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8" r:id="rId3"/>
    <p:sldId id="417" r:id="rId4"/>
    <p:sldId id="453" r:id="rId5"/>
    <p:sldId id="439" r:id="rId6"/>
    <p:sldId id="443" r:id="rId7"/>
    <p:sldId id="454" r:id="rId8"/>
    <p:sldId id="457" r:id="rId9"/>
    <p:sldId id="458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8" r:id="rId18"/>
    <p:sldId id="469" r:id="rId19"/>
    <p:sldId id="470" r:id="rId20"/>
    <p:sldId id="471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 Hu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51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ustomXml" Target="../customXml/item1.xml"/><Relationship Id="rId28" Type="http://schemas.openxmlformats.org/officeDocument/2006/relationships/customXmlProps" Target="../customXml/itemProps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95EF1-351F-EC43-AC03-235E5BA89723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4F900B-915F-EB40-8750-48C27E5F2C66}">
      <dgm:prSet/>
      <dgm:spPr/>
      <dgm:t>
        <a:bodyPr/>
        <a:lstStyle/>
        <a:p>
          <a:r>
            <a:rPr lang="zh-CN" altLang="en-US" b="1">
              <a:solidFill>
                <a:schemeClr val="tx1"/>
              </a:solidFill>
            </a:rPr>
            <a:t>结果分析</a:t>
          </a:r>
          <a:endParaRPr lang="zh-CN" altLang="en-US" b="1" dirty="0">
            <a:solidFill>
              <a:schemeClr val="tx1"/>
            </a:solidFill>
          </a:endParaRPr>
        </a:p>
      </dgm:t>
    </dgm:pt>
    <dgm:pt modelId="{A572F1AC-D140-0541-ABE4-EFEFA720CBD9}" cxnId="{BF293E1B-6CE1-DD45-B3D2-DDB2A0204C0C}" type="parTrans">
      <dgm:prSet/>
      <dgm:spPr/>
      <dgm:t>
        <a:bodyPr/>
        <a:lstStyle/>
        <a:p>
          <a:endParaRPr lang="zh-CN" altLang="en-US"/>
        </a:p>
      </dgm:t>
    </dgm:pt>
    <dgm:pt modelId="{E5759FB7-023C-2143-9FF7-884B28CB7FDA}" cxnId="{BF293E1B-6CE1-DD45-B3D2-DDB2A0204C0C}" type="sibTrans">
      <dgm:prSet/>
      <dgm:spPr/>
      <dgm:t>
        <a:bodyPr/>
        <a:lstStyle/>
        <a:p>
          <a:endParaRPr lang="zh-CN" altLang="en-US"/>
        </a:p>
      </dgm:t>
    </dgm:pt>
    <dgm:pt modelId="{B7DDCA9D-7389-E948-B9CF-196419CA5061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编程实现</a:t>
          </a:r>
        </a:p>
      </dgm:t>
    </dgm:pt>
    <dgm:pt modelId="{C650CB4F-357A-1D40-A8DF-646F4978CA86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选择、设计算法</a:t>
          </a:r>
        </a:p>
      </dgm:t>
    </dgm:pt>
    <dgm:pt modelId="{FABDDF78-0C9C-CC49-9D51-E934DB7CB555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分析问题</a:t>
          </a:r>
        </a:p>
      </dgm:t>
    </dgm:pt>
    <dgm:pt modelId="{E7BF1D1D-FF59-9D42-A8C8-A1254CF565E1}">
      <dgm:prSet phldrT="[文本]"/>
      <dgm:spPr/>
      <dgm:t>
        <a:bodyPr/>
        <a:lstStyle/>
        <a:p>
          <a:r>
            <a:rPr lang="zh-CN" altLang="en-US" b="1" dirty="0"/>
            <a:t>一般步骤</a:t>
          </a:r>
        </a:p>
      </dgm:t>
    </dgm:pt>
    <dgm:pt modelId="{39F82D42-25A8-DB4C-A067-8923B7C65E96}" cxnId="{7AFE250A-9ECD-044C-BA6D-42C6B9C93AF4}" type="sibTrans">
      <dgm:prSet/>
      <dgm:spPr/>
      <dgm:t>
        <a:bodyPr/>
        <a:lstStyle/>
        <a:p>
          <a:endParaRPr lang="zh-CN" altLang="en-US"/>
        </a:p>
      </dgm:t>
    </dgm:pt>
    <dgm:pt modelId="{08E52103-0BC9-2843-96BD-EB1DC6B0C3B0}" cxnId="{7AFE250A-9ECD-044C-BA6D-42C6B9C93AF4}" type="parTrans">
      <dgm:prSet/>
      <dgm:spPr/>
      <dgm:t>
        <a:bodyPr/>
        <a:lstStyle/>
        <a:p>
          <a:endParaRPr lang="zh-CN" altLang="en-US"/>
        </a:p>
      </dgm:t>
    </dgm:pt>
    <dgm:pt modelId="{71C367B0-B5FB-B64C-8EEC-6DD2E272D3DB}" cxnId="{92871092-7A8F-C544-BF13-67C3D9D0321A}" type="sibTrans">
      <dgm:prSet/>
      <dgm:spPr/>
      <dgm:t>
        <a:bodyPr/>
        <a:lstStyle/>
        <a:p>
          <a:endParaRPr lang="zh-CN" altLang="en-US"/>
        </a:p>
      </dgm:t>
    </dgm:pt>
    <dgm:pt modelId="{A46702A9-3A91-0F49-A8E8-86C9D79BE3A1}" cxnId="{92871092-7A8F-C544-BF13-67C3D9D0321A}" type="parTrans">
      <dgm:prSet/>
      <dgm:spPr/>
      <dgm:t>
        <a:bodyPr/>
        <a:lstStyle/>
        <a:p>
          <a:endParaRPr lang="zh-CN" altLang="en-US"/>
        </a:p>
      </dgm:t>
    </dgm:pt>
    <dgm:pt modelId="{943126F5-57B3-F742-869C-7B737F3A047C}" cxnId="{EA0B20DB-0031-A84B-8EEE-7AF606E68037}" type="sibTrans">
      <dgm:prSet/>
      <dgm:spPr/>
      <dgm:t>
        <a:bodyPr/>
        <a:lstStyle/>
        <a:p>
          <a:endParaRPr lang="zh-CN" altLang="en-US"/>
        </a:p>
      </dgm:t>
    </dgm:pt>
    <dgm:pt modelId="{276DCB9A-F60E-B746-ADAB-3183B40D709B}" cxnId="{EA0B20DB-0031-A84B-8EEE-7AF606E68037}" type="parTrans">
      <dgm:prSet/>
      <dgm:spPr/>
      <dgm:t>
        <a:bodyPr/>
        <a:lstStyle/>
        <a:p>
          <a:endParaRPr lang="zh-CN" altLang="en-US"/>
        </a:p>
      </dgm:t>
    </dgm:pt>
    <dgm:pt modelId="{CD8CC243-A4D1-1C4E-93A3-1B6E0E0417B6}" cxnId="{B6243C0F-6115-7F47-BD9D-FEB56CCEB7D5}" type="sibTrans">
      <dgm:prSet/>
      <dgm:spPr/>
      <dgm:t>
        <a:bodyPr/>
        <a:lstStyle/>
        <a:p>
          <a:endParaRPr lang="zh-CN" altLang="en-US"/>
        </a:p>
      </dgm:t>
    </dgm:pt>
    <dgm:pt modelId="{8CAEC4BE-E2BC-234E-9DC3-75528A06B64C}" cxnId="{B6243C0F-6115-7F47-BD9D-FEB56CCEB7D5}" type="parTrans">
      <dgm:prSet/>
      <dgm:spPr/>
      <dgm:t>
        <a:bodyPr/>
        <a:lstStyle/>
        <a:p>
          <a:endParaRPr lang="zh-CN" altLang="en-US"/>
        </a:p>
      </dgm:t>
    </dgm:pt>
    <dgm:pt modelId="{B1A01356-A30E-D847-A21A-4424EC1DBBA6}">
      <dgm:prSet phldrT="[文本]"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</a:rPr>
            <a:t>建立数学模型</a:t>
          </a:r>
        </a:p>
      </dgm:t>
    </dgm:pt>
    <dgm:pt modelId="{86C20FA3-833E-8C4C-9AEE-7E197B275AD1}" cxnId="{BCF063EB-142A-CD40-AE05-06CE83780BF4}" type="parTrans">
      <dgm:prSet/>
      <dgm:spPr/>
      <dgm:t>
        <a:bodyPr/>
        <a:lstStyle/>
        <a:p>
          <a:endParaRPr lang="zh-CN" altLang="en-US"/>
        </a:p>
      </dgm:t>
    </dgm:pt>
    <dgm:pt modelId="{26B0C52E-719F-F940-BD39-6419656980D7}" cxnId="{BCF063EB-142A-CD40-AE05-06CE83780BF4}" type="sibTrans">
      <dgm:prSet/>
      <dgm:spPr/>
      <dgm:t>
        <a:bodyPr/>
        <a:lstStyle/>
        <a:p>
          <a:endParaRPr lang="zh-CN" altLang="en-US"/>
        </a:p>
      </dgm:t>
    </dgm:pt>
    <dgm:pt modelId="{3956F2D9-2E43-5C47-95F6-9F99BE90B9EB}" type="pres">
      <dgm:prSet presAssocID="{3A195EF1-351F-EC43-AC03-235E5BA89723}" presName="vert0" presStyleCnt="0">
        <dgm:presLayoutVars>
          <dgm:dir/>
          <dgm:animOne val="branch"/>
          <dgm:animLvl val="lvl"/>
        </dgm:presLayoutVars>
      </dgm:prSet>
      <dgm:spPr/>
    </dgm:pt>
    <dgm:pt modelId="{718BACA4-9CB9-9340-86A6-E8E4DABCA061}" type="pres">
      <dgm:prSet presAssocID="{E7BF1D1D-FF59-9D42-A8C8-A1254CF565E1}" presName="thickLine" presStyleLbl="alignNode1" presStyleIdx="0" presStyleCnt="1"/>
      <dgm:spPr/>
    </dgm:pt>
    <dgm:pt modelId="{B9DCEA7E-4D93-5849-930A-2E320AFDA65E}" type="pres">
      <dgm:prSet presAssocID="{E7BF1D1D-FF59-9D42-A8C8-A1254CF565E1}" presName="horz1" presStyleCnt="0"/>
      <dgm:spPr/>
    </dgm:pt>
    <dgm:pt modelId="{AC71FFE7-1A85-7D4B-9217-27AEB40B72C0}" type="pres">
      <dgm:prSet presAssocID="{E7BF1D1D-FF59-9D42-A8C8-A1254CF565E1}" presName="tx1" presStyleLbl="revTx" presStyleIdx="0" presStyleCnt="6"/>
      <dgm:spPr/>
    </dgm:pt>
    <dgm:pt modelId="{81DC6E72-01F3-1A43-AB72-EE3409419FD8}" type="pres">
      <dgm:prSet presAssocID="{E7BF1D1D-FF59-9D42-A8C8-A1254CF565E1}" presName="vert1" presStyleCnt="0"/>
      <dgm:spPr/>
    </dgm:pt>
    <dgm:pt modelId="{F6767F54-2A7F-5A48-80D2-F72D14858C01}" type="pres">
      <dgm:prSet presAssocID="{FABDDF78-0C9C-CC49-9D51-E934DB7CB555}" presName="vertSpace2a" presStyleCnt="0"/>
      <dgm:spPr/>
    </dgm:pt>
    <dgm:pt modelId="{BBCCC90E-1C8E-CE44-BCC8-4EADCDCC5D0A}" type="pres">
      <dgm:prSet presAssocID="{FABDDF78-0C9C-CC49-9D51-E934DB7CB555}" presName="horz2" presStyleCnt="0"/>
      <dgm:spPr/>
    </dgm:pt>
    <dgm:pt modelId="{4B74110D-EE38-FD4A-BC9D-4E8AF13EE1B5}" type="pres">
      <dgm:prSet presAssocID="{FABDDF78-0C9C-CC49-9D51-E934DB7CB555}" presName="horzSpace2" presStyleCnt="0"/>
      <dgm:spPr/>
    </dgm:pt>
    <dgm:pt modelId="{0571162F-119C-6F41-A5D8-571465528625}" type="pres">
      <dgm:prSet presAssocID="{FABDDF78-0C9C-CC49-9D51-E934DB7CB555}" presName="tx2" presStyleLbl="revTx" presStyleIdx="1" presStyleCnt="6"/>
      <dgm:spPr/>
    </dgm:pt>
    <dgm:pt modelId="{4660192B-7B15-EE4F-A9FA-5CECF8BE4EFB}" type="pres">
      <dgm:prSet presAssocID="{FABDDF78-0C9C-CC49-9D51-E934DB7CB555}" presName="vert2" presStyleCnt="0"/>
      <dgm:spPr/>
    </dgm:pt>
    <dgm:pt modelId="{95E0518C-CE8C-9144-8B69-87C901D174D2}" type="pres">
      <dgm:prSet presAssocID="{FABDDF78-0C9C-CC49-9D51-E934DB7CB555}" presName="thinLine2b" presStyleLbl="callout" presStyleIdx="0" presStyleCnt="5"/>
      <dgm:spPr/>
    </dgm:pt>
    <dgm:pt modelId="{10BE4556-78D6-4848-852A-8940C68CDE1E}" type="pres">
      <dgm:prSet presAssocID="{FABDDF78-0C9C-CC49-9D51-E934DB7CB555}" presName="vertSpace2b" presStyleCnt="0"/>
      <dgm:spPr/>
    </dgm:pt>
    <dgm:pt modelId="{A6FD4E76-C84F-DC40-98CC-B0EBE379F201}" type="pres">
      <dgm:prSet presAssocID="{B1A01356-A30E-D847-A21A-4424EC1DBBA6}" presName="horz2" presStyleCnt="0"/>
      <dgm:spPr/>
    </dgm:pt>
    <dgm:pt modelId="{8E17E697-2C9E-EE42-ADB6-9BDC923CEBD3}" type="pres">
      <dgm:prSet presAssocID="{B1A01356-A30E-D847-A21A-4424EC1DBBA6}" presName="horzSpace2" presStyleCnt="0"/>
      <dgm:spPr/>
    </dgm:pt>
    <dgm:pt modelId="{BA149C47-F48A-B741-8A5C-5781576AB47C}" type="pres">
      <dgm:prSet presAssocID="{B1A01356-A30E-D847-A21A-4424EC1DBBA6}" presName="tx2" presStyleLbl="revTx" presStyleIdx="2" presStyleCnt="6"/>
      <dgm:spPr/>
    </dgm:pt>
    <dgm:pt modelId="{A3F1D82F-DF48-AF4B-A80B-B7805051BD10}" type="pres">
      <dgm:prSet presAssocID="{B1A01356-A30E-D847-A21A-4424EC1DBBA6}" presName="vert2" presStyleCnt="0"/>
      <dgm:spPr/>
    </dgm:pt>
    <dgm:pt modelId="{33D4ED23-9230-5C4E-96AD-9FE9FF57B4F5}" type="pres">
      <dgm:prSet presAssocID="{B1A01356-A30E-D847-A21A-4424EC1DBBA6}" presName="thinLine2b" presStyleLbl="callout" presStyleIdx="1" presStyleCnt="5"/>
      <dgm:spPr/>
    </dgm:pt>
    <dgm:pt modelId="{4CEA99BD-B763-F54B-94D8-6E41C6342F0F}" type="pres">
      <dgm:prSet presAssocID="{B1A01356-A30E-D847-A21A-4424EC1DBBA6}" presName="vertSpace2b" presStyleCnt="0"/>
      <dgm:spPr/>
    </dgm:pt>
    <dgm:pt modelId="{AD4BFD7F-01C0-EC48-842C-AD964EEDFB72}" type="pres">
      <dgm:prSet presAssocID="{C650CB4F-357A-1D40-A8DF-646F4978CA86}" presName="horz2" presStyleCnt="0"/>
      <dgm:spPr/>
    </dgm:pt>
    <dgm:pt modelId="{D9DBAEF6-CB55-8F4A-8745-C30F8126EA18}" type="pres">
      <dgm:prSet presAssocID="{C650CB4F-357A-1D40-A8DF-646F4978CA86}" presName="horzSpace2" presStyleCnt="0"/>
      <dgm:spPr/>
    </dgm:pt>
    <dgm:pt modelId="{64E3D211-9FA8-C242-ADF3-EADE4521EEA2}" type="pres">
      <dgm:prSet presAssocID="{C650CB4F-357A-1D40-A8DF-646F4978CA86}" presName="tx2" presStyleLbl="revTx" presStyleIdx="3" presStyleCnt="6"/>
      <dgm:spPr/>
    </dgm:pt>
    <dgm:pt modelId="{8D0033F5-B5CA-F04C-8DFE-77585717DBB0}" type="pres">
      <dgm:prSet presAssocID="{C650CB4F-357A-1D40-A8DF-646F4978CA86}" presName="vert2" presStyleCnt="0"/>
      <dgm:spPr/>
    </dgm:pt>
    <dgm:pt modelId="{44687BD6-E5E4-084F-BE2C-AB1ED304B71C}" type="pres">
      <dgm:prSet presAssocID="{C650CB4F-357A-1D40-A8DF-646F4978CA86}" presName="thinLine2b" presStyleLbl="callout" presStyleIdx="2" presStyleCnt="5"/>
      <dgm:spPr/>
    </dgm:pt>
    <dgm:pt modelId="{C489CEBD-257F-8646-86DA-8C931B159E9E}" type="pres">
      <dgm:prSet presAssocID="{C650CB4F-357A-1D40-A8DF-646F4978CA86}" presName="vertSpace2b" presStyleCnt="0"/>
      <dgm:spPr/>
    </dgm:pt>
    <dgm:pt modelId="{8659AF04-66A4-0547-8794-A9317E7EF1E8}" type="pres">
      <dgm:prSet presAssocID="{B7DDCA9D-7389-E948-B9CF-196419CA5061}" presName="horz2" presStyleCnt="0"/>
      <dgm:spPr/>
    </dgm:pt>
    <dgm:pt modelId="{83E0F5DF-E7A2-A04C-99AC-32BE0B8571E7}" type="pres">
      <dgm:prSet presAssocID="{B7DDCA9D-7389-E948-B9CF-196419CA5061}" presName="horzSpace2" presStyleCnt="0"/>
      <dgm:spPr/>
    </dgm:pt>
    <dgm:pt modelId="{9CBB69A6-2DBD-6B4F-85B4-64F400C10738}" type="pres">
      <dgm:prSet presAssocID="{B7DDCA9D-7389-E948-B9CF-196419CA5061}" presName="tx2" presStyleLbl="revTx" presStyleIdx="4" presStyleCnt="6"/>
      <dgm:spPr/>
    </dgm:pt>
    <dgm:pt modelId="{AFDB2337-1872-D944-9A6C-9B0C22CEC914}" type="pres">
      <dgm:prSet presAssocID="{B7DDCA9D-7389-E948-B9CF-196419CA5061}" presName="vert2" presStyleCnt="0"/>
      <dgm:spPr/>
    </dgm:pt>
    <dgm:pt modelId="{A4C37010-A5DB-7041-AB39-DDD50491ABD3}" type="pres">
      <dgm:prSet presAssocID="{B7DDCA9D-7389-E948-B9CF-196419CA5061}" presName="thinLine2b" presStyleLbl="callout" presStyleIdx="3" presStyleCnt="5"/>
      <dgm:spPr/>
    </dgm:pt>
    <dgm:pt modelId="{C57B6AD7-4450-D243-BA27-11C44EB9DED6}" type="pres">
      <dgm:prSet presAssocID="{B7DDCA9D-7389-E948-B9CF-196419CA5061}" presName="vertSpace2b" presStyleCnt="0"/>
      <dgm:spPr/>
    </dgm:pt>
    <dgm:pt modelId="{CBA5810A-4A17-4744-828F-1CABF82197F9}" type="pres">
      <dgm:prSet presAssocID="{844F900B-915F-EB40-8750-48C27E5F2C66}" presName="horz2" presStyleCnt="0"/>
      <dgm:spPr/>
    </dgm:pt>
    <dgm:pt modelId="{4C000E7E-8BAE-2B4F-B707-A7F257398B57}" type="pres">
      <dgm:prSet presAssocID="{844F900B-915F-EB40-8750-48C27E5F2C66}" presName="horzSpace2" presStyleCnt="0"/>
      <dgm:spPr/>
    </dgm:pt>
    <dgm:pt modelId="{014A86CF-7DE3-564C-8E43-8D45AD3A244E}" type="pres">
      <dgm:prSet presAssocID="{844F900B-915F-EB40-8750-48C27E5F2C66}" presName="tx2" presStyleLbl="revTx" presStyleIdx="5" presStyleCnt="6"/>
      <dgm:spPr/>
    </dgm:pt>
    <dgm:pt modelId="{877CA9DA-A7B9-7548-809A-FC617419E586}" type="pres">
      <dgm:prSet presAssocID="{844F900B-915F-EB40-8750-48C27E5F2C66}" presName="vert2" presStyleCnt="0"/>
      <dgm:spPr/>
    </dgm:pt>
    <dgm:pt modelId="{04053CA2-6A4E-7F43-927A-2AB8EF0F7386}" type="pres">
      <dgm:prSet presAssocID="{844F900B-915F-EB40-8750-48C27E5F2C66}" presName="thinLine2b" presStyleLbl="callout" presStyleIdx="4" presStyleCnt="5"/>
      <dgm:spPr/>
    </dgm:pt>
    <dgm:pt modelId="{CDFAD618-292C-4148-8E47-E078DD15BF70}" type="pres">
      <dgm:prSet presAssocID="{844F900B-915F-EB40-8750-48C27E5F2C66}" presName="vertSpace2b" presStyleCnt="0"/>
      <dgm:spPr/>
    </dgm:pt>
  </dgm:ptLst>
  <dgm:cxnLst>
    <dgm:cxn modelId="{99D10900-2F4A-2545-A5AA-1B64A61D79C6}" type="presOf" srcId="{FABDDF78-0C9C-CC49-9D51-E934DB7CB555}" destId="{0571162F-119C-6F41-A5D8-571465528625}" srcOrd="0" destOrd="0" presId="urn:microsoft.com/office/officeart/2008/layout/LinedList"/>
    <dgm:cxn modelId="{1B4BA804-4438-D544-A306-25C4A1CBCFA6}" type="presOf" srcId="{E7BF1D1D-FF59-9D42-A8C8-A1254CF565E1}" destId="{AC71FFE7-1A85-7D4B-9217-27AEB40B72C0}" srcOrd="0" destOrd="0" presId="urn:microsoft.com/office/officeart/2008/layout/LinedList"/>
    <dgm:cxn modelId="{7AFE250A-9ECD-044C-BA6D-42C6B9C93AF4}" srcId="{3A195EF1-351F-EC43-AC03-235E5BA89723}" destId="{E7BF1D1D-FF59-9D42-A8C8-A1254CF565E1}" srcOrd="0" destOrd="0" parTransId="{08E52103-0BC9-2843-96BD-EB1DC6B0C3B0}" sibTransId="{39F82D42-25A8-DB4C-A067-8923B7C65E96}"/>
    <dgm:cxn modelId="{B6243C0F-6115-7F47-BD9D-FEB56CCEB7D5}" srcId="{E7BF1D1D-FF59-9D42-A8C8-A1254CF565E1}" destId="{FABDDF78-0C9C-CC49-9D51-E934DB7CB555}" srcOrd="0" destOrd="0" parTransId="{8CAEC4BE-E2BC-234E-9DC3-75528A06B64C}" sibTransId="{CD8CC243-A4D1-1C4E-93A3-1B6E0E0417B6}"/>
    <dgm:cxn modelId="{BF293E1B-6CE1-DD45-B3D2-DDB2A0204C0C}" srcId="{E7BF1D1D-FF59-9D42-A8C8-A1254CF565E1}" destId="{844F900B-915F-EB40-8750-48C27E5F2C66}" srcOrd="4" destOrd="0" parTransId="{A572F1AC-D140-0541-ABE4-EFEFA720CBD9}" sibTransId="{E5759FB7-023C-2143-9FF7-884B28CB7FDA}"/>
    <dgm:cxn modelId="{EECF9222-090A-E14C-84F4-9BBDE4BE965A}" type="presOf" srcId="{B7DDCA9D-7389-E948-B9CF-196419CA5061}" destId="{9CBB69A6-2DBD-6B4F-85B4-64F400C10738}" srcOrd="0" destOrd="0" presId="urn:microsoft.com/office/officeart/2008/layout/LinedList"/>
    <dgm:cxn modelId="{92871092-7A8F-C544-BF13-67C3D9D0321A}" srcId="{E7BF1D1D-FF59-9D42-A8C8-A1254CF565E1}" destId="{B7DDCA9D-7389-E948-B9CF-196419CA5061}" srcOrd="3" destOrd="0" parTransId="{A46702A9-3A91-0F49-A8E8-86C9D79BE3A1}" sibTransId="{71C367B0-B5FB-B64C-8EEC-6DD2E272D3DB}"/>
    <dgm:cxn modelId="{CCF377D5-EC6A-FD48-86FB-62FE3B99863D}" type="presOf" srcId="{3A195EF1-351F-EC43-AC03-235E5BA89723}" destId="{3956F2D9-2E43-5C47-95F6-9F99BE90B9EB}" srcOrd="0" destOrd="0" presId="urn:microsoft.com/office/officeart/2008/layout/LinedList"/>
    <dgm:cxn modelId="{EA0B20DB-0031-A84B-8EEE-7AF606E68037}" srcId="{E7BF1D1D-FF59-9D42-A8C8-A1254CF565E1}" destId="{C650CB4F-357A-1D40-A8DF-646F4978CA86}" srcOrd="2" destOrd="0" parTransId="{276DCB9A-F60E-B746-ADAB-3183B40D709B}" sibTransId="{943126F5-57B3-F742-869C-7B737F3A047C}"/>
    <dgm:cxn modelId="{9470E1DC-0635-3640-A8D3-4F108727782D}" type="presOf" srcId="{844F900B-915F-EB40-8750-48C27E5F2C66}" destId="{014A86CF-7DE3-564C-8E43-8D45AD3A244E}" srcOrd="0" destOrd="0" presId="urn:microsoft.com/office/officeart/2008/layout/LinedList"/>
    <dgm:cxn modelId="{BCF063EB-142A-CD40-AE05-06CE83780BF4}" srcId="{E7BF1D1D-FF59-9D42-A8C8-A1254CF565E1}" destId="{B1A01356-A30E-D847-A21A-4424EC1DBBA6}" srcOrd="1" destOrd="0" parTransId="{86C20FA3-833E-8C4C-9AEE-7E197B275AD1}" sibTransId="{26B0C52E-719F-F940-BD39-6419656980D7}"/>
    <dgm:cxn modelId="{BC8366EB-5E69-D94F-839C-103D0B862085}" type="presOf" srcId="{B1A01356-A30E-D847-A21A-4424EC1DBBA6}" destId="{BA149C47-F48A-B741-8A5C-5781576AB47C}" srcOrd="0" destOrd="0" presId="urn:microsoft.com/office/officeart/2008/layout/LinedList"/>
    <dgm:cxn modelId="{8777A5FC-2E55-544D-B8BF-84F2D5836244}" type="presOf" srcId="{C650CB4F-357A-1D40-A8DF-646F4978CA86}" destId="{64E3D211-9FA8-C242-ADF3-EADE4521EEA2}" srcOrd="0" destOrd="0" presId="urn:microsoft.com/office/officeart/2008/layout/LinedList"/>
    <dgm:cxn modelId="{9E1DDA0F-D0E4-EE4F-AC58-F1342B83E9A4}" type="presParOf" srcId="{3956F2D9-2E43-5C47-95F6-9F99BE90B9EB}" destId="{718BACA4-9CB9-9340-86A6-E8E4DABCA061}" srcOrd="0" destOrd="0" presId="urn:microsoft.com/office/officeart/2008/layout/LinedList"/>
    <dgm:cxn modelId="{53B35784-0FCF-CB4A-B7C8-BEA193E86215}" type="presParOf" srcId="{3956F2D9-2E43-5C47-95F6-9F99BE90B9EB}" destId="{B9DCEA7E-4D93-5849-930A-2E320AFDA65E}" srcOrd="1" destOrd="0" presId="urn:microsoft.com/office/officeart/2008/layout/LinedList"/>
    <dgm:cxn modelId="{10C41F54-CE79-3149-B916-F7E168BC7362}" type="presParOf" srcId="{B9DCEA7E-4D93-5849-930A-2E320AFDA65E}" destId="{AC71FFE7-1A85-7D4B-9217-27AEB40B72C0}" srcOrd="0" destOrd="0" presId="urn:microsoft.com/office/officeart/2008/layout/LinedList"/>
    <dgm:cxn modelId="{AAFD5EB4-C576-A84E-A463-65BB54763C09}" type="presParOf" srcId="{B9DCEA7E-4D93-5849-930A-2E320AFDA65E}" destId="{81DC6E72-01F3-1A43-AB72-EE3409419FD8}" srcOrd="1" destOrd="0" presId="urn:microsoft.com/office/officeart/2008/layout/LinedList"/>
    <dgm:cxn modelId="{7A67DC3C-EAEB-5244-8619-E6C9988BF60F}" type="presParOf" srcId="{81DC6E72-01F3-1A43-AB72-EE3409419FD8}" destId="{F6767F54-2A7F-5A48-80D2-F72D14858C01}" srcOrd="0" destOrd="0" presId="urn:microsoft.com/office/officeart/2008/layout/LinedList"/>
    <dgm:cxn modelId="{E97AEACB-40F2-5B4A-AEC3-2C45EBFC3F1B}" type="presParOf" srcId="{81DC6E72-01F3-1A43-AB72-EE3409419FD8}" destId="{BBCCC90E-1C8E-CE44-BCC8-4EADCDCC5D0A}" srcOrd="1" destOrd="0" presId="urn:microsoft.com/office/officeart/2008/layout/LinedList"/>
    <dgm:cxn modelId="{B8F35062-6076-9B4A-AA98-32D8846C76EE}" type="presParOf" srcId="{BBCCC90E-1C8E-CE44-BCC8-4EADCDCC5D0A}" destId="{4B74110D-EE38-FD4A-BC9D-4E8AF13EE1B5}" srcOrd="0" destOrd="0" presId="urn:microsoft.com/office/officeart/2008/layout/LinedList"/>
    <dgm:cxn modelId="{8C43C768-C7AB-AA4C-A315-D7A7F255D27E}" type="presParOf" srcId="{BBCCC90E-1C8E-CE44-BCC8-4EADCDCC5D0A}" destId="{0571162F-119C-6F41-A5D8-571465528625}" srcOrd="1" destOrd="0" presId="urn:microsoft.com/office/officeart/2008/layout/LinedList"/>
    <dgm:cxn modelId="{B2F2F297-ECFE-964D-97AC-571016D35315}" type="presParOf" srcId="{BBCCC90E-1C8E-CE44-BCC8-4EADCDCC5D0A}" destId="{4660192B-7B15-EE4F-A9FA-5CECF8BE4EFB}" srcOrd="2" destOrd="0" presId="urn:microsoft.com/office/officeart/2008/layout/LinedList"/>
    <dgm:cxn modelId="{FADA145E-A753-B24E-A586-3A2F89B1C7B1}" type="presParOf" srcId="{81DC6E72-01F3-1A43-AB72-EE3409419FD8}" destId="{95E0518C-CE8C-9144-8B69-87C901D174D2}" srcOrd="2" destOrd="0" presId="urn:microsoft.com/office/officeart/2008/layout/LinedList"/>
    <dgm:cxn modelId="{987D923D-C74E-F845-838B-CCB3FD16D6EA}" type="presParOf" srcId="{81DC6E72-01F3-1A43-AB72-EE3409419FD8}" destId="{10BE4556-78D6-4848-852A-8940C68CDE1E}" srcOrd="3" destOrd="0" presId="urn:microsoft.com/office/officeart/2008/layout/LinedList"/>
    <dgm:cxn modelId="{45186366-9D6B-D742-A343-41DC05E1FBBB}" type="presParOf" srcId="{81DC6E72-01F3-1A43-AB72-EE3409419FD8}" destId="{A6FD4E76-C84F-DC40-98CC-B0EBE379F201}" srcOrd="4" destOrd="0" presId="urn:microsoft.com/office/officeart/2008/layout/LinedList"/>
    <dgm:cxn modelId="{DF21874A-23B0-1C43-9E14-90AED4BC7B04}" type="presParOf" srcId="{A6FD4E76-C84F-DC40-98CC-B0EBE379F201}" destId="{8E17E697-2C9E-EE42-ADB6-9BDC923CEBD3}" srcOrd="0" destOrd="0" presId="urn:microsoft.com/office/officeart/2008/layout/LinedList"/>
    <dgm:cxn modelId="{128E6C27-29BE-8548-9858-0E56DD0CB932}" type="presParOf" srcId="{A6FD4E76-C84F-DC40-98CC-B0EBE379F201}" destId="{BA149C47-F48A-B741-8A5C-5781576AB47C}" srcOrd="1" destOrd="0" presId="urn:microsoft.com/office/officeart/2008/layout/LinedList"/>
    <dgm:cxn modelId="{85EB12BD-FB2B-F94A-B6C0-D8D7347D1C68}" type="presParOf" srcId="{A6FD4E76-C84F-DC40-98CC-B0EBE379F201}" destId="{A3F1D82F-DF48-AF4B-A80B-B7805051BD10}" srcOrd="2" destOrd="0" presId="urn:microsoft.com/office/officeart/2008/layout/LinedList"/>
    <dgm:cxn modelId="{3DC6B1FD-7D2A-5C4C-9A7A-DA19FE62D0D6}" type="presParOf" srcId="{81DC6E72-01F3-1A43-AB72-EE3409419FD8}" destId="{33D4ED23-9230-5C4E-96AD-9FE9FF57B4F5}" srcOrd="5" destOrd="0" presId="urn:microsoft.com/office/officeart/2008/layout/LinedList"/>
    <dgm:cxn modelId="{A4D7192D-4D6E-0942-84AB-4EDEA9C660BF}" type="presParOf" srcId="{81DC6E72-01F3-1A43-AB72-EE3409419FD8}" destId="{4CEA99BD-B763-F54B-94D8-6E41C6342F0F}" srcOrd="6" destOrd="0" presId="urn:microsoft.com/office/officeart/2008/layout/LinedList"/>
    <dgm:cxn modelId="{F47D66AA-92DE-9D48-BBB6-C93CD26ACE7A}" type="presParOf" srcId="{81DC6E72-01F3-1A43-AB72-EE3409419FD8}" destId="{AD4BFD7F-01C0-EC48-842C-AD964EEDFB72}" srcOrd="7" destOrd="0" presId="urn:microsoft.com/office/officeart/2008/layout/LinedList"/>
    <dgm:cxn modelId="{1E4A11D5-3DD3-3F4E-B847-EABBE9DE0103}" type="presParOf" srcId="{AD4BFD7F-01C0-EC48-842C-AD964EEDFB72}" destId="{D9DBAEF6-CB55-8F4A-8745-C30F8126EA18}" srcOrd="0" destOrd="0" presId="urn:microsoft.com/office/officeart/2008/layout/LinedList"/>
    <dgm:cxn modelId="{C3E34CD1-2DE7-B548-9FB8-AB02351E9E6E}" type="presParOf" srcId="{AD4BFD7F-01C0-EC48-842C-AD964EEDFB72}" destId="{64E3D211-9FA8-C242-ADF3-EADE4521EEA2}" srcOrd="1" destOrd="0" presId="urn:microsoft.com/office/officeart/2008/layout/LinedList"/>
    <dgm:cxn modelId="{8A0A10DB-428B-5F44-9FE2-8C5FD9F42DF2}" type="presParOf" srcId="{AD4BFD7F-01C0-EC48-842C-AD964EEDFB72}" destId="{8D0033F5-B5CA-F04C-8DFE-77585717DBB0}" srcOrd="2" destOrd="0" presId="urn:microsoft.com/office/officeart/2008/layout/LinedList"/>
    <dgm:cxn modelId="{F6A185C0-69CA-DD40-A402-B12896259A6F}" type="presParOf" srcId="{81DC6E72-01F3-1A43-AB72-EE3409419FD8}" destId="{44687BD6-E5E4-084F-BE2C-AB1ED304B71C}" srcOrd="8" destOrd="0" presId="urn:microsoft.com/office/officeart/2008/layout/LinedList"/>
    <dgm:cxn modelId="{1CB828A7-AC5D-7C4A-9B79-689CA060D375}" type="presParOf" srcId="{81DC6E72-01F3-1A43-AB72-EE3409419FD8}" destId="{C489CEBD-257F-8646-86DA-8C931B159E9E}" srcOrd="9" destOrd="0" presId="urn:microsoft.com/office/officeart/2008/layout/LinedList"/>
    <dgm:cxn modelId="{7409ABCE-F6F2-3E40-B962-434F5D874CCB}" type="presParOf" srcId="{81DC6E72-01F3-1A43-AB72-EE3409419FD8}" destId="{8659AF04-66A4-0547-8794-A9317E7EF1E8}" srcOrd="10" destOrd="0" presId="urn:microsoft.com/office/officeart/2008/layout/LinedList"/>
    <dgm:cxn modelId="{1C85E35B-182B-9147-879D-CA9D9F1E8EC9}" type="presParOf" srcId="{8659AF04-66A4-0547-8794-A9317E7EF1E8}" destId="{83E0F5DF-E7A2-A04C-99AC-32BE0B8571E7}" srcOrd="0" destOrd="0" presId="urn:microsoft.com/office/officeart/2008/layout/LinedList"/>
    <dgm:cxn modelId="{3586A5E6-9E9B-8C4F-84F1-B3AB99237D3E}" type="presParOf" srcId="{8659AF04-66A4-0547-8794-A9317E7EF1E8}" destId="{9CBB69A6-2DBD-6B4F-85B4-64F400C10738}" srcOrd="1" destOrd="0" presId="urn:microsoft.com/office/officeart/2008/layout/LinedList"/>
    <dgm:cxn modelId="{8B0CF6BF-CAD2-B64B-8B1A-827607E2BBB1}" type="presParOf" srcId="{8659AF04-66A4-0547-8794-A9317E7EF1E8}" destId="{AFDB2337-1872-D944-9A6C-9B0C22CEC914}" srcOrd="2" destOrd="0" presId="urn:microsoft.com/office/officeart/2008/layout/LinedList"/>
    <dgm:cxn modelId="{6D1B1188-95C4-5142-B01E-062792A89575}" type="presParOf" srcId="{81DC6E72-01F3-1A43-AB72-EE3409419FD8}" destId="{A4C37010-A5DB-7041-AB39-DDD50491ABD3}" srcOrd="11" destOrd="0" presId="urn:microsoft.com/office/officeart/2008/layout/LinedList"/>
    <dgm:cxn modelId="{32B51620-C1FA-294E-A406-6EFC88B72634}" type="presParOf" srcId="{81DC6E72-01F3-1A43-AB72-EE3409419FD8}" destId="{C57B6AD7-4450-D243-BA27-11C44EB9DED6}" srcOrd="12" destOrd="0" presId="urn:microsoft.com/office/officeart/2008/layout/LinedList"/>
    <dgm:cxn modelId="{F84A7D02-3B3D-7D43-B2D1-DF435AD24382}" type="presParOf" srcId="{81DC6E72-01F3-1A43-AB72-EE3409419FD8}" destId="{CBA5810A-4A17-4744-828F-1CABF82197F9}" srcOrd="13" destOrd="0" presId="urn:microsoft.com/office/officeart/2008/layout/LinedList"/>
    <dgm:cxn modelId="{A202CD7F-31CC-2E40-BBC4-4A7992D06CE6}" type="presParOf" srcId="{CBA5810A-4A17-4744-828F-1CABF82197F9}" destId="{4C000E7E-8BAE-2B4F-B707-A7F257398B57}" srcOrd="0" destOrd="0" presId="urn:microsoft.com/office/officeart/2008/layout/LinedList"/>
    <dgm:cxn modelId="{CECB4F96-8E74-2040-B55C-CF9402B1496E}" type="presParOf" srcId="{CBA5810A-4A17-4744-828F-1CABF82197F9}" destId="{014A86CF-7DE3-564C-8E43-8D45AD3A244E}" srcOrd="1" destOrd="0" presId="urn:microsoft.com/office/officeart/2008/layout/LinedList"/>
    <dgm:cxn modelId="{360D64C1-33FE-9B42-A1A8-963FF290479A}" type="presParOf" srcId="{CBA5810A-4A17-4744-828F-1CABF82197F9}" destId="{877CA9DA-A7B9-7548-809A-FC617419E586}" srcOrd="2" destOrd="0" presId="urn:microsoft.com/office/officeart/2008/layout/LinedList"/>
    <dgm:cxn modelId="{2AC1978F-7859-2C4B-B610-56819970AD58}" type="presParOf" srcId="{81DC6E72-01F3-1A43-AB72-EE3409419FD8}" destId="{04053CA2-6A4E-7F43-927A-2AB8EF0F7386}" srcOrd="14" destOrd="0" presId="urn:microsoft.com/office/officeart/2008/layout/LinedList"/>
    <dgm:cxn modelId="{A6DB7126-F709-6446-8169-B632C9A80430}" type="presParOf" srcId="{81DC6E72-01F3-1A43-AB72-EE3409419FD8}" destId="{CDFAD618-292C-4148-8E47-E078DD15BF70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835652" cy="4439344"/>
        <a:chOff x="0" y="0"/>
        <a:chExt cx="8835652" cy="4439344"/>
      </a:xfrm>
    </dsp:grpSpPr>
    <dsp:sp modelId="{718BACA4-9CB9-9340-86A6-E8E4DABCA061}">
      <dsp:nvSpPr>
        <dsp:cNvPr id="3" name="直接连接符 2"/>
        <dsp:cNvSpPr/>
      </dsp:nvSpPr>
      <dsp:spPr bwMode="white">
        <a:xfrm>
          <a:off x="0" y="0"/>
          <a:ext cx="8835652" cy="0"/>
        </a:xfrm>
        <a:prstGeom prst="line">
          <a:avLst/>
        </a:prstGeom>
      </dsp:spPr>
      <dsp:style>
        <a:lnRef idx="1">
          <a:schemeClr val="accen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Xfrm>
        <a:off x="0" y="0"/>
        <a:ext cx="8835652" cy="0"/>
      </dsp:txXfrm>
    </dsp:sp>
    <dsp:sp modelId="{AC71FFE7-1A85-7D4B-9217-27AEB40B72C0}">
      <dsp:nvSpPr>
        <dsp:cNvPr id="4" name="矩形 3"/>
        <dsp:cNvSpPr/>
      </dsp:nvSpPr>
      <dsp:spPr bwMode="white">
        <a:xfrm>
          <a:off x="0" y="0"/>
          <a:ext cx="1767130" cy="4439344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43840" tIns="243840" rIns="243840" bIns="243840" anchor="t"/>
        <a:lstStyle>
          <a:lvl1pPr algn="l">
            <a:defRPr sz="6400"/>
          </a:lvl1pPr>
          <a:lvl2pPr marL="285750" indent="-285750" algn="l">
            <a:defRPr sz="4900"/>
          </a:lvl2pPr>
          <a:lvl3pPr marL="571500" indent="-285750" algn="l">
            <a:defRPr sz="4900"/>
          </a:lvl3pPr>
          <a:lvl4pPr marL="857250" indent="-285750" algn="l">
            <a:defRPr sz="4900"/>
          </a:lvl4pPr>
          <a:lvl5pPr marL="1143000" indent="-285750" algn="l">
            <a:defRPr sz="4900"/>
          </a:lvl5pPr>
          <a:lvl6pPr marL="1428750" indent="-285750" algn="l">
            <a:defRPr sz="4900"/>
          </a:lvl6pPr>
          <a:lvl7pPr marL="1714500" indent="-285750" algn="l">
            <a:defRPr sz="4900"/>
          </a:lvl7pPr>
          <a:lvl8pPr marL="2000250" indent="-285750" algn="l">
            <a:defRPr sz="4900"/>
          </a:lvl8pPr>
          <a:lvl9pPr marL="2286000" indent="-285750" algn="l">
            <a:defRPr sz="4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</a:rPr>
            <a:t>一般步骤</a:t>
          </a:r>
          <a:endParaRPr>
            <a:solidFill>
              <a:schemeClr val="tx1"/>
            </a:solidFill>
          </a:endParaRPr>
        </a:p>
      </dsp:txBody>
      <dsp:txXfrm>
        <a:off x="0" y="0"/>
        <a:ext cx="1767130" cy="4439344"/>
      </dsp:txXfrm>
    </dsp:sp>
    <dsp:sp modelId="{0571162F-119C-6F41-A5D8-571465528625}">
      <dsp:nvSpPr>
        <dsp:cNvPr id="5" name="矩形 4"/>
        <dsp:cNvSpPr/>
      </dsp:nvSpPr>
      <dsp:spPr bwMode="white">
        <a:xfrm>
          <a:off x="1899665" y="41881"/>
          <a:ext cx="6935987" cy="83761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</a:rPr>
            <a:t>分析问题</a:t>
          </a:r>
          <a:endParaRPr>
            <a:solidFill>
              <a:schemeClr val="tx1"/>
            </a:solidFill>
          </a:endParaRPr>
        </a:p>
      </dsp:txBody>
      <dsp:txXfrm>
        <a:off x="1899665" y="41881"/>
        <a:ext cx="6935987" cy="837612"/>
      </dsp:txXfrm>
    </dsp:sp>
    <dsp:sp modelId="{95E0518C-CE8C-9144-8B69-87C901D174D2}">
      <dsp:nvSpPr>
        <dsp:cNvPr id="6" name="直接连接符 5"/>
        <dsp:cNvSpPr/>
      </dsp:nvSpPr>
      <dsp:spPr bwMode="white">
        <a:xfrm>
          <a:off x="1767130" y="879493"/>
          <a:ext cx="7068522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1">
          <a:scrgbClr r="0" g="0" b="0"/>
        </a:effectRef>
        <a:fontRef idx="minor"/>
      </dsp:style>
      <dsp:txXfrm>
        <a:off x="1767130" y="879493"/>
        <a:ext cx="7068522" cy="0"/>
      </dsp:txXfrm>
    </dsp:sp>
    <dsp:sp modelId="{BA149C47-F48A-B741-8A5C-5781576AB47C}">
      <dsp:nvSpPr>
        <dsp:cNvPr id="7" name="矩形 6"/>
        <dsp:cNvSpPr/>
      </dsp:nvSpPr>
      <dsp:spPr bwMode="white">
        <a:xfrm>
          <a:off x="1899665" y="921373"/>
          <a:ext cx="6935987" cy="83761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</a:rPr>
            <a:t>建立数学模型</a:t>
          </a:r>
          <a:endParaRPr>
            <a:solidFill>
              <a:schemeClr val="tx1"/>
            </a:solidFill>
          </a:endParaRPr>
        </a:p>
      </dsp:txBody>
      <dsp:txXfrm>
        <a:off x="1899665" y="921373"/>
        <a:ext cx="6935987" cy="837612"/>
      </dsp:txXfrm>
    </dsp:sp>
    <dsp:sp modelId="{33D4ED23-9230-5C4E-96AD-9FE9FF57B4F5}">
      <dsp:nvSpPr>
        <dsp:cNvPr id="8" name="直接连接符 7"/>
        <dsp:cNvSpPr/>
      </dsp:nvSpPr>
      <dsp:spPr bwMode="white">
        <a:xfrm>
          <a:off x="1767130" y="1758985"/>
          <a:ext cx="7068522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1">
          <a:scrgbClr r="0" g="0" b="0"/>
        </a:effectRef>
        <a:fontRef idx="minor"/>
      </dsp:style>
      <dsp:txXfrm>
        <a:off x="1767130" y="1758985"/>
        <a:ext cx="7068522" cy="0"/>
      </dsp:txXfrm>
    </dsp:sp>
    <dsp:sp modelId="{64E3D211-9FA8-C242-ADF3-EADE4521EEA2}">
      <dsp:nvSpPr>
        <dsp:cNvPr id="9" name="矩形 8"/>
        <dsp:cNvSpPr/>
      </dsp:nvSpPr>
      <dsp:spPr bwMode="white">
        <a:xfrm>
          <a:off x="1899665" y="1800866"/>
          <a:ext cx="6935987" cy="83761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</a:rPr>
            <a:t>选择、设计算法</a:t>
          </a:r>
          <a:endParaRPr>
            <a:solidFill>
              <a:schemeClr val="tx1"/>
            </a:solidFill>
          </a:endParaRPr>
        </a:p>
      </dsp:txBody>
      <dsp:txXfrm>
        <a:off x="1899665" y="1800866"/>
        <a:ext cx="6935987" cy="837612"/>
      </dsp:txXfrm>
    </dsp:sp>
    <dsp:sp modelId="{44687BD6-E5E4-084F-BE2C-AB1ED304B71C}">
      <dsp:nvSpPr>
        <dsp:cNvPr id="10" name="直接连接符 9"/>
        <dsp:cNvSpPr/>
      </dsp:nvSpPr>
      <dsp:spPr bwMode="white">
        <a:xfrm>
          <a:off x="1767130" y="2638478"/>
          <a:ext cx="7068522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1">
          <a:scrgbClr r="0" g="0" b="0"/>
        </a:effectRef>
        <a:fontRef idx="minor"/>
      </dsp:style>
      <dsp:txXfrm>
        <a:off x="1767130" y="2638478"/>
        <a:ext cx="7068522" cy="0"/>
      </dsp:txXfrm>
    </dsp:sp>
    <dsp:sp modelId="{9CBB69A6-2DBD-6B4F-85B4-64F400C10738}">
      <dsp:nvSpPr>
        <dsp:cNvPr id="11" name="矩形 10"/>
        <dsp:cNvSpPr/>
      </dsp:nvSpPr>
      <dsp:spPr bwMode="white">
        <a:xfrm>
          <a:off x="1899665" y="2680359"/>
          <a:ext cx="6935987" cy="83761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solidFill>
                <a:schemeClr val="tx1"/>
              </a:solidFill>
            </a:rPr>
            <a:t>编程实现</a:t>
          </a:r>
          <a:endParaRPr>
            <a:solidFill>
              <a:schemeClr val="tx1"/>
            </a:solidFill>
          </a:endParaRPr>
        </a:p>
      </dsp:txBody>
      <dsp:txXfrm>
        <a:off x="1899665" y="2680359"/>
        <a:ext cx="6935987" cy="837612"/>
      </dsp:txXfrm>
    </dsp:sp>
    <dsp:sp modelId="{A4C37010-A5DB-7041-AB39-DDD50491ABD3}">
      <dsp:nvSpPr>
        <dsp:cNvPr id="12" name="直接连接符 11"/>
        <dsp:cNvSpPr/>
      </dsp:nvSpPr>
      <dsp:spPr bwMode="white">
        <a:xfrm>
          <a:off x="1767130" y="3517971"/>
          <a:ext cx="7068522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1">
          <a:scrgbClr r="0" g="0" b="0"/>
        </a:effectRef>
        <a:fontRef idx="minor"/>
      </dsp:style>
      <dsp:txXfrm>
        <a:off x="1767130" y="3517971"/>
        <a:ext cx="7068522" cy="0"/>
      </dsp:txXfrm>
    </dsp:sp>
    <dsp:sp modelId="{014A86CF-7DE3-564C-8E43-8D45AD3A244E}">
      <dsp:nvSpPr>
        <dsp:cNvPr id="13" name="矩形 12"/>
        <dsp:cNvSpPr/>
      </dsp:nvSpPr>
      <dsp:spPr bwMode="white">
        <a:xfrm>
          <a:off x="1899665" y="3559851"/>
          <a:ext cx="6935987" cy="83761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37160" tIns="137160" rIns="137160" bIns="137160" anchor="t"/>
        <a:lstStyle>
          <a:lvl1pPr algn="l">
            <a:defRPr sz="3600"/>
          </a:lvl1pPr>
          <a:lvl2pPr marL="285750" indent="-285750" algn="l">
            <a:defRPr sz="2800"/>
          </a:lvl2pPr>
          <a:lvl3pPr marL="571500" indent="-285750" algn="l">
            <a:defRPr sz="2800"/>
          </a:lvl3pPr>
          <a:lvl4pPr marL="857250" indent="-285750" algn="l">
            <a:defRPr sz="2800"/>
          </a:lvl4pPr>
          <a:lvl5pPr marL="1143000" indent="-285750" algn="l">
            <a:defRPr sz="2800"/>
          </a:lvl5pPr>
          <a:lvl6pPr marL="1428750" indent="-285750" algn="l">
            <a:defRPr sz="2800"/>
          </a:lvl6pPr>
          <a:lvl7pPr marL="1714500" indent="-285750" algn="l">
            <a:defRPr sz="2800"/>
          </a:lvl7pPr>
          <a:lvl8pPr marL="2000250" indent="-285750" algn="l">
            <a:defRPr sz="2800"/>
          </a:lvl8pPr>
          <a:lvl9pPr marL="2286000" indent="-285750" algn="l">
            <a:defRPr sz="2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solidFill>
                <a:schemeClr val="tx1"/>
              </a:solidFill>
            </a:rPr>
            <a:t>结果分析</a:t>
          </a:r>
          <a:endParaRPr lang="zh-CN" altLang="en-US" b="1" dirty="0">
            <a:solidFill>
              <a:schemeClr val="tx1"/>
            </a:solidFill>
          </a:endParaRPr>
        </a:p>
      </dsp:txBody>
      <dsp:txXfrm>
        <a:off x="1899665" y="3559851"/>
        <a:ext cx="6935987" cy="837612"/>
      </dsp:txXfrm>
    </dsp:sp>
    <dsp:sp modelId="{04053CA2-6A4E-7F43-927A-2AB8EF0F7386}">
      <dsp:nvSpPr>
        <dsp:cNvPr id="14" name="直接连接符 13"/>
        <dsp:cNvSpPr/>
      </dsp:nvSpPr>
      <dsp:spPr bwMode="white">
        <a:xfrm>
          <a:off x="1767130" y="4397463"/>
          <a:ext cx="7068522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1">
          <a:scrgbClr r="0" g="0" b="0"/>
        </a:effectRef>
        <a:fontRef idx="minor"/>
      </dsp:style>
      <dsp:txXfrm>
        <a:off x="1767130" y="4397463"/>
        <a:ext cx="7068522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D807312-2395-304A-BF9B-732BB68CE10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00B5DEC9-9D3E-514F-8048-B6FCABE413D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45192-4EA9-FF4D-8672-209903DF3FE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06797-7B73-1F4D-9A03-37EF52ED3F41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AB51D-32DC-A742-9B4A-E4B26DEAE02D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B2E95-2AC8-A040-887F-6C87D36BD78F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A1A17-86F4-774F-9A1A-AAE5798D2C3F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18ED7-BA61-FF47-A320-4B3FDE3EB9C8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57187-8208-6242-A1A3-B86C1760FE58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0AAD4-0090-9A45-95C8-46AE22E33BE0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02308-A04D-DA4E-9A39-DCAE473D043F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D2BA-A605-2E46-B840-DC42ED1B707D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C2EA2-2AFC-1E45-9F2E-570DDA56D403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charset="0"/>
              </a:defRPr>
            </a:lvl1pPr>
          </a:lstStyle>
          <a:p>
            <a:pPr>
              <a:defRPr/>
            </a:pPr>
            <a:fld id="{A9681535-AA1C-3F4A-B7FF-B674EDD99BBE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74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02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语言程序设计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2483768" y="4653136"/>
            <a:ext cx="6227762" cy="1728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计算机的分类</a:t>
            </a:r>
            <a:r>
              <a:rPr lang="en-US" altLang="zh-CN"/>
              <a:t>(IEEE</a:t>
            </a:r>
            <a:r>
              <a:rPr lang="zh-CN" altLang="en-US"/>
              <a:t>标准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3" name="C9F754DE-2CAD-44b6-B708-469DEB6407EB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557020"/>
            <a:ext cx="8681085" cy="4766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485900"/>
            <a:ext cx="8229600" cy="3886200"/>
          </a:xfrm>
        </p:spPr>
        <p:txBody>
          <a:bodyPr/>
          <a:p>
            <a:r>
              <a:rPr lang="zh-CN" altLang="en-US"/>
              <a:t>公司的服务器机房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50" y="2204720"/>
            <a:ext cx="7655560" cy="4272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小型机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628775"/>
            <a:ext cx="8229600" cy="3886200"/>
          </a:xfrm>
        </p:spPr>
        <p:txBody>
          <a:bodyPr/>
          <a:p>
            <a:r>
              <a:rPr lang="zh-CN" altLang="en-US"/>
              <a:t>介于大型机与个人机之间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43305" y="2348548"/>
            <a:ext cx="6991350" cy="39909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个人计算机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9705" y="2204720"/>
            <a:ext cx="4109720" cy="255206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56100" y="2063115"/>
            <a:ext cx="4654550" cy="2722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7990" y="5156835"/>
            <a:ext cx="3448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掌上电脑</a:t>
            </a:r>
            <a:endParaRPr lang="zh-CN" altLang="en-US"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巨型机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035" y="1700530"/>
            <a:ext cx="8229600" cy="3886200"/>
          </a:xfrm>
        </p:spPr>
        <p:txBody>
          <a:bodyPr/>
          <a:p>
            <a:r>
              <a:rPr lang="zh-CN" altLang="en-US"/>
              <a:t>天河一号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885190" y="2277110"/>
            <a:ext cx="7273290" cy="3967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小巨型机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557020"/>
            <a:ext cx="8229600" cy="3886200"/>
          </a:xfrm>
        </p:spPr>
        <p:txBody>
          <a:bodyPr/>
          <a:p>
            <a:r>
              <a:rPr lang="zh-CN" altLang="en-US"/>
              <a:t>价格相对便宜的小规模巨型计算机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3260" y="2204720"/>
            <a:ext cx="7739380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工作站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通用微型计算机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1550" y="2637155"/>
            <a:ext cx="3700780" cy="39433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356100" y="2781300"/>
            <a:ext cx="3921125" cy="3478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计算机系统的组成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557020"/>
            <a:ext cx="7926070" cy="49485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冯诺依曼架构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412875"/>
            <a:ext cx="7990840" cy="49155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计算机软件系统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4780280"/>
          </a:xfrm>
        </p:spPr>
        <p:txBody>
          <a:bodyPr/>
          <a:p>
            <a:r>
              <a:rPr lang="zh-CN" altLang="en-US"/>
              <a:t>系统软件</a:t>
            </a:r>
            <a:endParaRPr lang="zh-CN" altLang="en-US"/>
          </a:p>
          <a:p>
            <a:pPr lvl="1"/>
            <a:r>
              <a:rPr lang="zh-CN" altLang="en-US"/>
              <a:t>操作系统</a:t>
            </a:r>
            <a:endParaRPr lang="zh-CN" altLang="en-US"/>
          </a:p>
          <a:p>
            <a:pPr lvl="2"/>
            <a:r>
              <a:rPr lang="en-US" altLang="zh-CN"/>
              <a:t>Windows</a:t>
            </a:r>
            <a:endParaRPr lang="en-US" altLang="zh-CN"/>
          </a:p>
          <a:p>
            <a:pPr lvl="2"/>
            <a:r>
              <a:rPr lang="en-US" altLang="zh-CN"/>
              <a:t>dos</a:t>
            </a:r>
            <a:endParaRPr lang="en-US" altLang="zh-CN"/>
          </a:p>
          <a:p>
            <a:pPr lvl="2"/>
            <a:r>
              <a:rPr lang="en-US" altLang="zh-CN"/>
              <a:t>Linux</a:t>
            </a:r>
            <a:endParaRPr lang="en-US" altLang="zh-CN"/>
          </a:p>
          <a:p>
            <a:pPr lvl="1"/>
            <a:r>
              <a:rPr lang="zh-CN" altLang="en-US"/>
              <a:t>程序设计语言</a:t>
            </a:r>
            <a:endParaRPr lang="zh-CN" altLang="en-US"/>
          </a:p>
          <a:p>
            <a:pPr lvl="2"/>
            <a:r>
              <a:rPr lang="zh-CN" altLang="en-US"/>
              <a:t>机器语言：以二进制代码表示的指令序列</a:t>
            </a:r>
            <a:endParaRPr lang="zh-CN" altLang="en-US"/>
          </a:p>
          <a:p>
            <a:pPr lvl="2"/>
            <a:r>
              <a:rPr lang="zh-CN" altLang="en-US"/>
              <a:t>汇编语言：采用帮助记忆的英文缩写符号代替计算机机器语言</a:t>
            </a:r>
            <a:endParaRPr lang="zh-CN" altLang="en-US"/>
          </a:p>
          <a:p>
            <a:pPr lvl="2"/>
            <a:r>
              <a:rPr lang="zh-CN" altLang="en-US"/>
              <a:t>高级语言：</a:t>
            </a:r>
            <a:r>
              <a:rPr lang="en-US" altLang="zh-CN"/>
              <a:t>C</a:t>
            </a:r>
            <a:r>
              <a:rPr lang="zh-CN" altLang="en-US"/>
              <a:t>语言、</a:t>
            </a:r>
            <a:r>
              <a:rPr lang="en-US" altLang="zh-CN"/>
              <a:t>Python</a:t>
            </a:r>
            <a:endParaRPr lang="en-US" altLang="zh-CN"/>
          </a:p>
          <a:p>
            <a:pPr lvl="0"/>
            <a:r>
              <a:rPr lang="zh-CN" altLang="en-US"/>
              <a:t>应用软件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自我介绍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35975" cy="43275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杨思行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浙江大学计算机科学与技术专业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实验中学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届毕业生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微信：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13339424087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4149090"/>
            <a:ext cx="2460625" cy="230822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rcRect b="8639"/>
          <a:stretch>
            <a:fillRect/>
          </a:stretch>
        </p:blipFill>
        <p:spPr>
          <a:xfrm>
            <a:off x="6083935" y="4050030"/>
            <a:ext cx="2522220" cy="22586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23528" y="476672"/>
            <a:ext cx="8640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hlink"/>
                </a:solidFill>
                <a:ea typeface="宋体" panose="02010600030101010101" pitchFamily="2" charset="-122"/>
                <a:cs typeface="+mj-cs"/>
              </a:rPr>
              <a:t>如何利用计算机求解问题？</a:t>
            </a:r>
            <a:endParaRPr lang="zh-CN" altLang="en-US" sz="4400" b="1" dirty="0">
              <a:solidFill>
                <a:schemeClr val="hlink"/>
              </a:solidFill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4" name="内容占位符 4"/>
          <p:cNvGraphicFramePr>
            <a:graphicFrameLocks noGrp="1"/>
          </p:cNvGraphicFramePr>
          <p:nvPr>
            <p:ph idx="1"/>
          </p:nvPr>
        </p:nvGraphicFramePr>
        <p:xfrm>
          <a:off x="194343" y="1672434"/>
          <a:ext cx="8835652" cy="4439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8BACA4-9CB9-9340-86A6-E8E4DABCA0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71FFE7-1A85-7D4B-9217-27AEB40B7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E0518C-CE8C-9144-8B69-87C901D17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1162F-119C-6F41-A5D8-5714655286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D4ED23-9230-5C4E-96AD-9FE9FF57B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149C47-F48A-B741-8A5C-5781576AB4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4687BD6-E5E4-084F-BE2C-AB1ED304B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E3D211-9FA8-C242-ADF3-EADE4521E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C37010-A5DB-7041-AB39-DDD50491AB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BB69A6-2DBD-6B4F-85B4-64F400C10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53CA2-6A4E-7F43-927A-2AB8EF0F7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4A86CF-7DE3-564C-8E43-8D45AD3A2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881781" y="1682924"/>
            <a:ext cx="2808312" cy="27363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程序结构</a:t>
            </a:r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en-US" altLang="zh-TW" sz="2400" dirty="0"/>
          </a:p>
          <a:p>
            <a:pPr algn="ctr"/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3020737" y="3223816"/>
            <a:ext cx="914400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数据类型</a:t>
            </a:r>
            <a:endParaRPr lang="zh-TW" altLang="en-US" sz="2400" dirty="0"/>
          </a:p>
        </p:txBody>
      </p:sp>
      <p:sp>
        <p:nvSpPr>
          <p:cNvPr id="5" name="圓角矩形 4"/>
          <p:cNvSpPr/>
          <p:nvPr/>
        </p:nvSpPr>
        <p:spPr>
          <a:xfrm>
            <a:off x="4609973" y="3223816"/>
            <a:ext cx="914400" cy="914400"/>
          </a:xfrm>
          <a:prstGeom prst="roundRect">
            <a:avLst/>
          </a:prstGeom>
          <a:solidFill>
            <a:srgbClr val="FF993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指令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1873669" y="4653136"/>
            <a:ext cx="5074595" cy="13681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计算机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873669" y="332656"/>
            <a:ext cx="4824536" cy="12349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计算问题</a:t>
            </a:r>
            <a:endParaRPr lang="zh-TW" altLang="en-US" sz="2800" dirty="0"/>
          </a:p>
        </p:txBody>
      </p:sp>
      <p:sp>
        <p:nvSpPr>
          <p:cNvPr id="9" name="向下箭號 8"/>
          <p:cNvSpPr/>
          <p:nvPr/>
        </p:nvSpPr>
        <p:spPr>
          <a:xfrm>
            <a:off x="2483768" y="1772816"/>
            <a:ext cx="180020" cy="2736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5940152" y="1826940"/>
            <a:ext cx="216024" cy="25381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0"/>
          <p:cNvGrpSpPr/>
          <p:nvPr/>
        </p:nvGrpSpPr>
        <p:grpSpPr>
          <a:xfrm>
            <a:off x="6410173" y="2210268"/>
            <a:ext cx="2194275" cy="1316565"/>
            <a:chOff x="7341" y="436137"/>
            <a:chExt cx="2194275" cy="1316565"/>
          </a:xfrm>
        </p:grpSpPr>
        <p:sp>
          <p:nvSpPr>
            <p:cNvPr id="12" name="圓角矩形 11"/>
            <p:cNvSpPr/>
            <p:nvPr/>
          </p:nvSpPr>
          <p:spPr>
            <a:xfrm>
              <a:off x="7341" y="436137"/>
              <a:ext cx="2194275" cy="131656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sp>
        <p:sp>
          <p:nvSpPr>
            <p:cNvPr id="13" name="圓角矩形 4"/>
            <p:cNvSpPr/>
            <p:nvPr/>
          </p:nvSpPr>
          <p:spPr>
            <a:xfrm>
              <a:off x="45902" y="474698"/>
              <a:ext cx="2117153" cy="123944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/>
                <a:t>输</a:t>
              </a:r>
              <a:r>
                <a:rPr lang="zh-CN" altLang="en-US" sz="2800" dirty="0"/>
                <a:t>出</a:t>
              </a:r>
              <a:endParaRPr lang="zh-CN" altLang="en-US" sz="2800" kern="1200" dirty="0"/>
            </a:p>
          </p:txBody>
        </p:sp>
      </p:grpSp>
      <p:grpSp>
        <p:nvGrpSpPr>
          <p:cNvPr id="3" name="群組 13"/>
          <p:cNvGrpSpPr/>
          <p:nvPr/>
        </p:nvGrpSpPr>
        <p:grpSpPr>
          <a:xfrm>
            <a:off x="164949" y="2248829"/>
            <a:ext cx="2194275" cy="1316565"/>
            <a:chOff x="6151311" y="436137"/>
            <a:chExt cx="2194275" cy="1316565"/>
          </a:xfrm>
        </p:grpSpPr>
        <p:sp>
          <p:nvSpPr>
            <p:cNvPr id="15" name="圓角矩形 14"/>
            <p:cNvSpPr/>
            <p:nvPr/>
          </p:nvSpPr>
          <p:spPr>
            <a:xfrm>
              <a:off x="6151311" y="436137"/>
              <a:ext cx="2194275" cy="1316565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16" name="圓角矩形 4"/>
            <p:cNvSpPr/>
            <p:nvPr/>
          </p:nvSpPr>
          <p:spPr>
            <a:xfrm>
              <a:off x="6189872" y="474698"/>
              <a:ext cx="2117153" cy="123944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209550" tIns="209550" rIns="209550" bIns="209550" numCol="1" spcCol="1270" anchor="ctr" anchorCtr="0">
              <a:noAutofit/>
            </a:bodyPr>
            <a:lstStyle/>
            <a:p>
              <a:pPr lvl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kern="1200" dirty="0"/>
                <a:t>输入</a:t>
              </a:r>
              <a:endParaRPr lang="zh-CN" altLang="en-US" sz="2800" kern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3232" cy="109959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培养什么能力？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040" y="2060848"/>
            <a:ext cx="3960440" cy="331236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能力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阅读、分析、表达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团队合作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学习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创造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39552" y="1700808"/>
            <a:ext cx="4283968" cy="3672408"/>
          </a:xfrm>
          <a:prstGeom prst="roundRect">
            <a:avLst>
              <a:gd name="adj" fmla="val 10000"/>
            </a:avLst>
          </a:prstGeom>
          <a:blipFill rotWithShape="0">
            <a:blip r:embed="rId1" cstate="print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idx="1"/>
          </p:nvPr>
        </p:nvSpPr>
        <p:spPr>
          <a:xfrm>
            <a:off x="425450" y="1557020"/>
            <a:ext cx="3930650" cy="4432300"/>
          </a:xfrm>
        </p:spPr>
        <p:txBody>
          <a:bodyPr/>
          <a:p>
            <a:pPr marL="0" indent="0">
              <a:buNone/>
            </a:pPr>
            <a:r>
              <a:rPr lang="zh-CN" altLang="en-US"/>
              <a:t>第一台电子计算机</a:t>
            </a:r>
            <a:r>
              <a:rPr lang="en-US" altLang="zh-CN"/>
              <a:t>ENIAC(Electronic Numerical Integrator And Calculator)</a:t>
            </a:r>
            <a:r>
              <a:rPr lang="zh-CN" altLang="en-US"/>
              <a:t>即</a:t>
            </a:r>
            <a:r>
              <a:rPr lang="en-US" altLang="zh-CN"/>
              <a:t>“</a:t>
            </a:r>
            <a:r>
              <a:rPr lang="zh-CN" altLang="en-US"/>
              <a:t>电子数值积分式计算机</a:t>
            </a:r>
            <a:r>
              <a:rPr lang="en-US" altLang="zh-CN"/>
              <a:t>”1946</a:t>
            </a:r>
            <a:r>
              <a:rPr lang="zh-CN" altLang="en-US"/>
              <a:t>年诞生于宾夕法尼亚大学</a:t>
            </a:r>
            <a:endParaRPr lang="zh-CN" altLang="en-US"/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003232" cy="1099592"/>
          </a:xfrm>
        </p:spPr>
        <p:txBody>
          <a:bodyPr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计算机的发展与分类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0" y="1963420"/>
            <a:ext cx="4714240" cy="3369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电子计算机的发展过程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628775"/>
            <a:ext cx="7658100" cy="2562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4437380"/>
            <a:ext cx="779145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冯诺依曼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3886200"/>
          </a:xfrm>
        </p:spPr>
        <p:txBody>
          <a:bodyPr/>
          <a:p>
            <a:r>
              <a:rPr lang="zh-CN" altLang="en-US" sz="3200">
                <a:solidFill>
                  <a:schemeClr val="tx1"/>
                </a:solidFill>
              </a:rPr>
              <a:t>约翰</a:t>
            </a:r>
            <a:r>
              <a:rPr lang="en-US" altLang="zh-CN" sz="3200">
                <a:solidFill>
                  <a:schemeClr val="tx1"/>
                </a:solidFill>
              </a:rPr>
              <a:t>·</a:t>
            </a:r>
            <a:r>
              <a:rPr lang="zh-CN" altLang="en-US" sz="3200">
                <a:solidFill>
                  <a:schemeClr val="tx1"/>
                </a:solidFill>
              </a:rPr>
              <a:t>冯</a:t>
            </a:r>
            <a:r>
              <a:rPr lang="en-US" altLang="zh-CN" sz="3200">
                <a:solidFill>
                  <a:schemeClr val="tx1"/>
                </a:solidFill>
              </a:rPr>
              <a:t>·</a:t>
            </a:r>
            <a:r>
              <a:rPr lang="zh-CN" altLang="en-US" sz="3200">
                <a:solidFill>
                  <a:schemeClr val="tx1"/>
                </a:solidFill>
              </a:rPr>
              <a:t>诺依曼</a:t>
            </a:r>
            <a:endParaRPr lang="zh-CN" altLang="en-US" sz="3200">
              <a:solidFill>
                <a:schemeClr val="tx1"/>
              </a:solidFill>
            </a:endParaRPr>
          </a:p>
          <a:p>
            <a:pPr lvl="1"/>
            <a:r>
              <a:rPr lang="zh-CN" altLang="en-US" sz="2800">
                <a:solidFill>
                  <a:schemeClr val="tx1"/>
                </a:solidFill>
              </a:rPr>
              <a:t>美籍匈牙利计算机科学家</a:t>
            </a:r>
            <a:endParaRPr lang="zh-CN" altLang="en-US" sz="28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en-US" altLang="zh-CN" sz="3195">
                <a:solidFill>
                  <a:schemeClr val="tx1"/>
                </a:solidFill>
              </a:rPr>
              <a:t>“</a:t>
            </a:r>
            <a:r>
              <a:rPr lang="zh-CN" altLang="en-US" sz="3195">
                <a:solidFill>
                  <a:schemeClr val="tx1"/>
                </a:solidFill>
              </a:rPr>
              <a:t>开挂的</a:t>
            </a:r>
            <a:r>
              <a:rPr lang="en-US" altLang="zh-CN" sz="3195">
                <a:solidFill>
                  <a:schemeClr val="tx1"/>
                </a:solidFill>
              </a:rPr>
              <a:t>20</a:t>
            </a:r>
            <a:r>
              <a:rPr lang="zh-CN" altLang="en-US" sz="3195">
                <a:solidFill>
                  <a:schemeClr val="tx1"/>
                </a:solidFill>
              </a:rPr>
              <a:t>世纪最强大脑</a:t>
            </a:r>
            <a:r>
              <a:rPr lang="en-US" altLang="zh-CN" sz="3195">
                <a:solidFill>
                  <a:schemeClr val="tx1"/>
                </a:solidFill>
              </a:rPr>
              <a:t>”</a:t>
            </a:r>
            <a:endParaRPr lang="en-US" altLang="zh-CN" sz="3195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zh-CN" altLang="en-US" sz="3200">
                <a:solidFill>
                  <a:schemeClr val="tx1"/>
                </a:solidFill>
              </a:rPr>
              <a:t>从事包括量子论、集合论</a:t>
            </a:r>
            <a:endParaRPr lang="en-US" altLang="zh-CN" sz="32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endParaRPr lang="zh-CN" altLang="en-US" sz="3200">
              <a:solidFill>
                <a:schemeClr val="tx1"/>
              </a:solidFill>
            </a:endParaRPr>
          </a:p>
          <a:p>
            <a:pPr marL="800100" lvl="1" indent="-342900">
              <a:buFont typeface="Wingdings" panose="05000000000000000000" charset="0"/>
              <a:buChar char="n"/>
            </a:pPr>
            <a:endParaRPr lang="en-US" altLang="zh-CN" sz="32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4716145" y="836930"/>
            <a:ext cx="3729355" cy="5011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冯诺依曼架构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核心思想：存算分离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637155"/>
            <a:ext cx="8282305" cy="3415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NDIyNjg0OTMyMjY4IiwKCSJHcm91cElkIiA6ICIyMTM0MjIzNzU5IiwKCSJJbWFnZSIgOiAiaVZCT1J3MEtHZ29BQUFBTlNVaEVVZ0FBQkdrQUFBSnNDQVlBQUFCT0NmNGlBQUFBQVhOU1IwSUFyczRjNlFBQUlBQkpSRUZVZUp6czNYZDRVMlgvQnZBN3UzdnZsbFhLSHJMTEVCUVVCQkVSRUJmS3o3MFI5M2hmZUhHaUlxQ0lLS0NpcU1pUVBXVHZBcVdzN2xKYUNuVHZrYVJObXZuN0kyMGdkS1dsSllIZW4rdnlrcHp6bkhPK0xRV2F1OC96ZlFSR285RUlJaUlpSWlJaUlpS3lLYUd0Q3lBaUlpSWlJaUlpSW9ZMFJFUkVSRVJFUkVSMmdTRU5FUkVSRVJFUkVaRWRZRWhEUkVSRVJFUkVSR1FIR05JUUVSRVJFUkVSRWRrQmhqUkVSRVJFUkVSRVJIYUFJUTBSRVJFUkVSRVJrUjFnU0VORVJFUkVSRVJFWkFjWTBoQVJFUkVSRVJFUjJRR0dORVJFUkVSRVJFUkVkb0FoRFJFUkVSRVJFUkdSSFdCSVEwUkVSRVJFUkVSa0J4alNFQkVSRVJFUkVSSFpBWVkwUkVSRVJFUkVSRVIyZ0NFTkVSRVJFUkVSRVpFZFlFaERSRVJFUkVSRVJHUUhHTklRRVJFUkVSRVJFZGtCaGpSRVJFUkVSRVJFUkhhQUlRMFJFUkVSRVJFUmtSMWdTRU5FUkVSRVJFUkVaQWNZMGhBUkVSRVJFUkVSMlFHR05FUkVSRVJFUkVSRWRvQWhEUkVSRVJFUkVSR1JIV0JJUTBSRVJFUkVSRVJrQnhqU0VCRVJFUkVSRVJIWkFZWTBSRVJFUkVSRVJFUjJnQ0VORVJFUkVSRVJFWkVkWUVoRFJFUkVSRVJFUkdRSEdOSVFFUkVSRVJFUkVka0JoalJFUkVSRVJFUkVSSGFBSVEwUkVSRVJFUkVSa1IxZ1NFTkVSRVJFUkVSRVpBY1kwaEFSRVJFUkVSRVIyUUdHTkVSRVJFUkVSRVJFZG9BaERSRVJFUkVSRVJHUkhXQklRMFJFUkVSRVJFUmtCeGpTRUJFUkVSRVJFUkhaQVlZMFJFUkVSRVJFUkVSMmdDRU5FUkVSRVJFUkVaRWRZRWhEUkVSRVJFUkVSR1FIR05JUUVSRVJFUkVSRWRrQmhqUkVSRVJFUkVSRVJIYUFJUTBSRVJFUkVSRVJrUjBRMjdvQUlpS3lqbDZ2UjJscEtTb3FLbEJSVVFHVlNnV2RUbWZyc29qb0ZpSVVDdUhrNUFSbloyYzRPenZEeTh2TDFpVVJFUkhSTlFSR285Rm82eUtJaUtodU9UazV5TW5KUVhGeE1RQkFLQkpCSkJSQktCYlp1RElpdWhYcGRYb1lESG9ZOUhvSWhVTDQrdnJDejg4UC92Nyt0aTZOaUlpbzFXTklRMFJrcDNRNkhhS2pvMUZhV2dxQlVBZzNUMCs0ZTNwQktHSTRRMFEzVHEvVG9heTRHTXF5VWhnTUJuaDZlcUpuejU2UXlXUzJMbzJJaUtqVllraERSR1NIMUdvMXpwNDloNHFLY3JoNWVzTFQxdzhDZ2NEV1pSSFJiY2hvTktLa3NBRHk0bUtJeFdMMDdOa1RQajQrdGk2TGlJaW9WV0pJUTBSa1o0eEdJNDRkT3dhMVdnMi9vR0E0dWJyYXVpUWlhZ1VxVlNya1pXWENhRENnZi8vKzhQRHdzSFZKUkVSRXJRNTNkeUlpc2pOcGFXbFFxOVh3RGdoZ1FFTkVONDNNMFJGQjdkcERJQlFpT2pvYUtwWEsxaVVSRVJHMU9neHBpSWpzaUVxbHdxVkxsK0RnNUF4WGQvNFVtNGh1THJGRWdvQ1FOdERwZExodzRZS3R5eUVpSW1wMUdOSVFFZG1SOVBSMEFJQnZZS0NOS3lHaTFrcnE0QUJYRDA4VUZCUkFvOUhZdWh3aUlxSldoU0VORVpHZE1CcU55TTdPaHBPckswUmlzYTNMSWFKV3pNM1RFd0NRbVpscDQwcUlpSWhhRjRZMFJFUjJvcUNnQUhxOUhpNXU3cll1aFloYU9ZbFVDcG1qSTRxS2lteGRDaEVSVWF2Q2tJYUl5RTZVbEpRQUFKeGNYR3hjQ1JFUjRPRG9CTFZhYmVzeWlJaUlXaFdHTkVSRWRrS3RWa01za2RxNkRDSWlBSUJJTEVabFpTV01ScU90U3lFaUltbzFHTklRRWRrSmxVb0ZpWlFoRFJIWkI1RllCQURjaXB1SWlPZ21Za2hEUkdRbmREb2RSQ0tScmNzZ0lnSUFDQVNtYnhOMU9wMk5LeUVpSW1vOUdOSVFFUkVSRVJFUkVka0JoalJFUkVSRVJFUkVSSGFBSVEwUkVSRVJFUkVSa1IxZ1NFTkVSRVJFUkVSRVpBY1kwaEFSRVJFUkVSRVIyUUdHTkVSRVJFUkVSRVJFZG9BaERSRVJFUkVSRVJHUkhXQklRMFJFamFMVmFKQ1llTDVaN3BXY25JS0Vacm9YM1JxTVJtT2pyOG5KenNYQmcwZHhManEyMGRmbTV4Y2lPam9PbHkrbk56ajIwdVYwUkVmSElTKy9vRkhQS0NrdFEyeHNBZ29LaWhwZEh4RVJFZEcxR05JUUVaSFZ5c3ZMTVh2T1hIeS9lQmt1WEVpOTRmdjkrZGRhL1BMTEg4MVFHU1VucDJET3gxOWk0YmRMYkYwS0FPRDFHZS9oOHkrK3NUaFdxZEZnNmRJVjJMRmpkNlB1ZFRIdE10YXUyNGdEQjQ0MDZqcTlYbytseTM3RjBtVXJvRkFvNngxYldscUc3NzVkZ3A5L1dRbWhvRkdQd1lYa0ZQejQweStJall0djNJVkVSRVJFMXhIYnVnQWlJcnAxT0RzN28xdTNMamh4SWdwLy9yVVcvNXYxSGlSU2FZczhhK3UyZnhFZlgvOHNtN0ZqNzBXL3ZyMWI1UG5XeU12TFIxWm1kb1BqZlB4ODBiWk5NQUJBbzlGQ3A5WFdPMTRxazBJc2J0dy8wU3FWR25sNStkQTJjTys2elBuNFN4UVVGRGJxbWs4Ky9oRGUzdDVZdTI0amZMeDlNSHIwM2VaekJvTUJlcjNCWXZ5RjVGVEV4TVlqSmpZZVVxbk1ZbnhMMkxQM0lMS3pjeEVXRm9xMmJVTlFWaWF2TVVZc0ZzSFoyUmxidHV4QXBVYURBUVA2UWlxVjFUb1dBSnljblNCcHhPOU5TVWtwZmxxNm90NHhMaTVPZUdQR3kxYmZrNGlJaUc1ZkRHbUlpS2hSSmo1NFA4NmVpVVpCUVNIMjdEMkU4ZVBIdE1oekNndUxrWjZlVWU4WXBVTFJJcysyVmt4c0FqWnUzTnJndUx2dUdvYTJqejBNQU5pd2NRc09IejVXNy9pWFgzb1dmZnIwYWxRdGhxcGxSRUpoMHliSmR1dldHVUZCQWREcGRJaUxTNFNybXl2Q09uWXdueThxS2tGNmVnWkNRb0xoNitzTkFKQktaVEFhalRoOCtCamF0Mi9iWU9qU3ExZDNUSjM2RVA3NVp6TTJiTndDbVlNVUk0WVBiVks5RFVsSlRjTzJiVHNCQUttcGFmamd3em0xanV2ZXZRdkdqUnVORTVHbkFBQ25UNS9ENmRQbjZyenZqTmRmUkk4ZTNheXVRNnZWTmZoMTdPcm1hdlg5aUlpSTZQYkdrSWFJaUJyRnc4TWQ5NDRlaWN1WHJxQjNyKzR0L3J4SEhwbU12dGNGRmx1MjdrUmtaRlNMUDl0YS9mcjFRZGN1WVRXT1oyUm00K2pSNDdWZTQrM3RCVWRIQjR0akphVmxLRmVXTjYwSWcybldpa0RReUxVNlZSNTdkQW9BMDdLZkR6LzZHRzFEZ3ZIU2k4K1l6MGRFUk9LdlZXc3hiR2c0Um80Y2JqNnUxK3NiOVp4N1J0MkZrcEpTN050M0NLdFhyNGVUb3dNR0RPalhwSnJya3AyZGcyVkxmd1VBUFB6d1JFZ2xFbXpic1JzOXUzZEY5eDVkTGNZYTlVWXMvM2tsQUdEOCtERUlDUEJIVEhROGtwS1NNV25TQk1nY0xHZUtoWVFFTjZrbWIyOHZ2UHZPREl0akZSVXFmUGI1dkNiZGo0aUlpRzVQREdtSWlBZ0FjT1pNTkRadDN0Nm9hNWI5L0h1RFkvejkvVERqOVJjQm1Kb082dzAxRzhlcTFaWG1YNHZGSW91bFBzNU9qdkQwOUxBWUw1TkpHbFZuUyt2WXNUMUdqQmhXNDNoMGRGeWRJYzNVaHgrcU1WdG05WnIxRGM2eXFZdkJhQXBwaEUwTWFXNm15Wk1tSURNekJ4Y3VwS0JDcFc3V2U2ZGZ5Y0FQUC80Q1pYa0Zwai8xR0lZT0RZZFNXWTc5QjQ3ZzFPbHpHRGl3SDdwM053VTFScU1SWDgvN0RncTVBb01HOWNlRUI4WUJBSFE2UGM2Y2pjYVJvOGZ4K212UHc4M056ZUlaQm9NQkdzM1ZaV1U2blE0QW9OZnF6Vi9MQWdFZ2s4bk1Zd1FDUVkydlk3R0UzNFlSRVJHUkpYNTNRRVJFQUV3OVRRb0xtMzkzR29ua2FxQ3k1S2RmY2Y3OGhScGozbnpyUS9PdkgzMWtzc1ZNRGJKT2RmWWxhR3pYMjdxMFlOZ2pGQXJ4L1BQVGtabVJpYTVkT3pmYmZiVWFEWDVjK2l1VVNpV2VlR0lxaGc0TkJ3QzR1RGhqeHVzdll2NkN4Y2pPeVRXSE5BS0JBQTlOSEkvOUI0N2d5V21QbXU4elpQQkFDQVVDYk4reEcyVnlSWTJRNW1MYVpTeFlzTGpHOHpkdTNvYU5tN2VabnVuc2hQbnp2MmkyajQySWlJaGFCNFkwUkVRRUFCZ3laQ0FHRE9qYjRMaTQrQVQ4K3V1ZjhQZnp4VWNmdmRQZytHdDdwSFR1M0JFdXpzNEFBSjFlaCtqb09JaEVJdlR0YzdYNXI3Ky9ieE9xYjVoV28ybXhKc2RxVldXdGpXWXJWQlUzZEYrajBRaTUzTHErTzZvS2xla2FnN0hPcHJmWEU0cUVjSFZ4UVc1dVB2UUcwMndRaGR5MEMxSmxaU1d5c3E4MlJTNHJLd01BeU9WeTgzR0JRQWgvdjZiOWZyazRPelZyUUFNQUVxa1VyNzc4SEVyTHl0QzdkMCtzK1AwdnhKeUxNNS9YR3d6WXRuVW50bTNkV2VQYTk5NmJWZU9Zd1dqRS9HKyt4NHN2UG0zUmg4YlZ4UVVEK2wvOXM1S2VrWUg4L0VLMGFSTU1mejgvQUlDRG82ekcvWWlJaUlnYXdwQ0dpSWdBQUNLUkNDS1JxTUZ4RW5IVnpCaUJBQTRPalhzamV2KzRxMDJHRXhQUEl6bzZEbEtwRk04L1A3MVI5MmtNdlY2UHhULzhqUFBuazNIdnZYZmo0U2tUbS8wWjI3YnZ4TGJ0TmQvNDN5aGxlWG1kRFcvcmtwZGZZUFUxUGo3ZStQeXpXVmp3N1E5UVhCY0dwYWFtNGJQUHZxbHh6YzVkKzdCejF6NEFnRXdxeGNLRmN4dFZYMHRyMjY0TjJxSU5BRUNyMGFKU284SEVpZU1obFRaK2lWeHljaXBpWStOcjdGSVZFT0JuOFRVNzc1dEZ5TTh2eE9EQkEzSFBxTHR1N0FNZ0lpS2lWbzBoRFJFUjJVUnNYTUpOZVU1K1FTSE9uMDhHQUJ3OWVxSkZRcHEyYmRzZ0lNQ3Z4dkdTa2xLa3BGeHM4bjFGQWlIOC9XdmV0emJsNVJWUUtwVVFpOFh3OXZheTZob3ZMMDhBd1AxalI2TlNZK3Fsa3AyVGk2aVRaeEFXRm9xZVBhL09Icmx5T1FQbm9tUFJ1M2RQaElhMkF3Q0lyUWoxcW0zYXRCMlJVYWN0anJrNE9XSDI3UGNCQUx0MjcwTkNRdTFicnN1clpnWmxabVpqd2NJZjZuekdqTmRmcWpXTXVXdjRVRGc1TzFsZGF6Vzkzb0RZMlBoNnh5Z1VTbHk2ZEtYUjl5WWlJaUtxRFVNYUlpSzY2WFE2SGM2Y2pURy9yaWl2Z0VRaWJwSGxTUDUrdnVqU3BST1NrMU13WXNTUVpyOC9BSVNIOTY5MUJrVjBkTndOaFRST3prNzQ1T09QckJxN1llTVc3TjE3Q0ZLcEJCL1ArYkJSdXp4ZDJ3Tm94NDdkQUlEd1FRTXdmUGpWejFkRVJDVE9SY2VpVzlmT1RkcmR5UWdqREZVN1VNRm9oRUtoaEY1N3RmbHVYbTUrZzU4cmxVcFY3eGp6L2EvejBYOCtzYXJHNitucXVOKzFUcDA2QzZQeGFqUHNzakk1M04zZDZybUNpSWlJcUc0TWFZaUltbGxscFFZYXJRYWFTZzBxTmFiL05KVWFhTFJhVkZZZDAyZzBOY2ExQ2JKdXhzVHRJQ1ltM3J5OFJxL1g0ZHRGUDBJaWxlQ1ZsNStEcTR0THN6NUxLQlRpclRkZmJkR2VOUFlnTjZjQWdHbGI1K3pzWEFRSEJ6YjZIanFkRHNlT253UUFkSzVsUy9IYWlFUWlmUGZ0VnhhOWgyb3plZElFVEo0MHdWUmplUVhlZnZlL0Z1ZW5QVEVWajFadEEzNjl5TWhUV0xOMkE4STZodUwxcXAzQ2FsUFg4cnRISHAzY3BPVk9jWEdKaUlvNlUrK1lveEVuekw4K2N5WWFtelp0eDdScFV6Rms4S0JHUDQrSWlJaUlJUTBSVVMyTVJpT1U1ZVdReTVWUUtKVlFLQlNRSzVSUUtKUlYvMWRBcnF4NkxWZFVqVkZDb1N5MytLbDZZOHgrNy9WbS9pZ2FUNmZUUWFlcmYyYUVWbGMxKzhGb3ROZzZ1emJYYjBOYzdjQ0JJL0J3ZDROWUlvRlNXWTQyYllKeC9IZ1U1czFiaEpsdnZBd2ZIKzlyN3RFOHV3eTFaRUJ6N2RiTDF6Si9ybHFZd1dEQXBjdFhsOXpFSnlRMUthVFp1bTBuaW90TDBLTjcxMFkxQkw0K0hNbkx5NGZCWUlCWWJQMXlLTEZFQW5FZE9VcjFsdXdDWWVQN0lBRkEzenQ2TldtNVUwbEpXYjBoVFZKU01uSnljdEV4dEFNdXBsMkNuNjh2OG5MenNYTGxhaFFYbDJIOC9hUE5ZNFhOdGVzV0VSRVIzZFlZMGhCUnExWmVVWUVyVnpLUmtaV0Y5TXdzWkdabUl6MHpDOWs1ZVZZdjQ3aWRIRDE2QW12WGJiUnFiRjUrZ2NYVzJiV1JTYVZZdE9ocmkyTUppZWR4TWUwU1JvKytHK2ZPeFVFZ0VPQ3BKeCtEd1FCRVJrYmhqei9YNE8yM1hvTk9aOXB0U05LRUdSQTMyN1ZiTDl0QzZzVkxVQ3FWOFBUMFFGbVpISkdScDNEZm1GR051c2VSSThld1o4OEJTQ1FTVEhtNGNYMTdqcDg0aVpNbnowQXFsVUlrRk9CaVZZOFdhL3ZwdExTV1d1NjBiZnN1aU1SaTlPL2ZCeGZUTHFGTjIyRGNNMm9FRmk3NkVkdTIvWXRPWWFGd2NUR0ZROWR1UlU5RVJFUlVGNFkwUk5RcVpHWG5JaU16Q3hsVklVejFyOHZrMW0xVjNGak96azZRU2FXUVNxV20vOHVxL2krVm1JL0paRkpJSlZmUENScFlMbkl6T0RzNU5makdXbDFaaWJMU01vakVZdmcwMEtCV0tyT2N2V0l3R0xCNXl3NElCQUtNR0Q0VTU2cTJSeFlJQkpqKzFLUHc5SEREcUpFakFKaVdqUUdBOUJaWW9oUVlFQUFmMzVxZkMzbVpIRmZTTTF2OCtaR1JVUUJNZldReU1qS1JrSGdlS2FrWDBTbXNvMVhYbDVTVzRaLzFXd0FBano4K0JVR0JBWTE2dmxRaVFYSnlpc1V4WDE4ZlBEQitiS1B1MDFKYVlybFRkSFFjMHRJdVkzRDRRRGhmTTB1blRkc1F6SGoxUldSbDU2Qno1NDY0ZERrZHdLM3hkVXhFUkVTMng1Q0dpRzQ3T2JuNVNMNlFncVRrRkp5L2tJcVVpNWVnMFdpYWZEK3hXQXdQZHpkNGVMakQwOE1Ebmg3dThQUjBoNmQ3MVd0UGQzaTRtNDY1dTdrMTJKdWpMaEVSRVUydXNia01DdStQUWVIOTZ4MFRIUjJIcGN0V3dNZmJ5K3FtdHRVT0hUcUtqUFJNOU8zYkc3Nitsc3RwaEVJaEprNGNiMzVkV2xJS0FIQjNzLzhtckhjT0gyelJPTGlvcUJoWldUbG8yellFbHkrbld5emZhbTVGUmNVNGVkSVVKQXdLNzQrUU5rRklTRHlQVFp1MzQvMTNaMXAxRDA4UGQ3end3djlCcVZSaTZKRHdXc2NNSFRvSTRZUDZZZE9XZi9IVFQ3L2lpU2VtbWh2azl1clZBLy85Nzd1QXdRZ0lCWEJ5ZElTWGwyZXpMVlc3VWMyOTNFbXRyalRQT0x2MzNydVJsWlZ0Y1Q2MFkzdUVkbXhmZFkrcXIyTTJFeVlpSWlJck1LUWhvbHRhZVhrRkVwS1NrWnlTaXNUektVaEt2Z0Nsc3J4UjkzQndjRUJRb0Q5Q2dnSVJFaHlJd0FCL0JBVUdtRU1aTjlmbWJXVGJtaDArZk13VXhqdzR2dDV4Qm9NQmhVWEZBQUF2VHcrcjdsMVpXVmxyLzV1YlRhZlY0cHY1MzBPaExNZk1OMTVHbno2OVd2UjU2OWR2Z1Y2dlIrL2VQUkVVR0lBQWZ6LzQrdm9nN2VKbFJFYWV3dURCQTYyNlQrOWVQZW85THhRS0laUktrWnFhaHZUMERFeTVaaXR6bVV5R05pSEJOL1J4dEtUbVh1NFVHNWVBa3BKU2hBOGFnSkNRb0JvaHpiVUs4azBObmIyOHJOc1dYYVBSUWlJUjIwM0FSVVJFUkRjWFF4b2l1bVZvZFRxa3BLYmhmTlVNbWZNWFVwR2RrMnZWdFU2T2pnZ0tDa0JJVUNDQ0FnTVFIQlNBb01CQWhBUUh3TlBEdWhDQWJ0d2RmWHBCS0JBaUlLRCtKVlU1T1htb3JLeUVsNWVuMVRNZzVpOVlESDgvUDB5Zi9uaVRsclkwRjdGRWdxa1BQNFNmZjFtSjVjdFc0SU1QM29LdnI0OVYxMnFydDZTMjh2MzVpY2dvbkl1T2hVZ2t3cVNxV1VoQ29SQVRKb3pEaWhWL1l2V2FEV2pYdmkwQ0EveXR1dCtlM1FkdzZjcVZlc2NVRmhZQ0FOYXUzVkJqT2R2MUpqd3dGa0ZCalc5ZzNOekczSGN2aEVJQkVoUFB3OFhGR1IwNnRLOXpyS1pTZzdSTGwrRG02b2J5OGdyRXhTZlVHTk96ZTFlNGU3aGowcVFIR256MjVhcmxUaUVoMW4wZTR1TVNzR25MRGt5Wi9HQ0xCM3hFUkVSa2Z4alNFSkZkeThuTlIyVFVhWnc4ZlJZeHNRblFWaldUclk5TUprV25qcUhvMmpuTTlGK1hUZ2l3a3dhbXJkMm9rY1BoYk1VVzI5VnZqRHUwYjJmMXZSVUtKVEl5c3ZEMDAwODB1YjdtMHI5L0g2U21wdUhnb2FQNDhjZGY4ZjRITStIbzRHQXhScS9YSXkrL0FHNHVMcERLcE1qTnkwTjgvSGtBZ0pzVlM3d3VYTGlJVmF2K0FRRGNkOThvQkFaZDdTTXphR0EvbkRnUmhhU2taQ3haOGpQZWZ1czFlSGw1Tm5qUGkybVhFQk1iYjlYSG1KQjR2c0V4SSs4ZWJ0VzlxaFVVRkNJdUxoR2pSbzFvMUhWMW1UYnRVVHd5ZFJJOFBOeFJXaWJIbGkwNzBMTm5ONHdaUGJMT2E3S3lzN0Y5eHk3MDdkc2J6ejMzRkZRcUZWeXVDd3FkbkozdzNqc3o0T0hoWHUvenRUb2RrczVmQUFDMHQvSnJXYVZXbzZDZ0VGZXVwRE9rSVNJaWFvVVkwaENSWGRIcGRJaU5UOExKVTJkdzh2UTVaTmF6akFBd3pScG8xeVlFWFR1SG9VdVhNSFR0M0FtaDdkczJ1UzhNdFN3UEsyWXRHWTFHYzQrVm5yMjZXM1ZmbzlFSWhiSWN6aTdPNXUyYXI3VjEyNytJalUzRW1IdEhOdGh6NTBhVmxjbHg2SEFFb2s2ZkJRRGs1T1ppNWUrcjhOSkx6MW9zWVRIQ2lFOCsrUXFHNjViVWVMaTdOYmg5ZGtycVJTejU2V2ZvZERwMDY5cTUxZ2E5L3pmOWNYejExVUlVRmhaaDRiZExNR1BHU3cxdXEvMzhjMDlCYjZoL0Mva0ZDeGNqSXlNTHMvNzdYb085ZHF5ZDBhVFg2N0Z2LzJGczM3NEw3ZHVGM0ZCSXMyZnZRV2kxTmNQYzhuTFRNc2lpb2hMcytIZHZuZGNybFFvQVFHNXVQdllmT0ZMamZQdjJiZENqZTFlcitnekZ4TVJCclZiRHg4ZmI2bWJNMWMzTTNkM3JENENJaUlqbzlzU1Fob2hzcnFTMEZKRlJaM0R5MURtY2lZNkJTcVd1YzZ5ZnI0OHBrT2xzQ21TNmRnNkRySUVsRjNScmlZbU5SMDVPTG1SU0tlNW9vRTlLTllWQ0FiMU9CeSt2bW0rRTgvTUw4Vy9WbS9MVmF6YzBhMGhqTkY0Tk5LNWN5Y0RCZzBkeDZzdzU2SFU2dUxtNVlkellleEZ4L0NTaVkrS3hjOWRlM0Q5dWpIbThXQ1JHWUlBL2N2UHlZVFFhSVpQSkVCd2NpSWNmbmdoWlBUc0JSVVJFWXZYYURkRHJkQWdKQ2NienowK3ZOWlQwOEhESHl5OC9oMjhYL1lqQ3dpTE1uYnNBanowMkdVTUdENnJ6M2hLcEZBM0ZLZ0tCNlZsU3FSUU9EazNyQVdURTFjOWIyc1hMV0xWNkhiS3ljaUFVQ3RHMWE1Y20zYlBhenAxN29WS3A2anlmazVPTGJkditiZkErZFkyNzY2NWg2Tkc5YTRQWEd3d0c3TjV6QUFBd2NFRGZCc2RYS3lrcEF3QjRlWEVaSmhFUlVXdkVrSWFJYmpxRHdZRHpGMUp4OHRSWm5EeDlGcWtYTDlVNVZpS1JvRSt2SGdnZjJBOURCdytFbjVXOVBhaHhEQVlEOUZZc0pRTk1zeDRBQUVZanRGYnVtaVVRQ0NDV05EeXJRcVZXWTMzVlZ0Q0RCdytzc3grTnBPcGVwV1dtTjdUSkYxSUJBSDQrTmI4KzNOeGM0ZUh1aHRJeU9kcTJEYkdxWG12bDV1WUJBUDdkc1FmbEZSVUFnTFp0MjJEVXlPSG9QNkF2SkdJeHVuWHZpdSsrK3hIYnR1M0NIWGYwdExoKzl1ejNyWDZXWEM3SG1yV2JjUFpzTkFDZ1hkc1F6SGpqRll2dG42L1h2bjFiekh6akZTeitZUmxVRlNxc1hMa2FKMDZjd3FSSkU5Q2hmZHZHZnJqTnBxalExQlM2dkVLRmVmTVhtV3VkTnUyUkcyNUEvTldYYzJDOGJqS1FWcXZGL1BuZkl5Ky9BRy9PZktYZXBVZTV1WG40NnV0djBlZU9ubmo2NlNkcm5CZUpSVmJWY2VUSWNXU2taMElrRm1QRWlHRzFqcEdJVFYvSHFnb1ZLalVhU01SaXBLYWtBUUI4K0hjZEVSRlJxOFNRaG9odW1xenNYUHk3WngvMkhUaUNvdUtTT3NmNStuZ2pmRUEvaEEvc2gzNTllbk9tekUxdy9IZ1UvbHExdGxIWDVPVVhZTWJNRDZ3YTYrTHNoUG56djZoM2pNRmd3TysvclVKaFlSRmtEakxjZi8rWU9zZjYrNWw2RE8zZWZRQXgwZkhJcTlwQnAxdTNtck13SEJ4a21EWHJmV1JrWkNLc1l3ZXI2clZHZVhrNVRwMHlMV2txcjZoQXIxNDlNUHJla2VqY3VhUEZ1TTZkT21MYXRFZmc0dUtFNEtDZ1JqOUhvOUhpYU1SeDdOaXhHeFVWcGhraUF3YjB4ZlNuckd1UUhOcWhIZjd6NGR0WS92UHZ5TWpJd29VTHFmajY2Mi9ScFVzbkRCc2FqcjU5ZXVIUHY5ZEJxOUZhVlU5akdnZFh1M1BZWVBUbzBjMzgrdEFSMDNielJxTVJVcWtFRHo1NFAwYU5ITkVzeXhTdjMrRXJKVFVOYTlhc1IxNStBZnIyN1kydVhUdlhlNzFFYXZyV1NDQVVObm1tVUdwcUd0WnZNSVdObzBZT2gyY2RPNVE1T01qTUFlTC81c3lGU0NoRWNYRUpQRHpjclc3MlRFUkVSTGNYaGpSRTFLSXFWQ29jUEh3TXUvY2ZSR0xTaFZySENJVkNkT3ZTQ2VFRCsyUHd3SDRJN1dCOXMxaHFIczR1VGdnSmFYeUFZQzBucDRaM2FOcTBlWnU1YWUyalV5ZkIzYjN1NXJtRHd2c2pLdW9VVWxJdklTczdCd0RRcTFjUERCbFMrM2JUTGk3T3RRWTROOExaMlJtUFAvNHdEaDA2aXFlbVBZcTI3ZHJVT1hiWTBQQW1QU010N1RLV0x2c044cW8rSlRJSEdSNmVQQkhEaHc5cDFIMThmWDN3d1hzenNXZmZRZXphdFE4YWpSYkp5U2xRcWRUbzJhTWJZczdGb2RMS1dWSFZyR2tjWEsxenB6RDB1R2JsV3ZYWFE2ZXdEcGcrL1hINCt0YmZLNmV4cmx6SndQRVRKNUdjbklMYzNId0FWNE90bGxaV0pzZmlKY3VoMCtrUUdCQ0FCOGJmVisvNGg2YytoSlVyVjZPczFEUXJ6TkhKRVU4OStTaTM0Q1lpSW1xbEdOSVFVYk16R28wNEZ4T1AzZnNQSXVMNFNWUlcxbnp6NStyaWdvSDkreUI4WUQ4TUd0QVhybGJzK0VNdHAyK2YzdWpicDdkTmF4Z3gvRTRjUDNFS1F3WVB4TkFHUWcyWlZJcDMzbmtEQ3JrQ0tuVWxuSndjNGVMaWZKTXF2V3JZMEhBTUhUS294ZDVRdDIwYkFqOC9IOGpsY3ZUcmR3Y2VuakxScWwyYWFpT1dTSEQvdURFWU1pUWMrL2NmUXNxRlZNeDQ0MlU0T1R0aDNyeFBheXdSYWs3aTY1WUlUWnc0SG9FQi9oZ3laRkNMTlBuMjlIVEg2VFBSMEZScTBMZFBiNHdjT1J5ZE80YzErM05xNCs3dWh1SERCdVBVcVhONCtaVm5hOHpzdWQ2QS9uMXh4eDI5VUhwTkx4cVJ5TG9sVlVSRVJIVDdFUmlOTGZsdEdSRzFKbm41QmRpMTl3RDI3RDlzWG41eUxhRlFpQ0dEK21QczZGRUlIOWlQT3pCZEp5SWlBbUtwREQ2QjllL3NjenNyS0NpQ3IyL0R1K2EwSm5LNUhBVUZSZWpZakV1MVdvT1Mwaks0T2p0WjFRdXB1UmtNQnBTV2xqVTVVTE1YRlVvbDhyTXlNV2pRSUt1MmhTY2lJcUlieDVrMFJIVEQ0aEtTc0c3alZwdzRlYnJXODIxRGdqRjJ6Q2pjZCsvZGNPYzMrbFFQQmpRMXVibTU4UTF5RTNoNjJHNExhNkZRZU1zSE5FUkVSR1FiREdtSXFFa01CZ01panAvRXVvMWJjYjVxWjUxck9UbzZZT1NJWVJnN2VoUzZOOUNvazRpSWlJaUlpQmpTRUZFalZWWnFzR3Z2QWF6ZnZBMDVWUTA1cjlXclJ6ZU1Hek1LZDkwNWxMc3lFUkVSRVJFUk5RSkRHaUt5aWx5dXdNYXRPN0IxeDI3SUZVcUxjeUtSQ1BmY2ZTY2Vuem9aYlZwd2h5QWlJaUlpSXFMYkdVTWFJcXBYVm5ZdTFtN1lqTDBIamtDcjFWcWNjM0oweFBoeDkyTHFwQWZoNWVsaG93cUppSWlJaUlodUR3eHBpS2hXSmFXbCtQbTNWZGg3NERDdTN3VE8yOHNUa3g2OEh4UHVId05uSnljYlZVaEVSRVJFUkhSN1lVaERSQllxS3pWWXMzNFQxbTNjaXNwS2pjVzV0aUhCbURybFFZd2VPUUppTWYvNklDSWlJaUlpYWs1OGwwVkVBRXk3TmUzZWR4Qy8vYmtHeFNXbEZ1ZDY5ZWlLUnlaUHhKRHdBVGFxam9pSWlJaUk2UGJIa0lhSUVCT1hpRVZMbGlNOU04dmllTnVRWU14ODdVWGMwYXU3alNwclhjUmlNUXdHdmEzTElDSUNBQmdOQmdEZ3pFa2lJcUtiaVAvcUVyVmltVm5aV0xMOGQ1dzZjODdpdUllSE81NTU4akdNR3pNS1FxSFFSdFcxUGpLWkRNcnljbHVYUVVRRUFOQnFUVXRlSFIwZGJWd0pFUkZSNjhHUWhxZ1ZLaW9xeHArcjErUGZQZnRocVBwSktRQklKQkpNbmZRQW5uaGtNaHdjSEd4WVlldms0T0NBTXJuYzFtVVFFUUVBZEZvdFpESVpCQUtCclVzaElpSnFOUmpTRUxVaUJvTUJHN2Zzd08rcjFrR3RWbHVjdTJma2NEdzMvUW40K2ZyWXFEcVN5V1RRYWJYUWFiVVFTeVMyTG9lSVdqbDFSUVc4dmJ4c1hRWVJFVkdyd3BDR3FKVklTVTNEdk8rVzROTGxkSXZqbmNOQzhmWWJyeUFzdEwyTktxTnEzdDdlU0V0TGc3S3NEQjQrRE11SXlIYlVxZ3JvdEZvRUJBVFl1aFFpSXFKV2hTRU4wVzFPcFZMajU5Lyt3dFovZDFzYzkvZnp4UXZQUEltN2h3KzFVV1YwUFhjNUloMmJBQUFnQUVsRVFWUjNkemc3TzBNcFowaERSTGFsS0MyRlNDU0NyNit2clVzaElpSnFWUmpTRU4zR0RoMDlqaCtYLzJheHBiYURUSWJwMHg3Qkk1TWZ0R0ZsVkpkMjdkb2hNVEVSOHBKaXVIbHltUUVSM1h5VmFqWEs1WEtFaElUWXVoUWlJcUpXaHlFTjBXMG92NkFRODc1ZGd1alllSXZqL2Z2ZWdiZG52QVIvUC81azFGNEZCZ1lpT3pzYnhmbjVrRGs0UXNaZFZZam9KaklhRENqSXpvSlVLa1ZZV0ppdHl5RWlJbXAxQkVhajBXanJJb2lvK1d6ZnVSYy8vZkk3S2lzMTVtTWU3bTU0NVlXbmNjL2R3MjFZR1ZsTHA5TWhLaW9LS3BVS3ZrSEJjSEp4c1hWSlJOUUtHQXdHNUdha1E2TldvMy8vL3ZEMDlMUjFTVVJFUkswT1F4cWkyNFJjcnNDODc1WWdNdXFNeGZHeG8wZmlwZWVtdzVWdjlHOHBXcTBXTVRFeEtDMHRoWnVuSnp4OS9iZ05MaEcxR0oxV2k5eU1kT2gxT3ZUczJSUCsvdjYyTG9tSWlLaFZZa2hEZEJzNEd4Mkh1ZDk4aDlJeXVmbFljRkFBM3AzNUtucjE2R2JEeXVoR1hiNThHUmN2WG9SSUpJYWpxd3RjM1QwZ2xjbHNYUllSM1FhTVJpUFVGZVZRbEpWQnBWUkNKQktoVDU4KzhQRHdzSFZwUkVSRXJSWkRHcUpibUZhbncvSVZmMkxUMW44dGpqOHdialJlZS9FWlNDUVNHMVZHelVtaFVDQWpJd081dWJrd0dBd1FDQVFRaWNVUWljUUFKOWNRVVNNWkRRYm9kVHJvOVhvQWdFUXFSZHMyYlJBU0VzSi9ONGlJaUd5TUlRM1JMZXBLUmlZKytXSSswak96ek1kY1hKeng0VHN6TUhoZ2Z4dFdSaTFGcjljakp5Y0g1ZVhsMEdxMTBHZzBNQmdNdGk2TGlHNGhBb0VBWXJFWUVva0VZckVZYm01dUNBZ0lzSFZaUkVSRVZJVWhEZEV0YU9PV0hmajU5MVhRYXJYbVl6MjdkOFhzRDkrR3R4Y2JQUklSRVJFUkVkMkt1QVUzMFMxRW85SGdxNFUvNEVqRUNmTXhvVkNJcHg1L0dOTWVuUUtoVUdqRDZvaUlpSWlJaU9oR01LUWh1a1VVRlJYanY1OThpZFMweStaanZqN2VtUDNoMitqZXRiTU5LeU1pSWlJaUlxTG13SkNHNkJhUW5ISVIvNWt6RjJYeXE3czNEUjdVSHgrOTh3YWNuWjFzV0JrUkVSRVJFUkUxRjRZMFJIYnVjTVFKZkxWZ3NVWC9tY2NlZmdqUC9kOFRFQWk0dFE4UkVSRVJFZEh0Z2lFTmtaMHlHbzM0ZGVYZldMTitzL21ZV0N6R1IrKytnYnZ1SEdMRHlvaUlpSWlJaUtnbE1LUWhza1BxeWtwOCt1VUNSSjArWno3bTRlNkdMK1o4aEM2ZHcyeFlHUkVSRVJFUkViVVVoalJFZGlhL29CRC8rWGd1TGwvSk1COExDMjJQTCtaOEJHOXZMeHRXUmtSRVJFUkVSQzJKSVEyUkhVbElTc2JzVDcrQ1hLRTBIeHNhUGhDelBuZ1RVcW5VaHBVUkVSRVJFUkZSUzJOSVEyUW5vazZmdyt6UHZvWmVyemNmbS83RUk1ait4RlFiVmtWRVJFUkVSRVEzQzBNYUlqdHdMUElVUHBrN0h3YURBUUFnazBueG4vZmV4TERCQTIxY0dSRVJFUkVSRWQwc0RHbUliR3ovd2FQNGF1RmlHSTFHQUlDVG95UG1mL2t4T29lRjJyZ3lJaUlpSWlJaXVwa1kwaERaME02OUI3QmcwVS9tMTI2dUxwZy85Mk9FZG1obnc2cUlpSWlJaUlqSUZoalNFTm5JMW45MzQvc2ZmekcvOW5CM3czZmZmSTZRb0VBYlZrVkVSRVJFUkVTMndwQ0d5QVkyYk5tQm4zNyszZnphejljSEM3NzhCSUVCZmphc2ltNGxPcDBPRlJVVkZvMm1pWWlJNk5ZamtVamc0dUppNnpLSXlFNHdwQ0c2eVZiOHNScC9yOXRvZmgzZzc0ZEY4ejZEdDdlWERhc2lleWVYeTVHZm40K2lvaUpVcUZUUTYzUzJMb21JaUlpYWtZT0RBN3k4dkJBY0hBeDNkM2RibDBORU5pSXdWbmNySmFJV3QrakhuN0h0M3ozbTE4RkJBVmcwNzNONGVQQWZZcXBkU1VrSkVoSVNvRmFySVJBSTRPTHVBWWxVQ3FGSUNKRklESUZRWU9zU2lZaUk2QVlZRFVibzlUcm90VHFVSytUUVZGYkMwY2tKb1IwNklEQ1F5K0NKV2h1R05FUTN5YThyLzhicWZ6YVpYM2RvM3hZTDVuNE1OemRYRzFaRjlpd3JLd3RKU1VrUUNvWHc4UEdCaTdzSGhFS2hyY3NpSWlLaUZsU3BVcUdrc0JEcWluTDQrZm1oZS9mdUVJdTVBSUtvdFdCSVEzUVRiTm0rQzR1WC9tcCszU2tzRlBQbnpvR3prNU1OcXlKN2xwK2ZqOWpZV0Vpa1V2aTNhY3R2em9pSWlGb1pwYndNUmJtNWtFZ2s2TisvUDV5ZG5XMWRFaEhkQlB5UkxGRUxPeHh4d2lLZ0NlM1FEZ3UrL0pnQkRkV3BzcklTOGZIeGNIQjBRbEQ3RGd4b2lJaUlXaUVYTjNlRWhIYUV3V2pFMmJObm9kVnFiVjBTRWQwRURHbUlXdEM1bURoOE1lODc4K3ZBQUQvTS8ySU9uQndkYlZnVjJidlkyRmdZallCdlVCQUVBdmFjSVNJaWFxMUVZakVDMnJTRlJxUEYyYk5uWVRBWWJGMFNFYlV3aGpSRUxTVDE0aVhNL3ZScjh6K21IdTV1V1BEbEoreEJRL1hLeWNsQldWa1pmQUlDSU9JTUdpSWlvbFpQTEpIQXYwMElGQW9Gc3JPemJWME9FYlV3aGpSRUxTQTdKeGZ2ei9vVTZzcEtBSUNqb3dQbXovMFlmcjQrTnE2TTdGMW1aaWJFWWpHYzNkeHNYUW9SRVJIWkNRZEhKemk1dWlJbko4ZldwUkJSQzJOSVE5VE1Ta3BMOGU1L1BvRmNvUVFBaU1WaWZQWHBMTFJ2MThiR2xaRzlVNnZWS0Nzcmc0dUhoNjFMSVNJaUlqdmo1T0tDc3JJeXFGUXFXNWRDUkMySUlRMVJNNnBRcWZEZWZ6OUZma0VoQUVBZ0VPRGovN3lMSHQyNjJMZ3l1aFVVRlJVQkFGemRHZElRRVJHUkpabURxYWRoY1hHeGpTc2hvcGJFa0lhb21XaDFPdnhuemx4Y3ZwSmhQdmJ1ekZjd2VGQi9HMVpGdDVMeThuSklKRkwyb2lFaUlxSWFKQklKQU5NdWtFUjArMkpJUTlSTXZ2bDJDZUlUejV0ZlAvM2tZN2p2M3BFMnJJaHVOZVhsNVJCSkdOQVFFUkZSTFFRQ2lDVVNxTlZxVzFkQ1JDMklJUTFSTTlpNll6Y09ISTR3djM1ZzNHZzgrZGdVRzFaRXQ2S0tpZ3FJUkF4cGlJaUlxSFpDa1lnemFZaHVjd3hwaUc1UTR2a0xXTEw4Ti9QcmZuMTZZZWFyTDlpd0lycFZHWTFHQ0FRQ1c1ZEJSRVJFZGtvQUFZeEdvNjNMSUtJV3hKQ0c2QWFVbHBiaGY1OTlEYjFlRHdEdzgvWEJuSS9lNVJ0dElpSWlJaUlpYWpTR05FUk5aREFZTVB1enIxRmFKZ2NBeUdSU2ZESG5Jemc3TzltNE1pSWlJaUlpSXJvVk1hUWhhcUlmbHE1QVVuS0srZldINzd5QkR1M2IyckFpSWlJaUlpSWl1cFV4cENGcWd2MkhqbUxydjd2TnI2ZE1ISS9oUThOdFdCRVJFUkVSRVJIZDZoalNFRFZTU21vYTVuLzNvL2wxcng3ZDhOSnowMjFZRVJFUkVSRVJFZDBPR05JUU5ZSmNvY1NzVDcrQ1ZxY0RBSGg3ZWVLVFdlOURLT1FmSlNJaUlpSWlJcm94ZkdkSlpDV0R3WUE1bjg5RFVYRUpBRUFpRnVQei8zMElOMWNYRzFkR1JFUkVSRVJFdHdPR05FUldXclYySStJU2tzeXYzMzN6VlhRS0M3VmhSVVJralpMU01zVEdKcUNnb01qV3Bkd3dnOEdBdzRlUG9hSzh3cXJ4UjQ0Y3c4R0RSMkV3R0t4K1JtbHBHUzVmU1lkYVhWbm5tT1RrRk9UazVsbDl6N29rSkNRaE5pNmh3Zm8wR2kxaVl4TVFINTlVNzdqNmFEVWFxOGMyNXZOMXMxMjZuQTZkVmx2dm1MUkxWM0R3NEZFY094Ylo2UHV2WHIwZW16WnRyM2RNWXVKNTdOaXhCeVVscFkyK2Z6VmQxWXpVbGhwZnpXQXdtR2UvM3VveTBqTlJWcldqWkYwTUJnT2lvK09RbUhqK0psWFYvQW9LQ3B2dFhnMzlXU0Vpc2tjTWFZaXNrSGJwQ3Y1Yy9ZLzU5UVBqUnVPZXU0ZmJzQ0lpMjZuVWFEQnI5dWVZTmZ0ejVPVVgyTG9jdkQ3alBYeit4VGQxbnIrUW5JSWZmL29Gc1hIeE43R3FsbkgyWEF4V3IxbVBiK1l2dG1yOHVuODJZKzI2amRBMzRrM3FzZU5SK09xcmI1R1JtVlhubUQvL1dvdFBQdmtLbHkrblczM2Y2MFhIeEdIeEQ4dHg5T2lKQnBlTTd0bHpBRC8rOUF1aVRwMXAwck9pVHAzRmYyWjlocFRVdEFiSEtwWGwrTitjdWRpeVpRZFVGYW9tUGErbFZGWldZc0dDeGZqd1A1L1dHVnBvTkZyODhzdEtyRjIzRWR0MzdFWmxJOElwQURnYWNRS1JVYWZySGJOdi95RnMyNzRURnk2a051cmUxL3JpaXdXWU0yY3VGRXBsdmVNVWNnVitXTEljeTM5ZTJhVHc3UHo1Qy9qd2d6bll2ZWRBVTBzRllQcTgydHFxdjlmaHc0OCtSbFpXVHAxajlEb2RsaTViZ2I5V3JidUpsVFVQdGJvU2k3NWZpdG4vK3dMSjEreWVlU00yYk55R0w3OWNnQXNwRjV2bGZrUkVONFBZMWdVUTJUdXRUb2ZQdmw1by91YXdUVWdRWG52cFdSdFhSV1E3Um9NUmhZV21XU2s2WGVQZnVNejUrTXRHLzZUMGs0OC9oTGUzTjlhdTJ3Z2ZieCtNSG4yMytaekJZSUJlMzdTWkR5VWxwZmhwNllwNng3aTRPT0dOR1M4MzZmN05iZi8rd3dCZzhmSGZiQmN2WGtKaFlSRUNBd0xRdm4zYkp0MURwOVdhWjJ0TW1EQ3UzckVsSmFYWXMzYy9SQ0lSSmp4d1g1T2VWMVJVRElWQ2lSOStXSTdYWDM4Qm5jSTYxamwyelpvTktDd3NRdFNwc3hnNWNqZ2M0ZGlrWjdhRWhNUms2SFE2ZEdqZkRtSng3ZC9DN2QxN0FNWEZKUkFLaFNncEtjWG16ZHZ4NkNPVG02Mkdnb0pDSkNWZGdMT1RFL3IxN2Qya2U4amxjdVRrNXNMZjN3K3VMdlV2R1had2tLR2twQlJaV1RuWXZtTVhIcHh3ZjZPZWRTTHlGTW9yS3VEczVBUUFVS2xVMEJ1TU1PaDEwT3NOVUtuVlVLc3JVYWxXbzZKQ0JZVkNDWVZTQWJsY2lkTFNNaFFYRjZPNHVCUkdveEh6dnY0VVVxbWtTUi96alNvcmsrUHlsUXk0ZTdnaktDaWcyZTkvOWx3c2R1M2ExMnozNjlxMUV5WlBtdENvYXh3Y1pIQ1F5UUFBcTllc3g2ei92bGZuMTdrMURBWUR6cHlOZ1Z3dWgwR3Z4NEtGUHpUNVhnQXdhdFFJOU8zVHRLOTVJcUxHWUVoRDFJRGYvbGlOak14c0FJQlFLTVRzRDk2RzVBYSthU0JxN2JwMTY0eWdvQURvZERyRXhTWEMxYzBWWVIwN21NOFhGWlVnUFQwRElTSEI4UFgxQmdCSXBUSVlqVVljUG53TTdkdTNiYmFRUXF2VklUMDlvOTR4cm02dXpmS3NHM1hoUWlvdVhib0NmejlmREI0ODBHWjFSRlF0b1JrK2ZFaVQ3N0ZsMjA3azVlVURBQmJNLzc3V01VS1JDTjh1bklzTkc3ZWFaekY4L3ZuOE91ODVhdFFJVEp3NHZ0Wno0OGJlQzdsY2pvTUhqK0tISlQvanpabXZva010QWRQSms2ZHgrc3c1T0RvNjR2VlhYNENibTF0alA3UVdGUmRybWczV3AyK3ZXczluWldkajk1NzlFSXZGbURuekZTeGYvaHNPSGp5S1BuZjBRcGN1blpxbGhsMjc5c0ZvTk1MRnhSbGJ0dTJzZDJ5WHpwM1FxMWYzR3NlVGtpNEFBTzY0bzJlRHo1TklwWGorMmVuNC9Nc0YyTGx6SDdwMTYxSnZ5SFl0bFVxRjZPZzRPRGc0WU9EQXZxZ29yOERiNy83WHFtdXY1ZXprQkJjM1YxeStuSTdPbmExN2RuT0xqMDhFQVBUcjJ4c0NnYURaNzY5VUtCcjh1N0F4dkwwOW0zVGQ1TWtQSWpZK0VibTUrZGgvNEFqdUd6T3F5VFVrSjZkQUxwZkR6ODhISFVQYkkvMUszUjlmcFVZRGdVQUFxYVR1RUU2aHFIL1dGeEZSYytFN1RhSjZKQ1FsWTkzR3JlYlgwNTk0QktFZDJ0bXdJcUpiMzJPUFRnRmc2bjN5NFVjZm8yMUlNRjU2OFJueitZaUlTUHkxYWkyR0RRM0h5SkZYbHhYcTlmb1dxOG5iMnd2dnZqUEQ0bGhGaFFxZmZUNnZ4WjdaV051Mjd3SUFQUGpnL1JiTGd5bzFHaGdOeG5xdnJkUm9vYTlqaklPRHpPb2FGSElGVHAwNkN3QW9yNmpBL2dPSEc3ekd5OHZUNHFmUDhmRkoyTGZ2RU56YzNOQ3JaemNBcG1VTzE5Y2hGQXB4NW13TVRwOCtCM2MzTi9Tc0dxdFNxK0hvNEZEak9TRWh3UmF2bGVVVkZyMTc3cjdyVG1SbVpPSmkyaFZjU3J0c25sbGhIcTlVNHU4MTZ3RUFreDRhRDVGWWpQejhxek8rZkgyOVcrVE5zYlYwV2kxaVl1TWhFb3ZScDVad1ExV2h3ckpsdjBHajBXTEs1SW5vRkJhS2FVODhncVhMVm1ENTh0L3g3anN6RUhpRE16QUtDNHNRZWRLMEZDb3Z2d0I1K3c3Vk8xNG9GSnBEbXJJeXVYbEdha3hzQWdDZ1E0ZDJGbjF0SEIwZG9WUXFVYUZTMTdoWHY3NjlrWldWRGExR2kvU01ta3Z4ZkgyODRPaG9PZXZwMlBHVDBHcTFHRHAwRUdReUdTcDBGZWJuOU8zYkN6S3BEREtaREZLWkJIcTlBVHQyN0lhUGp6ZWVldkpSdUxnNnc5WEZCUzR1TG5heGcrUHAwK2NBQVAzNjNZSHZGdjFVNTdqcXo3RmNycWgzbktPREExNTY2WmtheDRmZk9RUlRwa3lzOVpxSWlPTll2MkZydldOaVl1THcyKytyNm54dVEzeDl2WEgzaUdGSVNFeUNqNDkzays4REFKR1JwcS9WSVVQQ0laRktzV2pSMTdXTzAybzBtREh6QTRTRmhlS2R0MSsvb1djU0VUVUhoalJFZGRCb05QaGkzbmZtMTUzQ1F2SEVJNU5zV0JFUldjTmdNRmowajZqdTNhSFg2czNOY0FVQ1FDYTdHZ29JQkFKNGVucFkzRWNzc1o5L0lwT1NMaUFsNVNMYXRRMUJ2MzUzV0p6NzdMTjU1dVZuZFhuM3ZWbDFubHY2MDdkVzEzSG9TSVQ1ODdsangyNnJydW5WcTdzNXBNbkt5c0V2di80QmdVQ0FGMTZZams1aEhaR1JtWVh2RnkvREErUEg0SzRSZDVxdnk4M054NWRmTDRSQUlNQ3p6ejZKTGwwNllmZnUvZGl6NXdEZWVlZDFCQVVGMXZ2Yy9mc09ZbWNkeXpmVy9iTUo2LzdaVk9lMWY2OWVYK1BZNGtWZlF5S1ZXdk1odDRoek1YR29xRkNoengwOTRlenNiSEZPcjlkanhXK3JrSjlmaUo0OXUrR2VlMFlBQVByMDZZV1JJNGZqNE1HaitHN3hVcnovN2h2dzl2YXl1RmFyMDBHdnN3eEFCVWFqUmVQbzZnQnR3NGF0ME92MWNIZHpxM09abXJwU2pVMmJ0cHZHdVYrZGlmVDF2TzlRWExVN1lyVmx5MzZ6ZUQxMTZrTklUVTNEdVhPeGRYNGV2bCs4ck5ianI3N3lQSHIzN21GK3JkUHBzSC8vWVFpRlF0eDdqK1hNT3c4UGQweC82bkdMWTBwbE9YYnMyQTJKUk5Kc3M0NmFTMUZSTVpMT1g0Q3Zydzg2aFhWRXFoVzlsWFE2WGIzam5GMmNhejB1RkFuckRHNUZJbkdEWTJxYmFheFFLUEZwSXdKdnZVNEhvVkNFTldzM1lNM2FEUTJPZDNGeXhwdzVIMWcrVTY3QW1iUFJFSW5GdUhOb3VOWFBKaUt5Qi9iekhTaVJuZm54NTkrUlg5VTNReUtSWVBZSGI5bkZUOU9JYmhhZFRvZTB0TXZvMUttajFUTUlDZ29LNGVIdTFyZzNzODA4TytGaTJtVXNXRkN6c2U3R3pkdXdjZk0yQUlDTHN4UG16LytpV1ovYlVnd0dBOVp2MkF3QW1ETGxJZlB2eGViTk85Q2paemQwNk5DdVJzQlVMYVdxV1dhbnNBNkFvTzYvdjJiT3ZQb0dSMWYxay9qdnYxOEtZZFd6Smt3WWkvREJBN0Z2LzJHSXhHS012MzkwZzM4ZjV1WVdJREl5Q3VLcU4zYVptZG40YnRGUFVLdlZtRHIxSWZPU0ZSOHZMemc2eUxCbXpVWTRPenRqUVArK3FOUm9zR3paYjZoVVYyTGMySHZOYjVvN2RlcUlyZHQzNFljbFArT2pEOStHcTJ2OS9Vd0FJQ3dzRlA1K3ZyV2VTMGc4ajlMU012VHUzUk91ZGJ4cFBYTTJCbXAxelprZE45dng0MUVBZ0g1OSsxZ2MxMm0xV1A3TEg0aUxUMEJ3Y0NDZWUyNjZ4ZS9OMUljZlFsbVpIR2ZQeHVEcmVZdnc0Z3YvaDdCcmRpWmN2MzR6RGg4K1puSFAwakk1M256clEvUHJiNzc1REprWldUZ1hiUXBQeXVSeWVIcTZvMGVQYmpYcS9PWFhQNkRYNitIdjc0ZTdoZzgxSHg4Mk5Ceks4Z29VRmhZaUxpNFJvYUh0MGE2ZDVaS3pOaUVoY0hSMGdJZUg2ZXRacTlWQUxCWkRVTS9YYmpYZjYyWmRuRHA5RmlVbHBSZ1UzaCsrdmo0TlhpK3JDaDJhdW90VVN6cCt3dlI3UDdRcWJQaGhjZDJOMHF0bmhYaDVlV0x1Ri8rN0tmVTF4R2cwb0Z4WlhzYzVJNHhHMHl5LzV2d2U2OGpSRTlEcGRCZ1UzdCs4WkhYdjNrUEl5TXlzTWJaNjlsRnViaDVXL1BaWHJmY2JQSGdBdW5mcjJtejFFUkhWaHlFTlVTMWk0aEt3ZmVkZTgrc1hucDZHb01EbWI5UkhaTS9pNGhPeGJObHZDQW9Ld094Wjd6Y1kxR3pldkFONzloN0FRdzg5Z0RHalI5WTZKamMzSDNxRDZVMlFRbTVhMzE5WldZbXM3R3p6bUxLeU1nQ201cUxWeHdVQ1laMXZ0Sy9uNnVLQ0FmMzdtbCtuWjJRZ1A3OFFiZG9FdzkvUER3RGc0R2o5RXAvRzBPbDBFQXFGemZwbTQyakVjV1JsNWFCdjM5N21maGluVHAvRnJ0MzdjUGpvTVh6MjZTeTRPRHZWZXUzck05NkRUcWZER3pOZXJqYzQ2eGgydFNkUVhsNEJpb3FLRVJ3Y0NDY24wL0lSRDA4UDdOcTVENVhxU293Y09SejNqeHZUWU4zUk1YR21rS1pxUmxKSlNTbFVLaFhHM25jdmhnNFpoSjkrK2hYRGhnMUc3OTQ5OE5KTHorQ2JieGFqcE5qMGV5K1ZTSER2Nkx0eDlrdzBIbmhnclBtZW9hSHRNWG5TQTlpLy96QVVDb1ZWSWMzUW9ZTXdkRWp0UDBuL2Z2RlNsSmFXWWV4OTl5QTB0SDJ0WTVJdnBObzhwTW5QTDhUNTg2WStMZzZPVjVkNnFkUnFMRi8ybTNtV3hldXZ2VmhqS1poUUtNU3pUMCtEVnF0RFhGd0N2djN1UjB5WlBBRjMzejBjUXFFUXdVR0I1aVZKZXIwZWlZbkpFSXZGNk5hdHMva2VPcDBlcS80MjdYQTRidHhvSER4NEZIK3ZYbzlaczk2emVONlJvOGR4K3ZRNWlNVmlQUGZjZElpdjZlOHhmcnlwNmZQYXRSc0JBSk1uVFVCc1hBTHk4d3Z3OGpYTitEdWpJMURWN21qbEg2dVJubjRGenp3ekRZRUIvZ0NBOUl3c2JOeTREYzg5TTYzT2ZsRTZyUlk3ZHV3QkFJeSt0L2EvaTY0bkVZc2hFb3VodGJNdG03VTZuYmtQMUxWL3I5MUszTnpjOE9PU0JiV2UyN1A3QURadTNvWisvZnJneFJmK3IxbWVwOVZvY09TSUtYZ2NFajdJZlB4Q1Nncmk0aElocStQdlFxV3lIREhSY1JiSDlBYUR1VmszUXhvaXVsa1kwaEJkcDd5aXdtS1pVL2R1blRIcHdjYnRKa0YwTzZqK3lYM0gwQTVXemFUeEQvQ0Z3V0RBbnQzN01Qek93VFg2UXdEQWdtOS9nRUt1c0RpV21wcUd6ejZyK1pQaG5idjJtWmVyeUtSU0xGdzQxNnE2QXdMODhQenowODJ2NTMyekNQbjVoUmc4ZUNEdUdYV1hWZmRvaXZqNEpDei8rVGM0T1RyaXJiZGZ0enBVcWs5aFlSRTJidG9PcVZTQ3FROC9CTURVREhYRCtpMEFnQ21USHF3em9HbU1hM2V2V3ZUOVVoUVZGV1BLRkZOZkU4QzBUR25GaXI4Z2s4bHcvOWpSQUlDSzhnb2tuYitBUG4xNlFTUVMxYmhuOVJLYTZ0MVpldlhxanZmZm00bDI3ZHFnckV5TzNMeDhMUC81ZDd6NnluUG8zcjByL2pmN2ZlemRkd2hyMTExZGh1VG43NGYxRzdaYTN0aG9ST2RPWVRnYUVXaytOR2JNS0hoNnVOL3c1OEZlN2RtNzN6emJvTnFseStuNDlkYy9VRmhZaE9DZ1FMenh4c3NXeTR1dUpaWkk4TXJMejJMOWhxMDRjT0F3MXYyekdjZU9uY1NVS1E5aXhJaGhHREZpR0FEVG44WEV4R1E0dXpqanRWZGZNRi8vNTU5clVGaFloRDU5ZW1IaWcvZkR3OE1OcTFkdndPKy9yY0pMTHowRG9WQ0lFNUduc0dhTmFXbks5S2NlUTlzMndUWHFNQmdNT0hjdUJsNWVudWpZc1FNMmJkcU9LM1UwcTAxT1RzR0pFMUZ3ZG5LQ3M5UFZ2MHYyN3p1RTgrZVRzZkRiSC9IV1c2L1UydHg1Ny83RDVpV0FIbzM0dW5DVVNSdTlaWGxMTzNFaUNtV2xwdkR5Mm5CNTErNTl5TXZOcnpGZWJ6VE5DaWxYbG1QbHlyOXJ2V2ZYcnAwUkhqNmcxbk1HdmNGaXFadkZ2Zlc2QnNkb0d6a1RTVk1WaXNtYWNkZXN3MGVPb1V3dUJ3QTRPdFhzWHpYL204OHNRdXY2ZXRKRVI4ZGg2Ykw2ZHdBa0ltcHVER21JcnZQOWo3K2d1S3FSb1lOTWhsbnZ2MlhUWnBGRXRxQ1FLNUNRa0FRQUdEWnNzRlhYaEE4YWdKMDc5eUkvdnhCNzl4MnNkYXZjKzhlT1JxWEc5TTE5ZGs0dW9rNmVRVmhZcUxrcExBQmN1WnlCYzlHeDZOMjdKMEpEVFkyNnhiV0VBRlo5SEFvbExsMjYwcVJyR3lzeThoUTBHaTAwR2kxaVl4S2FaUWVxa3lkUG8xSmRDVWNuUi95MGJBVjBXaDFVRlJVb0xaTWpMQ3dVdzRZMWI2OEZyVTZIaXhkcjlyRllzM1lEREFZREpqeHduM24yUWtSRUpEWnUzb1lCQS9yaStlZW0xN2ltZXRuSXRWdm90bXZYQmdEZzd1Nkd0OTU4QmQvTVg0eWZscTdBVzIrOUJsOWZieHc4ZUtSSmRROFpNcWpPa0didm5rT0lpanBiNjduTUROUFNoM1hyTnNLaGxsQVJNRFc4dGFYUzBsSnpBOVJxcDgrY3c0b1ZmOEZnTUtCYjE4NTQ3dm4vYXpDc0V3cUZlR1RxUTJqZnRnM1cvYk1SV2RrNTJMUDNJTHAyN1d5ZStaVlVOVnNITUlXQjFVR3JSQ3FCbDVjbm5ucnlVUURBaU9IRGtKeDhFV2ZQUm1QbHl0Vm8xNjZOdWNmUFk0OU93YUJCL1d1dElmWGlKWlNXeVRGbXpLaDYvMTNWYWpUNGE5VTZBS1krTmRjR01VOCs5U2dVU2dVU0U1T3g4TnNsZVB1dDF5ek9sNWFXTlhrcmFRZEh4eHA5YzJ6SllEQmd6NTREdFo1TFNEaHZYczVZbTBxTkJpY2lUOVY2VGlxVDFoblNISTA0Z2FNUkorcXR5NW94MXFyVXFNMDFOUWVWV28yZHUvYzN5NzJJaUd5RklRM1JOYUpqNDdILzBGSHo2OWRlZmhaK1ZxeGxKN3JkSEk4OEJZUEJnT0RnUUxTdlphdmkyZ2lGUXR3L2JneCtYL2szOXU4L2dwRjNEYSt4SE9IYTNacXFHOCtHRHhwZ3NaMXpSRVFremtYSG9sdlh6amU4dTlPcFUyY3RaaUNVbGNucm5HMXdvd2FGOTBkc1hEd2NIUnl0MmxyWUdwMDZoOEhWelJXdUxzNXdrRXFnMU9wUVdpYUhXQ3pHazlNZWhVQWdnRmFudy9mZkw2MzErdXFnNVB2RlMydnRTZlA4YzlNdFBoL0o1MVBNVFpjek1yTGc0ZTRLWDE5ZlBQYllaT3plY3dDanFtWWk2ZlY2SER4cytydHkyTkRhUTd6cVowdXUyOUxXMUN1a0RIZmZkU2RlZi9VRkhEeDhGQ0hCUVpCS0pZMXFZZ3dBdi96eUIwNmZPVmZ2bUlMQ1FoUVhGOWQ2cnZxbi9sblp1ZWIrT3pYRzJIajV5ODZkKzh6TDZLcDdaM1RwRkFZUEQzZUVody9BaEFmR0lpYzNGMy8rc1JydDJyZXBkU25hb1VNUlNFcEt4bjFqN3NHZzhQN28xcjBMdG03YmlRY25qTE5ZbWhjVFk5cmlXMVZSZ2YvTytneFRwejZFSVlNSDRaR3BrekR5N3VIbWhzVUNnUURQUHYwRUZBb0ZUa2FkeHNtbzB4QUtoWGp5eVVmcVhGb0dBRkZScHJBcGZGRHRBVUcxdGY5c1FrRkJJWHIxNmw1anUzbUpXSXlYWDNvT2kzOVlocFNVaTFqOHczSzgvZFpyNWtEcHIxVnJVVmxaQ2JGWVhHZC9tWktTVWl4Yi9sdU40MHBsT1F3R2c2bWhjUzFmRHY1K2Zuam9vZHEzZVc4SlI0K2VhTEFwK0t6L3ZtZXhDNUpXcDhWNzc4MkdsNWNuL2pmYnNwbHVYSHdDZnYzMXozcnY1K0h1QnQ4NlpnR1dscGFaKzQ3Vk5VYXBLRWRPYm02OXo3aVdxbW9uTDRsRVV1ZnNuTnFJUlVLTDVYVFY5dXplWDJmL20ycHIxbTJDOEpxL0R3MVZzNC95OHdxd2F0VS9GbU9MaXV2Ly9CTVJ0UVNHTkVSVmREb2RGbngvZGJ2S0FmM3V3TGpSbzJ4WUVkMHE1SElGaWtwS1VGeGNncUxpVWhTWGxLQ2lRZ1c5UVErOVRnK2RYZzlkMVE0cU9yMGVlbjNWLzNXNnFuT21ZdytPdGE1M1Frc3pHQXc0ZXZRNEFHRFlzQ0VOakxZMGNHQS9iTit4RzRXRlJmaDM1MTQ4K3Vqa1dzZnBkRG9jTzM0U0FOQzVTNWhWOXhhSlJQanUyNjhhMWUvbDJwLzJuamtUalUyYnRtUGF0S2tZTW5oUVBWYzFUZTllUGJCd3dkeG03VW5UdVZOSGZQUDFwd0JNd2NqY3VhYStEdVBHalVGQWdLbS9EZ3lHZW4raURnQXBxWmRxUFg1OUFCRjE2b3o1MS8vOHN3bDdkcnZpalptdklEZ29DTTgrL2FURnVKS1NVblFNN1dEUnUrUmFPbjMxVEJyTFdWQ0hEa2JnWXRvbERCa3lFSUZCQVhqaThhbjExbjZqbm5qaTRYcDcwaVFtSnVPdE4xK3RzeWZOck5tZk4vaEd1YVZrWldmamFNUUpPRG81b2tmM3J1WnRtRjNkWERIbmZ4K1lkeWdyVjFZZ0pqYmUvR2J6ZWhrWm1ZaUpqVWQ0MVF3WFYxY1hUSHZDOHZPZWxaV0R6RXpUMXRaU2lRVHU3dTVZdVhJMXRGb2RSZ3dmQ245L1AvTlkwNS9mS09UbVhWMXVZelFhRVIwZER4OXZIM1B2cEd2cHRGcWNPUnVENE9CQUJBZlh2ZWFVUVRJQUFDQUFTVVJCVkRQWGljZ29SRVJFd3NYRkJkT2VlS1RXTVJLSkdLKys4aHptZmZNOU1qS3k4TlBTRlhqajlSZHhQUElVNHVPVDBLbFRSNGpGWWlRbEpkZDZ2VnF0cm5jSHFlb0d5ZGN6QmRZM0o2UlJLSlhZc25VSEpCSUovUDE5a1ptWlhlczRxVlJxc2RPU29Dcm5FSXRGTlhaZ2tvanJYbEpraENuTXZxTlBMenorMk1PMWpqbDQ4Q2pXcnR0WTc1aXpaNkt4L0plVmRUN25ldVhscG0zUjkrMDdoSDBOYk9sK3JXSERCcHRuZGxYTHpNekducjBISVJRSzBhNWRtenBuVVo0K1Zmdk1Pb1ZTYVE0U3Era050ZitaSWlKcVNReHBpS3FzM2JBRk9WWHJ1NlZTS2Q1LzYvVUdycURXSUQwekMzbjVCU2dzS2phRk1FVWxLQ29wUVVsSktRcUxpczA3Z0RXSENmZmQrUEtZNWhBZm40akN3aUtJeFdLRUQrclhxR3RGSWhIR2pCbUZ2Ly8rQjBjaVRtRDA2Skh3OHZLc01XN3J0cDBvTGk1QmorNWRHOVc3NWZvM0hYbDUrVEFZRERXQ0FBQklTa3BHVGs0dU9vWjJ3TVcwUy9EejlVVmViajVXcmx5TjR1SXlqTDkvdEhtc1VOZzhTeHJGdFd3LzIxejI3VHVFck93Y3RHc2JnckgzWFEyUUpWSXB2dnYycXliZFUzYk5FZ05WaFFveDBYSG1HUWgzM1RVTWh3OGZ3OEtGU3pCejVzdG9FMkxxTVdJd0dMQzdham5CeElmR283aTRCQ2VqVG1QYzJOSC96OTU5aDBWeGJnOGMvN0lzc096U0JDa3FvaUwyM3J2R0hudFBNVDAzMWNUVVgzcTlLVGRkY3hPVGEyNFNVNjhtYWl6UjJIdVBEUVI3QXdHcDBtRmhseTIvUHhaV2tLN0FBSjdQOC9nNHN6UHp6a0ZwYy9aOXp5azJkbjUrNlROcFNuUHc3eU5FbDlKMXBUUXpaMHlwMUhrTndiSmxxN0ZZTEl3Yk00cVV0T0t6Z1lxMmtLOE9lL2JzeDBYamd0Rmd4TkhKaWJsekgrWGpULzdONHNYTDhIQjNwM3YzTGxnc0ZvNGVEV1BWNm5YMnhOV0EvbjFvRmR5U0RSdTJFQjUrblBEdzR6UnYzb3llUGJ2VG9YMWJnb0lDVWFsVUhBcy9RYTQrbDM1alJwVVpRM0p5Q29zWDI5cWYzM3ZQN1J3L2ZvcHUzVHFYS0JEOTU1cjFuRDU5bG5GalI3Rjh4Wi9FeHllUWtwckc1czNiY1hGMjVwNjc3K0MzMzB1MlVTL2s3K2ZMM0xtUGxuajk5NlVyaVlnNHdXT1BQa2hnWU5NU3gydnk2L3RhR3pkc1FhL1BaZExFY1VSSHg1U1pwTGxXZmtFdEtFZFYxV0kxbXdxU0VkYnl6NnR1aFFYa3ZidzhTNjFqZHEzMGpBeHk5Ym00WHZPendHS3g4TXN2U3pDYnpZd2NNUXlqTWIvTUpNMjFOV21NeG55ZWV2cEYyclJwemJQUHpDbDJydFNrRVVJb1FaSTBRZ0JKeVZmNGRjblZYK2p1blQwTDd6SmEyb3FHeFd3MkU1K1l4T1hMOGNURkp4QWJGOC9sZ2orSlNWZnN5d3R1SnR1Mjd3R2dSNCt1OXVVTlZURmdRRi8rV3J1UmpNeE0xbS9ZVXVJZCsxMjc5ckpwMHphY25KeVlNYk5xRDl6Nzl2L04zMzhmd2RuWkdVZVZBeGNLZmdrditpNS9vVFZyTitDb1Z0T3JWM2N1WEl5a2VWQXpSbzRZeXJ4L2Y4MmFOZXRvRXhLTW01dXRqa2RsRWdsS2lvdFBZTTNhRGFqVmF1NjcvNjRTaFhxdlRWNWRqMTI3OTJFd0d1bmVyVE5oeDQ3VHExY1BncG9IOHZNdnZ6Ri8vbGU4OFB4VE5Ha2F3TjhIajVDUWtFU1h6cDFvMjZZMTN5LzZoVU9IanVMdjcwL1BIbDN0NDExZDdsVHhyeHJoRVNjNGZDUzB6SzRyWUNzd2FyVmFxNXlrTVpuTVpTNmpzRnBzVDZUNStmbFZXbXBSV3d3R0EvNSt2b3dZTVlSbGY2eXUrQUxyOVNVYnM3S3oyYnZ2QU4xN2RPWHdJZHRzSFM4dlQ1NTg4aEcyYnQySnY1OHZxMWYveGY0RGgwZ3ZLR0xidm4wN3BrNFpiMThPT1dCQVgvYnMzcy82RFZ1SWlibE1UTXhsVnEvK0MwOHZUOTUvNXpXaUx0bStWdjljdTU2LzF0bVdPaGIrbnhhMmdCOHpaZ1JUSm84akowZlBoUXRSYk55MEZhUFJ5SWdSUTR2RmUvUklHSWxKeWR3MSt6YWVuUE1RTHE0YS9QMTg2ZGl4SFMxYkJ1SG5WLzR5WlpXalk3RWxRb1g4L1gySktHanVVOXJ4MmhRUUVFQ3paazBZTTNZRTMzMWI5c3lVVmF2L0twYXdLQ3g4bkptWnlTKy8vRmJzM1BMcTdWZ3N0dVNPNmpycmYxMnYxRFJiVEhmZmRYdXgybVJsK2U3N256bDhPTFJFUWtlbFVwRm5NTks0c1ErVEpvM2pqMnNManBlamNCWlJaVnE5Q3lGRWJaQWtqUkRBVjk4c3N0Y21hQkxneDh5cEV4V09TTlNFNk5qTG5EaDFoc2lvYUdKaUxoTWJGMDk4UXVJTmordnM3SXlQZHlQN0gyL3ZSbmk0dStIbzZJaWpveU5xdFJxMW95T09ha2ZVam1yVWFzZUNmZHZyYXJYdHZKeXNqR3I0S0cvTXBVc3huRDV0V3lJd2N1VDFkVUp5VXFzWlBtSUlxMWI5eGI3OUJ4ay9ialNOQ3BLZWFla1pMQ3ZvVEhUbm5UT3EzTnJlMmNtSk0yZk9GWHZOMTdjeEV5ZmNXdXkxc0xBSUxsNk1vbisvUHVpS0ZGUnRIaFRJM0RtUGNEa3Vuclp0V3hNWkZXMGJ0NXprZ05MeWpVWVdMZm9GazhuRXJGbFRpLzJiV1N5V2FsbGFsVzgwc24zN0x2ejkvV2dlRkVSWVFXMlNnUVA3a1phZXlibHo1L0gxOVNIZlpHTHQyZzJvVkNxbXo1Z0UyRm95SHo0Y3lxcFZhK2phcGFOOXRvRXB2M2gzcDhwNDcvMDNjSGNydmEzMlovTVdWTGlzcXpTTEZ5OWo4ZUpsNVo0ei8vT3Zxenh1YlJnOGVBQytqUnVYV251anFNSTZRcVhOS0t1TXJWdDJZalRtMDc5dmIzdVNCcUJwa3dDOEczbnh6M2MvQW15MWFMcDM2OHpvMFNObzNicFZzVEdjMUdxR0R4L0M0RUg5T0JaK25QMEhEblBxMUJrNnRHK0gyc21KcGsyYjBxTklFZy9nM05uejVPaHo2ZGpKMXRyWXo5K1hQcjF0cy9laUw4V3djZE5XZHU3YXl5MjNETFovbnA4NWM0N0VwR1FDQTV1V21PMHlhZUk0M055cW5sZ3VWUGptVEZrMWpHcFRyOTdkYVJVY2hGTUZYejlIajRhVitucU9YbTlmVWxvWkJvTXR1YU10cFJ0U1Rjbk55N01uL1h4OUs1Y1VNeGhzeWRUU1p0ME1HTkNIOXUzYVZwaTAvdW1YMzRwOTN5enNSQmNmRjgraUgzNHRkbTVhUVNNSklZU29UWktrRVRlOXNQRGo3QzNTQWVINXB4NnYxU25Ob3VhRUh6L0ppVk5uT0hIcURNZFBuaWE3Z21LQ3BmSDA4S0I1WUZPOEN4SXdqYjI5OGZiMm9yR1B0KzIxUm8xdTZLR2dxRDE3OWxUTE9EZGkvWWJOQUhUbzBJNldMU3BYTUxnMFF3Y1BaUDM2TFJnTUJqWnQzc2J0dDlscTB6VHk4dVRoaCs4ak96dTd6RG9oQXdmMnBWL2ZucXhjdlk3Ly9PZDdacytlWlM5dTI2VkxKMTU3N2YvQVlnV1ZBMXBYVjd5OUd4WHJGSk9YWitEM3BTc0FHRFhxRmk1ZkxyNU1JTGgxUzRKYjIrcVBGUDRDWGxQRmhLdkQveFl2SnpZMkRoOGZiOXgwT3Rhc1hVOUNmQklKaVlta3BxWXo3N1AzMmI1alQ0bGFDaFhwMXEwTDQyNjFMVDNadkhVSDZSbVp6Qnc5SElPaGVKMmFDZU5IWThxL0JiV1RFK3MzYkNFbEpaWGh0d3loU1lBL1lIdVE3OTI3QjRjT0hXWFg3djJNS0NqMlhGanZ4bG5oV1VxQmdVM3RTY0pyUlVaR2s1MmRUZXZnVm1oMXBTKzFPSFBtYWpIbDJqYWdmNTlLSmVHeXNtMUxScTRuMlppY25NS1dyVHZ3ODJ0TWh3N3RTaHp2MXEwTHUzYnRvMS8vM3ZUcDB4UGZ4clpaS3VYTlBPcmN1Uk9kTzNjaUx5L1B2dXh0UVA4K0RMaW1DUEFubjN6QnBlZ1lIbjNrZ1JKakJMVm9UbkRybGx5OEVNV1JvMkgyNU0ybXpkc0JHREY4YUlscmJ2UjdzVTlqYndEaTQwdTJ0cTV0cmhvTnpacVdYSEpWNklrNUQyTXBwWmg2ZU1RSmZ2eHBNUVA2OTJIV3pLbkZqaDAvZm9wRlAvNWE0aHF3SlV3QTl1ejltNGlJVTZXZWsxM3dlWGJreURFaUk2TkxQVWV2MTVjWjg3VWlMMFpoc1ZqUWFEVDRWckpKUTA3QitGcHR5YS9YTWFOSGxQdjE0dVRraEl1ek14SGhKNHE5Ymlrb0xwK1ZuYzJ4c0loaXg2UW1qUkJDQ2ZJa0ttNXExeFlMSGpLd0g5MjdWazlYRmxHN1V0UFNPWDdpbEQwcGMrNUNaS1c3QWVtMFdnS2JOYUZaMHlZRU5tdEtzNllCQkRaclNsQmdNMXhkYSs5ZFJhVmRqb3Nqck9BWDFQSGpSMWR3ZHZtME9pMkRCdlZuMjdhZDdONjluMXZIanJJblFycDI2VlR1dFNxVkNwV3pNK2ZQWHlRNk9vWVpSWmEzdUxpNDJHdWpsQ1U4NGdScGFlbjA2OXVid01DbUpaSTBSU1VuSlFQZzdlMWRxWS9MYU16SHlVbGRidnZnNm1Rd0dQaTdJUG1Ta3BMS0R6Lyt6MzVNcFZMUnVuVXJIQndjU0UxTkpTb3FHclZhaldNRkQvVm1pd1dUeVVTenByYmlyYm42WERadTNJYXJxeXNEKy9kbCs4NjlKYTVST3ptUmxIU0ZEZXMzNCtibXhxU0p4V2N1VFp3d2xpTkh3bGkzYmhNREIvUkZvM0d4ejA1VVYySzVVNkhYWDN1M3pHUEdLblpaVXF0dEQyUmpSbzJnYjcvU1cwSVhGZzZlTVdOeW1ZV0QzMzN2WTY0a3A5VGEvM2xSbFowbGxaMWxTMEI3ZWxVOTJiaCt3eVpNSmhOalJvOHM5V01NREd6S0J4KzhSWTVlendzdnZGR2xzYjlhOEdtSnBYbFZjZXZZVVh6OTlYZXNYTG1XcmwwNmNlbFNEQ2RPbk1MYnV4RjkrMVN0WGxabEJBWFpFdE14bGF5UHBDU054b1g5Qnc2eGMrY2U1anorRDNzYjhzTGxRMDJhTmtGN1RWdjI5aDNhTU9meGgyamN1T1QzdTh6TUxBQXkwalBJU0M5L1ZtZDJkclk5WVhNalFrTnRQMjlDUWxwVituTmRuNU1MZ0ZaYnN1VjhSV004OHZEOVhJeThoRWJqVW14RzR2NERoL2pwcDhXTUh6ZUdpUlBIRnJ2bTRvVW8xcTdiZ0k5UHlkcHFRZ2hSVXlSSkkyNXF2eTB2WGl6NDhZZnZWemdpVVJYaHgwOXk4SEFvK3c0Y0lycWdLMGw1bkp5Y2FOZW1OUjNhdHlHb2VTQ0JUWnNTMkN5QVJsNVNmd2hnNWNxMUFMUUphVVdia0pMZFdhcHErQzFEMkxGak55YVRpVTJidGpGcjF0VjNkVGR0M0Via3BkS0xPaGE2Y3NWV2xQbjMzLy9BMmFYOEdRS1RKdDVLMDRLa1ErZU83ZkgwOG1UYXRJcVhMVVlWTEhjS0RDeTcyMHhSeHlOT3NITDFYOHlZUHBudTNidFU2cG9iNGVMaVFvc1d6Y0ZxSlNBZ0FQOEFQd0lDL0Fqdzg2T3hYK01TU3lGdW16V1ZvVU1IbFR2bW9jTkhpN1hoMWJocWNIWFZNR1R3Z0JJUGRZVlNVbEw1Y3NFM0dJeEdnb0thc1huckRreW1mUEx6VGVRYjh6RVlqYmhvWE1qT3ptYnIxaDFNbURDV2ZHUFZaOUlNSHo2MFdFSFBvdmJ0TzBCS1N1V1hvVXlZTUlZSkUwcTJvNjZxTjE1LzhZYkhxR21GWFprS1o3bFVSV0JnSUFFQlVRd1kwS2ZNYzRvKy9EbzdPOUdpZ2xsMkZ5OUdWVHBKRGhSMHhrc2w1VW9xblRwM3NDOTU2OXFsRSszYnQrWDA2Yk1zWHJ5Y3lLZ29BS1pPbmxEaEVyRHIwY2pMRXk5UEQySmlMbU0wNXVQc1hMZHJWVVZHUmhFVkZjMmlIeGJ6MU54SFVLbFVuRHQzRWNCZUs2Z29EdzhQdW5ZdFBVbGVPS3Z3cWFjZXBXT0g5cVdlVTlqZGFkaXdRVGZjM2NsZ01IRGtxRzFwWGM4ZTNTbzh2MUJPamkwaDZYWWQ5ZEpTVWxLWk4yOEJibTQ2WG56aGFYdFIrL01GeXlpRGdrcStBUkRjdWlWUHpYMnN5dmNTUW9nYklVa2FjZE5LU3I3Qy8zNjdXaXo0cnR1bjQxZko2YlpDR1RrNWV2NCtmSlFEQjQ5dzZFaVlmWXAvV1pvRStOR2hYVnM2dG05TGgvWnRDUWx1ZVVQdjZqWmtaODZjNC9oeDJ4VDNXOGZkK0lNdDJHb01kTzNhaWJDd0NQWWZPTWlVS1JQc0R6MFhMa1p5TFB4NHBjWTVjZkowaGVjTXYyV0lmVnVyMC9MQzgzUHg4dklzOTVwOGs0bFRwODhDMExKbGkwckZrcHVYUjNMeUZTNWRpcTZWSkEzQXl5ODlXNlBqT3pnNE1IN2NhUHFYMDViYzBWRkZhc0ZEM0xuemtTVmFlcXZWYW5SYUxYa09lV3plc29PaHd3YlpsenM1VmVGQmQrU29ZV1hXcERsOStreWxralNmelZ0UTZmc1Z6ckphOHR0eU5Kckt6Wm9iTUtCUG1VdjFsSExtVE1IbmNZdm1WYjYyVDU4ZUJEVnZWdW52alQ0K1Bqei9YUG5kRDE5NDZVMnlDbVptZ0cxcDFOSFFNREl5c3NqTXpDUWpJNVAwakF4aVl5OWpNcGw0OWJWMzdPZCsrTUZieGNhYWZlY3Mzdi9YcC9ZWlpaMDZ0aTl6WnRUMXlzbkpJVEV4bWVEZ2xvU0V0T2J3a1ZCT25qcE45MjVYdjhaRHc4THhjSGN2VVl0SFNiTm1UT0g4K1l1Y1BuMkdiNy85aWVuVEozUG16RGxjWFYwSkxpVkpVNTZFZ3Zwc2ZyNlY3N1ozSTdidjJJMWVuNHVMaTB1SldrVmxzVnF0OXBiZE9yZlNFOHJsOGZIeFp2TGs4YXhZOFNlZmZ2WWxEejE0TDAyYStoTWFGbzVhcmE2V055ZUVFS0k2U0pKRzNMU3VMUlo4KzAzVTFyVSt1UlFUeTRHRFJ6aHc4QWduVHAwcHM5dVN4c1dGdG0xYTJ4TXluVHEwdzZzTzF4bXBhd0lDL0JreWVDQXhzYkYwNmxqNnU2alhZL1NvNFRSdTdNT29rYmNVZTFmNm9YL2NnOWxTZnEvWHorWjlTVXpNWlY1LzdZVUtPNjFjKzQ1M1pUcXpIRHNXUVY1ZUhvMGIrMVM2Z0hGR1ppWUFucDRsRTBCeDhRa3NXYndVblU3SHZmZmNXZWFzbE9waXRWcEpURXd1VmhqNWVsVTArOGJMeTR1WjB5ZGpOQnJ4OWZQRjNWMkhWdXVLVHF0RnA5WGFaNzk4KysxUDVPajE1T1htWVREYWFwYlVkdWVzNnlrdUhCTlQ4VXk4UW0zYmh0aTNMMTZNUXVPcXFYSUI3T29VSFhPWjlJeE0zTjNkYUZaSzIraUt1THU1NFI1U2VtS3N1dVFiamZ6ODg5Vk9ReXFWQ2k4dlR4d2NWS2hVS3NhT0dVR2pncnBmaGN0MkNuazM4cVJseXlCN3dYQS9QOTlxSzVodHNWallzL2NBcS85Y1I2ZE83UWtPYmtuUFh0MDVmQ1NVdi84K1hDeEpjK2pRVVk0ZVBjYWJiNzVFMHlZQldDd1dEaDA2U3QrK3ZSUlpDZ2ZnNU96TTNMbVA4Zm44cndnTkMrZlU2Yk5ZTEJiNjl1MVpwWmxHaVVuSlpHVmw0K0xzYko5ZFVwTlNVOVBZc0dFckFNT0dEYXBVNjIyd3ZWRlQrRHZBOWRZZkdqTjZPRmFMaFZXci8rTFRlVjhTSE53U3ZUNlh2bjE3NFZwS25Sc2hoRkNDSkduRVRVbUtCZGR0R1ptWmJONjZrdzFidGhOMUthYk04NW9FK05HL2IyOEc5TzFGMTg0ZDVmL3dCbmg2ZW5EWFhiUHNpY3ZxMHJwMXExTGZlWFp5ZHFhaVI0akNkcWpPenM3VjBtSzZLSXZGd3NaTjJ3RG8wN3RIcGE5TFM3UFZhdkQyTHJsRWJzT0dMZllaSm0zYUhtTGtpT3ZyamxXVzdCdzlVWkdYaUl5NlpGL21vTmZuOHN6VGoxZnJmY295ZlBpUUNzKzU3NzdaOW9SWlhxNnRFS25HcGZKMW5hcWpKczNuOHorczlQMisrV1lScDA2ZjVkbG41bFM0aEtlUVkwRUhwZmlFUkw3NDhoc0FIbjdvWGpwMXFyaDljRTNZc0dFTEFEMTZkSzJXeEVWTmNITjM0NTY3YjhmYnV4R05HM3ZUcUZFajFHcTF2WER3bENrVFNyMHVPVG1aN3hmOVNsUlVOSzVhVi9KeTg5aStZemNKQ1luTW5qMFQzeHVZOVhIaFFpUy9MVjFCVEhRc0RnNE9lQlVrWHJ0MjdvQ3IxcFZqeDQ0VEY1OWdUOENsWnhSODdUZXlKVEdXTEZuTzdqMzdDUTBMNTRFSDdpNjNmWHhOYWxUUUt2MmY3M3hFWGtIeFgwZEhOZm9jZmFVVHhSRVJ0a0s2YmRxMnJ2SFBJYlBaekk4L0xTWXZMdzkzZHpmR2pCNVI2V3NMWjlJNU9qcVdXcE9tc3NhT0hVbnpvR1o4cy9BSHpwKzNMUS9UNlhSa1pXWGo3bDZ6Q1VzaGhLZ01lYUlSTngyTHhjTG5YMzFyM3gvWXI0OFVDNjREekdZeit3OGVadU9XSGZ4OTZHaXBNMlpVS2hVZDI3ZWxmOTllRE9qYm14WkJnUXBFMnJCVjFPNFZ3R2k4MnRYRkFXWGVRYjVSdTNidEl5WTZGa2UxdXN4WkpFNXFXN0loVjUrTHdXakVTYTNtZkVHOWg4YWxMSTBNQ2dyazRNRWpPRGc0VkZqY3VMTEN3MDl3NUVnWWtWRlJKQ1ZkS1haTXA5WFN1WE1IZkh3cTE3cTJOaFFtYUt4V0svSHhDUUFWTGpzcnFuLy9QbFZhSGxXbzZFU0dxaVQwSEZTMkM1MmNuS3FjQ1BUM3M3V0wzcjFuSDE5OS9SMTMzRDY5d2hsSjFTMDY1cks5QmZNdHd3Ylg2cjJyd3NIQmdVR0QrbGY2L055OFBMWnQzY1g2RFpzeG1VdzBDUWhnenB5SGlJK1A1L3NmZnVYVTZiUDg4NTJQR1RKNEFLTkhENi8wN0krVWdxSzZTVW5KZlBMcEY0Q3Rkc3Y0OFdQc1NSYTFreE5qUmc5bjllcDEvUHp6RXA1NzlrbWNuWjFJU1U1RjU2YXpmNTRNSGp5QXNQRGpoSVZGOE5sbkMzaGl6a09LZElrTER6L0I4ajlXWVRLWmNOTnB5YzB6c0czYlR2YnVPMEMvdnIzbzBiMHJiZHVHbExtY3pXcTFzcStnVlhmSGpqZWVhTFJZeSsrR3RIakpjczZlUFEvQUhYZk1yTktNbURPbmJiT3BmSHdhM2REc3BiVDBEUGJ2UDRUQmFFU3RWbU1GdG0vZnhhNWRlMm5mdmkwZE83YWpmYnUyQkFUNHlSSnBJWVFpSkVramJqcGJ0dThtdHFBT2daTmF6Wk9QUGFod1JEZTN5S2hvMW0zYXlyWWRlK3hMU1lyU3VyclN1MWQzK3ZmcHhZQit2Y3FzVnlGcVJrSkNFc25KVjlEcHRHZzBMcGp5VFd6ZHRzdCt2S3BGbHhmOStLdTlvR3hGcWxJNHVORGdRZjBybk5Gdy92eEZsdit4R29BUnc0ZVUyWjVabzNIQnk5T0Q5SXhNM256clh6aXFWS1NtcHVIbDVXbHZQMTNVcUpHM0VCemNDbGRYVGFuSHIwZENZcEs5Rm9lUGp6ZHQyb1RRdGswd3JZSmJFdUR2VitKQlpmR1M1U3hlc3J5MG9hcWQwWmhQUW1JU0h1NXU2TngwOWdSZlhwNkJqWnUya3A2UmlhZUhSNlVlb1AwRC9HZ2QzSXFwVXlaVWVzbUIyV3ptY2x3OGdDTGZGMVFxRlhmZE5RdHZIeTlXcjE3SDRpWEx5Y2pNS3RINXFxYm9jL1I4Ly8zUEFQVHQxOHRlT0x1bXBhU2tWRmozUjU5VCtUYk1SU1VuWDJIZi9vUHMzTGtIdmQ3V3hXZkk0SUhNbURFWmpjWUZYMThmM256OVJYNzVkU21uVDU5aCs0N2Q3TnkxbC9idDJ6QjYxQWc2ZEdoYjd2aTdkdTREYko4N1dxMHJVNmRPWlBDZy9zeWI5eFZSbDZLWk0rY2ZkT3pRbmxFamhyRjM3OTlFUlVVemIvNENCZ3pvUTBabUppRWh3ZmF4V3JSb3pvdi85elFMdnZvdjBkRXhmUExwRnp6OTFHT1ZiaVY5STJ4RmQ4UFlzV012MGRHMjJhYWRPM2ZnM252dXdHRElaKzNhRFJ3NmZKUmR1L2F4YTljK05Cb05RVUdCdEdnUlNKTW1BWGg1ZXVMcDVVR1RnQUNPaFI4bkxpNEJaMmNuK3ZhdFdxMGZrOG1FMFdCRTQ2cEJwVkpoTXBrSVAzNFNvRVJuUkl2Rnd2Lyt0NVM5QlFtaDBhT0gwNnRueVlMQjRlSEgwZWwwZUhwNjRPN2hqb3V6czYxKzJLa3pyTjlvbXpYV29YM0pWdkdWY2VGQ0pQdjJIK1R2dnc5ak1wbnc4Zkhta1lmdng5UFRnNTI3OXJKLy8wRk9uRGpGaVJPMitteHF0Wm9tVGZ6eDgvWEZ5OHVUNE5hdFNvMVpDQ0dxbXlScHhFM0ZZckd3Nk9mRjl2M3BVeWRJc1dBRlpHWmxzM1g3TGpadTJjNzVpMUVsampzNE9OQzdSemZHamg3T29BRjlLelc3UTlTTWhJUkVGbjZ6cU5SaklTSEJWVjdEZnl3MEFvUFJXS1ZyS2xNNHVGRGJOaUYwS3FmRGQwWkdKbDkrOVYvN3UvTVRKNHd0KzJSZzVxeXAvUFRURW50TFdsZXRLL2ZjZlh1WjcrSUd0NnBjQWVMSzZ0V3pHKzd1T3RxMWJWT3BaRWRBZ0I5ZUZTVE9Nak16aVl0THVPSFlyRmo1OE1ONTlsbHZqbW8xYXJVamhyeXJNNjFHajc2bFVtTk5tbmhyaGNrTmZZNmVUejc5RXJXenJjMTRXa0dyNElBQS95ck4xcWx1NDI0ZGpZdXpNMHVYcmVLdnZ6Ymk0ZUhHc0tFMVA2dmw1MTkvSXpFeENYY1BkMlpOcjcyYWFrWmovblhWL2FsSTlLVVlQdmhvUGxhcnJWWlZtNUJXVEo0eWtUWkZFaU5nUzFZKzgvUmpoSWNmWi9XZjY3aDhPWjZZMkRqOC9DcitXZTVkMEVhNVMrZE8zSHZQN2JoN3VBUHc0SU4zOCtsblg3Snc0U0xtem4yTU5pSEJQUGJvZzN3MmZ3RlJVZEgyTG5EdDJvVVVHOC9YMTRmbm4zdUNlZk8vSmlFaGtmbWZmODNiYjcxU28xMmgvbHEzbVkwYk4yTXNTSFlIQmpaajhxUmI2VnBrUnZBREQ5ekZqQm1UT1BEM0VRNGZEaVVtSnBhelo4L2JaN0FVL2hzODh1ajlMRjl1UzFqMzc5OEh0eXJXdDhyS3l1YVZWLzhKMkJJYUZvdkYvdjJnVmN1V3hjNWJ0T2dYZTZIMkFmMzdNRzFxNmQzM3RtemRXU3hPbFVxRjFXcTFmMTVvTkJwR2pScGVwVGpYYjlqQ3poMjdTYy9JdEk4eGR1d0l4b3daYVo5Qk5XWHllQ1pQR3NlbFN6RkVIRC9CeFF0UlJFWkZFeE56MlY2enFsczNtWFV0aEtnZDh1UWpiaXByTjJ6bVNzR2FabzJMQzdOblRWYzRvcHVIeFdMaDRPRlFObXplem9GRFJ6Q1ZVdnVrV2RNQXhvNGF6cGlSdDlEWXgxdUJLTVcxbWpWcmlrcWxLcmI4ekZYclNvZjI3WmcxcytvUGhoOS8vQTdXOHVzRjN4QzF1dnlwNlo2ZUhnd1oxSjlEaDBKNTdQRUhjWEVwZjRsTDcxNDk2TmF0QytsRmF0SFU1dlIzSHg5dkJ2aVUzWFhwV2lPR0Q2MXlDKzdyNWVMc1RHQmdNeTVmanNOc05tTTJtVENiVEtoVUtwbzJEV0RJa0FFTUhWSjl5MyswT2kzNXBuemlFMndKSmtkSFI0S0RXM0xYN051cTdSN1hhOFNJWVZnc0ZnNGZDYU52bitydFBGU1dDZVBHRUJzYngzMzMzV2xQTnBSRnE5UGk2ZVZaWm52em9sUXFGWTdsMUNVSkNQQ3ZzT1BZRzIrK1IxWlcrZDMzcmhYVW9qbWpSdzhuTFMyZElVTUcwclpOK1oxMnVuYnRUTmV1blRsMTZnd3VHZzArbGZpWmNldllrWGczOHFKUG41N0ZhcTk0ZXpmaTZhY2ZaOTc4cndnUFAwNmJrR0FDQTV2eThrdlBzbnpaYXM2ZVBVZlRaazBZUHJ4a25Ta1BEdytlZldZTzh6Ly9tdkczanE3eHR0MzkrL1ZpMSs2OWRPN2Nrc0dEKzVmWkx0dkR3NE14bzRjelp2UndzblAwbkR0M251aExNU1FrSkpHV25zNDk5OXlHazFwTnh3N3RPWG8wakVrVHgxVjRieGNYWjl3OTNISFYySkx6alJwNW9YUFRrWk9kWS8rWnJ0Rm82Tk83QndNSFh2MitGUmtaeGVtQ3dzK2pSZzVqeG93cFpTYTZXN1FJNUZKVXREMlpYL2l6UjZWUzBhWk5hMmJPbklLdmI5V1dlUGJxMloydFczY1MzTG9sdlh2MVpNQ0FQcmlXMHMzTndjR0JsaTJEN08zTExSWUxxYWxwSkNlbllNdzNGQ3NhTG9RUU5jbkJhcTNKWDVlRnFEdU1SaU96SDV4RGVzRTc0dmZPdm8xN1o4OVNPS3FHejJ3MnMzN3pOcFlzWFVsaVVuS0o0eHFOaG1HREIzRHI2T0YwVWFqd1psMnhaODhlMU00dU5HNVNPOHNXcXNKaXNXQTJtYkRpVU9NUElUWE5ZckdRbnA1UksxMU1iaFlXaTRWOGt3bUx4WUtMczNPTkZoKzFXcTJZOHZOeFZLdnJYS0hjZkpPcFZtZittVXdtS1poZWpXN2szN00yLysrcnE3c1YySDVHUjBaZUtyYVVxNnFzVnF0dEZvM1ZXdWEvd2E3ZCszRFRhdW5acTN1bHhyUllMQmlOK2VTYjhzRUtHbGZORGYzNzF2YlhaazJLdjNRSm5kYVZuajE3S2gyS0VLS0dOSXp2VmtKVXdxcTFHK3dKR3AxV3kyM1RKeWtjVWNOV21KeFovUHNLa3BLdmxEamVwVk43eG80YXdTMURCNktwWURhRFVKNUtwVUtsVVBlUzZxWlNxU1JCVTgxVUtsV3RkYmR4Y0hDbzFJd1FKZFQyUTZBa2FLclhqZng3MXViL2ZYVW1KeDBkSFc4b1FRTzJyMGxIUjBmS20yTTRkTWpBS28ycFVxblFhRnpRVUQyL0h6U1VCSTBRNHVZZzM3SEVUU0V2TDQ4bFMxZmE5MmZmUGgxTktWTmR4WTB6bTgyczM3U054VXRMSm1kVUtoWERCZy9nN2p0bVNtY21JWVFRUWdnaGhMaUdKR25FVFdIcGlqVmtaZHZXeDN0NWVUSnRVc1ZycjBYVmxKZWNVYXZWakI0eGpObTNUYWRKZ0o5Q0VRb2hoQkJDQ0NGRTNTWkpHdEhnNWVUb1dWclFiaGZnN3R0bjRGeEhwOHJYVjNzUEhHTGhkejhSbjVCWTdIVVhGMmZHangzRkhUT240aVBMUzRRUVFnZ2hoQkNpWEpLa0VRM2UvMzcvZ3p5RHJTVnNZeDl2Sm80YnJYQkVEVWRzWER6Ly91cGJRbzlGRkh0ZHA5VXlaZUt0ekp3MkNROTNONFdpRTBJSUlZUVFRb2o2UlpJMG9rRkxTMDluNVpyMTl2Mzc3cjVkQ2kxV2c1d2NQVC8rK2h1ci85cFlyRFd6cDRjSE02Wk9aT3FrVzlHNnVpb1lvUkJDQ0NHRUVFTFVQL0swS2hxMFh4WXZKejgvSDRBQWZ6L0dqcnhGNFlqcUl3TjgvZ0FBSUFCSlJFRlVONHZGd2w4YnR2RERyNytSbVpsbGY5MUpyV2JHMUluY2ZlZE02ZFFraEJCQ0NDR0VFTmRKa2pTaXdVcFB6MkR0aHMzMi9RZnZ2Yk5hMjFiZWJJNmZQTTM4QmQ5d0tUcTIyT3Y5Ky9UaWlVY2ZvRW1BdjBLUk5UUldwUU1RUWdnaFJKMGx2eWNJMGRCSmtrWTBXS3ZXcnJjdnhmSDM4Mlg0MEVFS1IxUS9wYVNrc3VDYlJlemU5M2V4MTVzMURlQ3B4eCtpVjQ5dUNrWFc4RGc3TzVOdk5pc2RoaEJDQ0NIcUtJdkZJZzB3aEdqZ0pFa2pHcVI4azRsVmF6Zlk5KytZT1JVSEJ3Y0ZJNnFmdG03ZnpSY0x2eU1uUjI5L3pkVlZ3OTEzekdUbTFJazRPam9xR0YzRDQrTGlRbDVtcHRKaENDR0VFS0tPeWpjYWNaVzZmMEkwYUpLa0VRM1M1cTA3eWM3T0FjRE5UY2V0WTBZb0hGSDlrcDJkdzZmLy9nOTc5aGVmUFRObTVEQWVlZUFldkx3OEZZcXNZZE5vTktTbXBpa2RoaEJDQ0NIcUlGTkJuVVZKMGdqUnNFbVNSalJJUzFmOGFkK2VQbmtDVHRMUnFkSU9IejNHeC9NWGtKcVdibjh0d04rUFYvL3ZhVHAyYUt0Z1pBMmZsNWNYTVRFeDVCdU5PTWxVWmlHRUVFSVVvYy9KQnNEYjIxdmhTSVFRTlVtZVhFV0RjK2hvR0xHWDR3QlFxOVZNbXp4TzRZanFoenlEZ1crKy81azE2ellWZTMzYzZCRTg4ZGlEMHJXcEZ2ajYrcUpTcWNoS1Q4UGJUd294Q3lHRUVPS3FqSlFVdkwyOTBXZzBTb2NpaEtoQmtxUVJEYzRmcTliYXQ4ZU5HWUc3bTV1QzBkUVBjZkVKdlByMkIvYmtGb0NIdXhzdlBQTUVBL3IxVmpDeW00dEtwY0xmMzUvRXBDUkowZ2doaEJEQ0xqc3pBN1BKUkxObXpaUU9SUWhSdzZRZnNXaFFZbUxqT0h6MEdBQU9EZzdjUG1PS3doSFZmWWVPaHZIWVV5OFdTOUQwNmRtZFJmLzVYQkkwQ2dnSUNNQmlOcE9hbEtSMEtFSUlJWVNvQTh3bUV5a0ppZWgwT3Z6OTVVMGNJUm82bVVrakdwU2l0V2dHOWU5TGdMK2ZndEhVZmI4c1djYlBpNWRodFZvQld3dm9SeCs4aHlrVGIxVTRzcHVYajQ4UGZuNStKQ1VsNGV6aWdwdW5GR2tXUWdnaGJtYko4WEdBbGE1ZHV5b2RpaENpRmtpU1JqUVlXZG5aYk42MjA3NS81MjNURkl5bWJzdkowZlBCcDE5dzROQVIrMnUralgzNDF6OWZwVldMSUFVakV3QmR1blRoNk5HalhFbUl4NUNiaTdlL0h3NE9NdkZSQ0NHRXVKbFlyUmFTNCtMSTArdHAyN1l0T3AxTzZaQ0VFTFZBa2pTaXdWaTFaZ01ta3dtQVRoM2EwYTVOYTRVanFwdVNyNlR3d212dkZGdmUxS2xETzk1OTR5VThQTndWakV3VWNuQndvRmV2WGtSR1JuTGh3Z1gwMlZsNE5mWkY1K0dCU2lYSkdpR0VFS0toeThuS0pEVXBDYlBKUkVoSUNFRkI4aWFhRURjTFNkS0lCc0ZzTnJONjdYcjcvbTNUSnlzWVRkMFZFeHZIY3krL1JWcjYxZmJhWTBjTjU3bTVqK0xvNktoZ1pLSTByVnExb2ttVEpwdzZkWXFVeEFSU0VoTncxZWx3MWJuaG90SGc1T0lpU1JzaGhCQ2luck9ZemVRYmpSaU5CZ3k1dWVSa1pXRzFXRkNyMWZUdTNSc3ZMeStsUXhSQzFDSkowb2dHWWNldWZhUm5aQUxRdEVrQWd3YjBWVGlpdXVmRXFUTzgrdGEveU5IckFWc25vVWYvY1M4enBreFFPREpSSG8xR1E0OGVQY2pMeXlNMk5wYkxseStUbXBPb2RGaENDQ0dFcUFFT0RnNTRlM3ZUcEVrVGZIMTk1VTAwSVc1Q2txUVJEY0s2VFZ2dDJ6T25UVlF3a3JycDRPRlEzbnJ2WS9JTGxvTnBYRng0NTQwWDZkbGRDdERWRnhxTmhwQ1FFRUpDUXNqTnpVV3YxNU9UazJOZjRpZUVFRUtJK3NuSnlRbFhWMWRjWFYybDdvd1FRcEkwb3Y1TFRFcm1XTVFKQUp6VWFzYU1HS1p3UkhYTCtzM2JtUGZGUW5zSEp3OTNOejUrNzAxQ1dyZFNPREp4dlFwL2tmUHg4VkU2RkNHRUVFSUlJVVExa2lTTnFQZldiYnc2aTJib2tBRm9OQm9GbzZsYkZ2MjhoTVZMVjlqM3ZSdDVNZitqZDJuV05FREJxSVFRUWdnaGhCQkNsRWFTTktKZXMxcXRyQyt5MUduYzZCRUtSbE4zV0N3V1BwcTNnSzA3ZHR0ZjgvZnpaZjVINytEbjIxakJ5SVFRUWdnaGhCQkNsRVdTTktKZU94eDZqTlEwVzZjaVA5L0dkT3ZTU2VHSWxHYzBHbm5yL1U4NWRDVFUvbHFyRmtGODh2NmJlSGw1S2hpWkVFSUlJWVFRUW9qeVNKSkcxR3NiTm0yemI0OGJNeElIQndjRm8xR2V4V0xoMWJjL0lDejh1UDIxZG0xRCtPVDlOOUc2dWlvWW1SQkNDQ0dFRUVLSWlxaVVEa0NJNjVXVG8yZlAvb1AyL2ZGalJ5b1lUZDN3MGZ3RnhSSTAzYnAwWXQ0SC81UUVqUkJDQ0NHRUVFTFVBektUUnRSYm03YnR4R3cyQTlDN1p6ZDh2QnNwSEpHeWZ2cmY3MnpkZnJVR3plQUIvWGo5cFdkUXErWExYQWdoaEJCQ0NDSHFBM2w2RS9YV3VnMWI3TnUzM3VRRmc3ZHMzOFV2UzViYjk4ZU1ITVlMenp4eDB5Ly9Fa0lJSVlRUVFvajZSSkkwb2w0NmZ5R1N5RXZSQU9pMFdnWVA2S3R3Uk1vNWRDU1VqK2QvWmQ4Zk1yQWZMejc3cElJUkNTR0VFRUlJSVlTNEhsS1RSdFJMNnpkZkxSZzhldVN3bTNaSnova0xrYno1M2lkWUxCWUFPclp2eTZzdlBLMXdWRUlJSVlRUVFnZ2hyb2NrYVVTOVl6S1oyTEp0bDMxL3d0aFJDa2FqbktUa0s3ejQranZrNStjRDRPL255L3R2djRLVGs1UENrUWtoaEJCQ0NDR0V1QjZTcEJIMXpwNTlmNU9qMXdNUTByb1ZyVm9HS1J4Ujdjdk16T0w1Vjk0bU15c2JBSzJyS3grOTl3YnVibTRLUnlhRUVFSUlJWVFRNG5wSmtrYlVPK3MzYjdkdmo3c0pDd1lialVaZWZQMGQ0aE1TQVhCMGRPVGROMThtc0drVGhTTVRRZ2doaEJCQ0NIRWpKRWtqNnBYTXJHeU9oQjREYk1tSlVjT0hLaHhSN2JKWUxMejEzaWVjdnhobGYrM0ZaNStnVzVlT0NrWWxoQkJDQ0NHRUVLSTZTSkpHMUN1Nzl4NndiL2Z2MHhPZFRxdGdOTFZ2L3BmZmNPaG9tSDEvOW0zVEdIbkxFQVVqRWtJSUlZUVFRZ2hSWFNSSkkrcVZQZnYrdG04UEh0aFB3VWhxMzRiTjI0dDF0Um95c0I4UDNIT25naEVKSVlRUVFnZ2hoS2hPa3FRUjlZWStONWNqWWVFQXFGUXFCZzNvcTNCRXRTY3ArUW9MRm41djMyOGJFc3lyTHp5Tmc0T0RnbEVKSVlRUVFnZ2hoS2hPa3FRUjljYit2dzlqc1ZnQTZONjFNMXBYVjRVanFoMVdxNVYzUDV4SG5zRUFRR01mYno1NDV6VnB0UzJFRUVJSUlZUVFEWXdrYVVTOVVYeXAwODB6aSthMzVhczRkZVljQUE0T0Ryenp4a3Q0ZW5nb0hKVVFRZ2doaEJCQ2lPb21TUnBSTCtTYlRQeDlPTlMrUDNqQXpWR1BKaklxbWg5KytjMitmL2NkTTJnYkVxeGdSRUlJSVlRUVFnZ2hhb29rYVVTOWNQQndLRWFqRVlDTzdkdmkzY2hMNFlocVhyN0p4RDgvK015K3hLdFZ5eUR1dm1PbXdsRUpJWVFRUWdnaGhLZ3BrcVFSOWNMTjJOWHB1eDkrSmZaeUhBQnF0Wm8zWG40T1IwZEhoYU1TUWdoUmtWMTc5cE9lbmxIdDQ2YWtwbkhtM0FYeVRhYkt4YkgzQUV1V3JhejJPSVFRUWdoUmN5UkpJK284aThYQ252MVhrelMzREJtb1lEUzE0MWpFU2Y1WS9aZDkveC8zemlZb3NKbUNFUWtoaEtpTTdidjI4czZIOC9obzNvSnFIM3Z6dHAwODhlekxYTG1TUWxMeUZSNmQrd0toeHlMS1BEL2l4Q20yNzlwYjdYRUlJWVFRb3Vhb2xRNUFpSXFFSG9zZ056Y1BzQzM1OGZOdHJIQkVOU3RIcitmOWorZmI5enQyYU12TWFSTVZqRWdJSVVSbFJKdzR6Y2Z6RnRDaWVTQ3Z2UEIwdFkvdlhORFZ6MlF5NCtYcGlhZW5PeSs5OFI2UFAzUWYweWFQcjlRWTU4NWY1S24vZTYzVVk0R0JUZmwyd1dmVkZxOFFRZ2docWs2U05LTE8yN1Avb0gzN1ppZ1kvTyt2dmlVMUxSMEFqWXNMcjcvNExBNE9EZ3BISllRUW9qelJzWmQ1NjcyUGFOVElpNC9lZXdNUGQ3ZGl4NWV2V292VzFaWHhZMGRlOXoyY0NwSTBack1aVjFjTjc3LzlLaDk4OG0rV3JWekR5T0ZEUzl5ek5CYXJsWHlUaVJIREJoUFVQTkQrK3ZaZGU4alByOXd5S2lHRUVFTFVIRW5TaURyTmFyV3laOS9WSk0yUUJsNlBadWVlL1d6YnVjZSsvL2pEOXpmNG1VTkNDRkhmblQxL2tWZmVmQjhuSnljK2Z1OE5HdnQ0Rnp0dXNWZ0lqempKdnI4UGtaK2Z6NVNKdHhZN3ZuVEZuNWpONW9ydmMrNENBSDl0M0dJdm9CL1N1aFUrM28zNGE4Tm1Bdno5YU5FOGtFc3hzUURFWG80bk96dkh2dVFwdUdVTCsxakRCZzlnMElDKzl2MExGeU9KdkJSekhSKzlFRUlJSWFxVEpHbEVuWGJ5OUZuUzBtMnpTdng4R3hQY3FrVUZWOVJmS2FscGZQYnYvOWozZS9mc3hvUmJSeWtZa1JCQ2lJcUVoUi9ualhjL3dydVJGeCsvOXliK2ZyNGx6bEdwVkx6eHluTzg4YzZIZkxud2UvTHo4NWs1YlpMOStHL0xWbUkwNWxkNEwzTkJ0NysxNnpmanFDcFpWckI3MTg2MENXbkZzaFZyQUREbTUyTzFXdTAvVys2NWN4YmR1M1crcm85VENDR0VFTFZEa2pTaVR0dGRwS3ZUc0NFREZJeWs1djNuMngvUjUrWUM0T2FtNCtYbm4xSTRJaUdFRU9YWnVtTTNuMzcrTlMyQ0F2bnduZGZ4OHZJc2NZN0ZZc0ZvTkdJd0dubnkwUWQ1ODkyUFdmajl6emc2T3RycnlLeFk4a09sN25jMExKd1hYMytYZDk1NGtUNDl1NWQ1M24xMzNXNzcrNUc1dUxpNDhOOHZQN1VmTzFNd0cwY0lJWVFRZFpNa2FVU2R0bXZQZnZ0MlE2NUhjKzc4UlhiczNtZmZmM3JPdzNoNWVpZ1lrUkJDaVBLOCsrRThkaGIrakhKdzRMVjNQc1JvTUpKbk1OaVRNb1k4UTVudHNyLzY3dzlvWERXTUd6MmkwdmZVNlhRQTVPVG9LenczTmk2ZXkzRUpEWG9HcWhCQ0NORVFTWkpHMUZreHNYRWtKVjhCUUtmVDByRjlXNFVqcWpsZmZ2TzlmYnRyNTQ0TUh6cEl3V2lFRUVKVXBGRWpMMVFxRlUwRC9IRnhka2JyNm9yV3p4V3RxeXV1V2xlMHJobzBHZzBhRnhkY0M3WmROUm8wR2hjY0hGVDg2NVBQbWZmRlFqemMzSXJWaGlsUFlmSStNek9yd25NM2I5MXAzMTZ6YmhPalJ3NUQ0K0p5ZlIrc0VFSUlJV3FOSkdsRW5SVWFIbUhmN3Q2MWM0UHRjSFRvYUJnblQ1MjE3ejg5NTJFRm94RkNDRkVaRDkxL0Y0Lys0MTZjMU5mM3E5UzdiNzdNZ29YZjA3NWRHeUtqb3BuNy9LdmxudCt4UXp2KzlmWXJBRnhKU1NuMzNIeVRpUTFidHRQSXk0djA5QXgrK0dVSm03ZnY1SU8zcjdiZWRsQTF6SitwUWdnaFJIMG5TUnBSWjRXRm43QnY5K3pXUmNGSWF0WTMzLzlzM3g0OVloZ3RnZ0xMT1ZzSUlVUjEyTHYvSUN2K1hNZjVpNUc4OC9xTGRPdlNxVXJYRjg1S2lZdFB3R0EwVnVsYUYyZG5Rb0piOHZuSDd3S2dVamx3eDZ4cDl1TVJKMDV4SlBRWXQ4K2NncXZHRmJBVnoxZXIxVFQyOFNZK0lhbmM4VGR1M2s1T2RnN0RodzNtekxuenZQak1FenoveXR0OHNmQTdKbzhmQzRCT3E2MVN6RUlJSVlTb0haS2tFWFhXa2RCajl1MkcybzFpeS9aZFJCVzBQSFZTcTNub3Z0a0tSeVNFRUEzZjE5Lyt5SXJWZnhIY3FnVmpSdDVTYWtlbXlucjNvL21jTzMreFN0ZTBDUW5tUDU5L1pOOXY1T1hGM1hmTXNPOHZXYmFTSTZISG1ERmxvcjNWZHFHZ0lpMjJTNU9ibThldnZ5MW4xSWloT0RrNUFiWTIzUisrK3pwTi9QMDRkZVljQU81dWJsV0tXUWdoaEJDMVE1STBvazZLaklxMkYwYjA4dlNnUmZPR043dkVaREx4N1kvL3MrOVBuem9CSHg5dkJTTVNRb2lHNzZ2Ly9zREtQOWN4YmZKNG5uamtnV29aczJXTDVzeDk3QitWT3ZmTGhkOVhmRkk1Mm9ZRXMzVEZuK1FaREtYV21GbThkQVZwNlJuY05uMHlLOWVzdDcvZW9WMGJBRElLNnRsNGVMamZVQnhDQ0NHRXFCbVNwQkYxVXVpeHEvVm9ldlhvcG1Ba05XZlYyZzJrcEtRQ3RwYmJzMiticm5CRVFnalJzTzNkZjVDVmY2N2puanRuY2Q5ZHQxWGJ1RHF0dHRMTHBYUmFMY2I4L091K1Y3Y3VIZmx0K1NvaVRwd3Exb2E3TUduajd1N0d0RW5qYU5va29OVHJ6MTI0aUplWEo0M0xlVk1nUHorZmVWOSt3ejEzeml4ekhDR0VFRUxVREVuU2lEb3BOUHk0ZmJzaExuWEswZXY1MzI5LzJQZnZ1WE9XMUFjUVFvZ2E5dkhuWHhIY3FrVzFKbWhxUzBwS0tnYWprZTVkTytQcXFtSG43bjNGa2pRZmZmWWw2UmtadlAzYUMyaGNOR1dPY3l6aUJGMDdkU2ozWG1ucEdXemV0cE5lUGJwS2trWUlJWVNvWlpLa0VYV08xV29sTkt6SVRKcnVYUldNcG1iOHZud1ZXZG5aZ0swWTVKUUpZeFdPU0FnaEdyYU5XN2FUazZPdnRpVk8xUzFIcnljcDZRcUpTY21jUFhjQmdFL21mOFdWbEZUaUVoSXdHSXlNR1hrTEx6NzdCS09HRDJYRDV1MDhjTStkK0hnM0FpRG1jaHlOdkx6dzlQQW84eDduTDBRU2RTbUdtVk1ubFJ0TGVrWW1nSDFzSVlRUVF0UWVTZEtJT3VmcytZdmtHUXdBQlBqNzRlZmJXT0dJcWxkNmVnYkxWcTYxN3oveXdOMm9yN09GcXhCQ2lNcjVlZkV5dW5idVdPVXVUcFZoek0vbmNseENwYys5MXJNdnZVbkVpVlBGWHZQeTlDQkhyeWVrZFN1R0R1NVAwNEFBMnJWdERjQ2RzNmF4YWVzTzVuMjVrSGZmZUlrOGc0SG9tTXNNN05lNzNIdi90SGdwdm8xOUdEbDhTSWxqRGlvVnhvSXVWUW1KdHU1UkFmNStsZnFZaEJCQ0NGRjk1TWxRMURsaFJaWTY5V2lBcmJjWC9iS0UvSUpmMGtPQ1czTEwwRUVLUnlTRUVBM2JzWWdUSkNZbGMrL3NXVFV5L3JuekY3bnZrYm1WUHI5TlNIQ3gvZkZqUjlLemV4Y0NteldsV2RNbU5Hc2FVTzRTV0QvZnhqei8xT044OE9rWHZQRGFPM2g1ZW1DeFdPalZvM3VaMTZ4ZHY1bjlmeC9tK2FjZng2bVVOd2I4ZkJ1emE4OSszbnozWXk1RVJ1SGR5RXVTTkVJSUlZUUNKRWtqNnB5d1kwV1ROQTJySGszczVUaldiZHhxMzMvaTBjcDFBeEZDQ0hIOU5tN1pqazZyWmV5bzRUVXlmcXNXUVR3MTUrRktuZnZGMTkrV2VHMzBpR0ZWdnVlSVlZUHhjSGZuMng5KzVlU3BNNHdhUHBSdVhUcVdlbTVlWGg2TGw2NWc4b1N4akJzOW90UnpaazZkeUtYb1dLS2lZL0QwY09mQmUyZmo0T0JRNWJpRUVFSUljV01jckZhclZla2doQ2hrTnB1Wk9PTnU4azBtQUpiLytoMWVYcDRLUjFWOTVuMjUwSjZrNmQrM0YrKzkrYkxDRVluNkpDVWxoYlMwTkhKeWN0RHI5ZVRsNVdFMm01VU9TNGd5YWJWYWREb2RibTV1Tkc3Y0dFOVBaYjZmMy9YZ0hGcTNhc2s3Yjd5b3lQM3Jnc3pNTE56Y2RLaFVLcVZERVVJSUlVUTVaQ2FOcUZOT256MXZUOUMwQ0Fwc1VBbWFyT3hzTm0zZGFkOS84SjQ3Rll4RzFCZEdvNUh6NTgrVGtKaUl4V3pHMmNVRnRaTVRLa2MxYnA2ZU9EaklBNWVvbTZ4V0syYXppZXpjWE5Jek1vaU1qTVRKMlprQWYzK0NnNE54Y25LcWxUak9YNHlxMGFWTzlZV0hoN3ZTSVFnaGhCQ2lFaVJKSStxVTBHTU50eDdONnJVYk1SVWtvRHAzYkU5d3F4WUtSeVRxdXV6c2JFSkRRekVZREdpMFdyeDhHcU9SVnUyaW5zbzNHc2hLeitCeVhCeUppWWwwNnRRSkh4K2ZHci92c1lnVEFEVlNNRmdJSVlRUW9yckpXN0NpVGlsV05MaHJ3NmxIWXphYldiVm1uWDEvNXJTSkNrWWo2b01yVjY1dzhPQkJqRVlqL29ITkNXZ2VKQWthVWE4NU9idmc3ZWRIczVhdFVLblZoSWFHY3VIQ2hScS83NFdMa2ZqNU5wWWl1RUlJSVlTb0Z5UkpJK3FNL1B4OFRwdzhiZC92MWFPcmd0RlVyNjA3ZHBPZWtRbllXcG9PN05kSDRZaEVYWmFWbFVWWVdCZ3FsU05OVzdiQ1ZhZFRPaVFocW8yaldrMUE4eUE4dkwySmpJd2tKaWFtUnU5M0xPSWtJY0d0YXZRZVFnZ2hoQkRWUlpJMG9zNDRlLzZpdlI1Tnl4Yk4wV2cwQ2tkVWZSWXZYV25mbmpGbGdoUnVGR1d5V3EwY1AzNGNIQnp3Yjk0Y0oyZG5wVU1Tb2taNCsvcWhjL2ZnekprenBLU2sxTWc5c3JOelNFeEtwbHRYV2Vva2hCQkNpUHBCbmhSRm5YSDIvRVg3ZHR1UTFncEdVcjFDajBVUWV6a09BRmRYRGVQSGpsSTRJbEdYeGNmSGs1T1RnNCtmdnlSb1JJUG4yN1FwTHE2dW5EeDVza2JHdnhBWkJVQkljTXNhR1Y4SUlZUVFvcnBKa2tiVUdXZlBYYTFOMERZa1dNRklxdGZ5Vld2dDI1UEdqY0hGUlI2OFJkbmk0dUpRT3puaDd1V2xkQ2hDMUFwdlAzOE1CZ05wYVduVlBuWll1QlFORmtJSUlVVDlJa2thVVdlY1BWOGtTZE9tWWN5a2lVOUk0dTlEUndGd2NIQmcrcFFKQ2tjazZySzh2RHpTMDlOeDgydzRyZWVGcUlpTFJvT2pveVB4OGZIVlB2YUZpMUhTU1U4SUlZUVE5WW9rYVVTZFlEQVlpWTY1RE5pU0dRMWxKczNTRmF2dDI4T0dES1N4ajdlQzBZaTZyckF1aDd1bnpLSVJOeGRuald1TnpLUzVFQmxGZ0o5MGRSSkNDQ0ZFL1NGSkdsRW5uTHR3RWF2VkN0aUtCcXZWYW9VanVuRkdvNUhOVzNmYTkyZlBtcVpnTktJKzBPdjFPRGs3NDlnQVB2K0ZxQW9uWnlmeTh2S3FmZHpFcEdSYVN6MGFJWVFRUXRRamtxUVJkVUx4ZWpRTlk2blQ3cjEvazJjd0FMYWlsVExsWGxSRXI5ZWpjblJVT2d3aGFwMmoyZ21yMVlxcG9NTmZkVGdXWWF0SEkwV0RoUkJDQ0ZHZlNKSkcxQWxGT3p1MWF5RDFhRFp2dnpxTFp0U0lZUXBHSXVvTHZWNHZzMmpFVFVudDVBU0FvU0N4WFIwU0VwTUFaQ2FORUVJSUllb1ZTZEtJT3FIb1RKbzJEYUFlVFhwR0prZEN3d0ZialoxUnc0Y3FISkdvRDh4bU15b0grYllzYmo0T0RyYS96V1p6dFkyWmtKZ01RSUMvMUtRUlFnZ2hSUDBoVHdOQ2NRYURrWmpMY1lBdG9kR21kU3VGSTdweFc3YnR0TmZZNmQyek8xNmVIZ3BISklRUU41ZGpFU2ZvMnJtajBtRUlJWVFRUWxTSkpHbUU0czZldjJCUGFMUnFHZFFnaWdadjNyYkx2ajE2aE15aUVVS0kycGFZbEV5QXY2L1NZUWdoaEJCQ1ZJa2thWVRpaXRXamFRQkZnNk5qTDNNaE1nb0FqWXNMZ3dmMFZUZ2lJWVM0K1NRbUplTXY3YmVGRUVJSVVjOUlra1lvcmxnOW1qYjF2eDdOeHMzYjdkdERCdy9BMmRsWndXaUVFT0xtVTlqWnFYdlhUZ3BISW9RUVFnaFJOWktrRVlvN2UvNXFrcWErejZTeFdxMXNLSktrR1ROU3Vqb0pJVVJ0TzMvUk5wdlIzMCtXT3draGhCQ2lmcEVralZDVXdXQWtKdlpxMGVENjNpbzE5Tmh4TWpJekFmRHhia1MzTHZJdXJoQkMxTGFFeENSMFdxMTBkaEpDQ0NGRXZTTkpHcUdvQ3dYdmRnSzBER3BlNzRzRzd6OTQyTDQ5Zk5oZ0hBcjd5Z29oaEtnMUZ5NUcxZnVrdnhCQ0NDRnVUcEtrRVlxS2lvNnhiN2RvMFZ6QlNLckhvU05oOXUxQi9hVmdzQkJLS3V3YVZ4WHhjUWxzMzc2YjBMRHdLbCtibEhTRnNMQUlvcUtpS3p3M01pcWFzTEFJRXBPU3EzU1B0UFFNd3NOUGtKeWNVdVg0YmliaHgwL0tURVloaEJCQzFFdVNwQkdLS3Bxa2FSbFV2NU0weVZkU2lMMXNXN3JsN3VaRzU0N3RGSTVJaUpxeGEvYys1anp4UEhPZWVKNlkyTXMxZHA4Vks5ZnczdnVmc0sxSVMvdktNaGlOTEZ5NGlMLysybGlsNnk1Y2pPTDNwU3VxZkUrejJjekNiNzVuNFRlTHlNcktMdmZjOVBRTVBwLy9GZDkrOXhPcUtrNjJPM3ZtSEYvLzV6dkNJNDVYN2NLYlNHRTltaENaU1NPRUVFS0llcWgrcnkwUjlWN1VwU0pKbWhhQkNrWnk0dzRjUEdMZkhqeXdueXgxRWcxU1V0SVYvbGkrR292RkFzQzZkWnQ0OUpFSGF1UmUwZEd4eE1iR1ljbzNWZm5hczJmT2N5ejhPTWZDaitQczdNTG8wYmZVUUlSWGJkcThuYmk0QkVKQ2dna0tDaVFqSTdQRU9XcTFJenFkanRXci84SmdOTks3ZHcrY25WMUtQUmRBcTlQaVZJVWxvR2xwNmZ4bjRhSnl6M0Z6MC9MVTNNY3FQV1o5ZE9GaUpFQ3RMWGV5V3Ewa0ppV2oxV3J4Y0hjcjlaejRoQ1JVS29jNlU4ajRoMTkrSStMRUtlWjkrRStsUXhGQ0NDSEVOU1JKSXhSMXFRSE5wQ20yMUdsQUh3VWpFYUptV0N3V0Z2M3dDd2Fqa2NEQXBpUWtKQkVhR3M2ZVBRY1lQTGgvdGQ4dkt6TUxBSjJidHNyWGR1blNrVm16cHJKczJTcitXTEVhRjQwelE0Y01yTzRRQVRoMy9pSnIxcXdINFB6NWk3ejA4bHVsbnRleFl6dkdqUnZOL2dPSEFEaDhPSlREaDBQTEhIZnVrNC9RcVZPSFNzZVJuMjhpdXNqMzFOSzRlN2hYZXJ6NjZsakVpVm90R3J6dndDSGVldjhUL3ZuYUN3d2FVSEtaYTJwYU92Yy8raFN6cGszaW9mdnZLbk9jdmZzUEVocCtuQ2NlZWNDZTVFOU5TK2R5WEVLbDR2RDBkQ2Nvc0ZtbHprMU5UZU55Zk9YR0ZVSUlJVVR0YXZCSm1xdzhNNmZpc2tqTU1KS1NiVVJ2TUNzZGtpaGdNcG00cEc0TGZxQlNxVmg5MG9qRHFVdEtoM1ZkckZZcjIyS2NNUG4xdzlIUmtVTnAzaHpkVXZiSDR1eWtvbnVRQjEyYXUrT2lsbFdIb241WXN1UVBvcUtpMFdwZG1mUDRRMFJFbkdUSmI4dFp0bXdscllOYjBxUnBRTFhlTHlzN0I0QkdqYnl1Ni9xUkk0YVJscGJPbGkwN1dMSmtPVnBYRGIxNzk2ek9FSW1MaStlYmhkOERNSFBtRkp5ZG5GanoxMFk2ZDJ4UHgwN3RpNTFyTlZ2NTc3Yy9BVEJod2hnQ0F2dzVGbmFjVTZmT01HM2FKRncwenNYT0Q2emtBL2UxZkh5OCtiL241eFo3VGEvUDVkMzNQcjZ1OGVxYll4RzFWNC9HWXJIdzYrOS80T2FtdzkzZGpZZ1RwNHNkYnhFVXlCK3IxbUkybXdsdTFhTEVjWUNPN2R2ZzZPaElhUGh4VmhVays1NTg5RUhBbHJqNTk5ZmZWaXFXSVFQNzhkYXIvM2VESDVFUVFnZ2hsTllna3pUbkVuUDQ4MmdpdTg2a2NqRkpyM1E0b2p3QlY5OTFYTGk5NG1LYmRWcmpYdmJOLys0by85M3NvdHI0NjdpbGd3OHoremFocVpkTFRVUW14QTFic1hJTnUvZnNBK0MrKys3RTI3c1J3NFlONHVUSjB4d0xQODc4Zi8rSDU1NTlnb0NBNnBtOVlEQVl5Q3hzWjkvWTU3ckhtVDV0RXJHeDhadzlldzU5Ymw2MXhGWW8rbElNQzc3K2p1d2NQZmZlY3djREIvWWpPenVIcmR0MmNlaHdLSDM2OUtSalIxdWl4bXExOHRISG41T1ZtVVhmdnIyWU5IRWNBQ2FUbVNOSHc5aTFleDlQUHZFUUhoNGV4ZTVoc1Znd0d2UHQreWFUYmVtWE9kOU1YcDRCQUFjSGNIRzUrcjNEd2NHaFJHSkw3ZFFnZjl5WGtKQ1lSR0pTTXRPblRLaVYrLzM1MTBiT25iOEl3SE9sektCNi9PSDdXVm1RZVBuWEovOHVkWXcvRm4rUHA0Y0hjeDYrbi9TTVRGYXRXWStyUnNNLzdwdk5MVU1IMHZtYVpGOXAvdm12ejI3Z294QkNDQ0ZFWGRLZ2ZtdmJmaXFGSDNmSGNqUXFRK2xRaEtpMGM0azVuRXZNNGRzZDBkdzFzQm1QRGcraWtjNUo2YkNFc0Z1M2ZoT2JObTBEWU5MRVcrbld0WXY5MkQzMzNrbmlwMStRa0pESS9QbGY4V3cxSldvdVg0NjNienVxcm4rMm1VcWw0cUdIN2lVMkpwYjI3ZHZlY0Z5RjhvMUd2bDc0UGRuWjJjeWVQWXVCQS9zQjRPYW1ZKzZUai9EcFoxOFNGNTlnVDlJNE9EZ3dkY29FdG03YnhkMTMzVzRmWjBEL1BxZ2NIRmo3MTBZeU1yTktKR2t1WEl6aXM4KytMSEgvRmF2V3NHTFZHdHM5ZFZvKy9mVDlhdnZZNnJOakVTY0FHTlMvNXBlY25yOFF5VGVMZm1GZ3Z6NjgrT3dUck4yd0diV2pJN2VPSGdHQXhXcmx6WGMvUXUzb3lILy8rd1dwcVdsOCs4T3ZQRGYzTVh5TEpCNTFPdHR5UHBWS3hZdlB6Q0UrUG9Fam9jZTQ2L2JwdUx1NTRlNVdlcDJib3B5ZGkvL011UCtScDdpU2tscm0rY2I4ZkN3V0N4Tm4zRjN1dUY5OS9pRXRtdGZ2ZW5GQ0NDRkVmZE5na2pTZnJiL0lqN3RqbFE1RGlCdnl2MzJYV1hVa2dWY21oVENscDcvUzRZaWJuTmxzWnVteWxlemN1UmVBTVdOR01HSEMyR0xudU9tMFBQUDA0OHlidjRDa3BDdk1tLzhWRC8zakh0cTJEYm1oZXhkMlNnTTRlZXJNRGRXVGNkTnBxelZCQStEazdNeWN4LzVCZWtZR1hidDJadEdQdjNJc05NSiszR3l4c09iUDlhejVjMzJKYTE5NDRmVVNyMW1zVmo3OTVBc2VlZVQrWW5WbzNOM2M2TjJyaDMwL09pYUdwS1FyTkcvZURIOC9XekpNNHlvejhBcXRXTDJPNEZZdGFyd2VUVkpWOW15T0FBQWdBRWxFUVZUeUZWNTkrMTk0Ti9MaS81NlpnNXViRG92RnlqYy8vWUtQanpmRGh3N2lseVhMT0g3eU5NL05mWXpBcGsxbzVPbEpuc0hBRys5K3hNSi9mNHlibTY3RXVNN096cnozMXN0b1hiVzR1RGlYY3VmS21UNWxBam42MG1jU243c1F5YTQ5K3dGbzBhSTVnMHVwbzFQSXk5T2p6R05DQ0NHRXFCa05Ja256NWg5bldYbEVDdUNKaGlISFlPYjE1V2NJdTVUSlc5UGFLQjJPdUVsbFpXWHozMjkvNU55NUN3Q01HREdNNmRNbWxYcXVsNWNueno3ekJKL05XOENWS3luTS8veHJ4bzRaeWNTSlkxRlhvVHRSVVVVTDRKNDhjYXJHaXY3ZWlLQVd6UW5DVnZBODM1aVB3V2hreXBRSkpXWTFWTWFaTStjSkR6K08yV3dwOW5wQWdCOFBQWFN2ZmYvalQvNU5VdElWK3Zmdnc4Z1J3MjdzQTJoZ3psK000a0prRkM4OE02Zkc3Mld4V1BEemJjd3IvL2UwdmFQVDdOdW1jZVZLaXIzbzc3Z3hJM0YwZEdUODJKSGs1OXMrUHg1LzZINjI3ZHpOOFpPbjZkeXhmYW1KbWtaZTExZURxYWpKMXlSVEM1bE1KaDU5NmdXY25KeXdXcTFjaW83bHJWZWV4OCszOFEzZlV3Z2hoQkRWbzk0bmFkNzQ0d3lyamlRcUhZWVExVzc1b1hoTUZndi9uTllXbFVyYWVZdmFjL2JzQlg3ODZYK2twcWFoVXFtWU5uVlNzUmJXaVVuSm5EeHhHbWRuSndZTnNuVjFhdFRJaTVkZWVKcHZ2LytaczJmUHMySGpGazZkT3MyTUdWTnAyN1oxbFdNNFVhVEE2cWxUWnpFWURNWHFycFJuNWNxMUhEaDR1TmhyYmxvdGI3enhJZ0FiTm00cE5uNVJtUVh0c0dOajQvaHMzb0l5N3pIM3lVZExUY1lNR3pJUXJhN3EzYWpNWmd2aDRjZkxQU2NySzV2SXlQcFpYTDAyL09mYkg5RnB0UXpxWC9iTWtPb1M0Ty9IRjUrK3ovYy9MU1pIcnljdno0REJZQ0RQWUNUeVVqUkwvMWlOd1dBa095ZUhYMy83QTZQUldPejZEWnUzODk2Ykw5Ty9yNjJXMlVmekZwQ1hkN1ZtMGhzdlA0ZnFCcGI1bGVYM1AxYVRsMmRnNktEK2hFV2NvSHVYVG55NThIdmVmZU9sYXIrWEVFSUlJYTVQdlU3U2JBaFBrZ1NOYU5CV0hVbkVXK2ZNczdlMlVqb1VjUlBJenRHellzVnE5dTA3Q0lDcjFwV0gvbkV2blRvV0wxd2FIUjNENzB0WDRLYlQycE0wWUd2di9NelRqN055MVJvMmI5N0JwZWhZNXMxZlFKczJyWmt3Zmt5bGx4eEZ4MXdtTFMwZGdLNWRPeE1lZnB3alI4TVlPS0JmcGE2M1lzVmlLWmlSWXJXU2xaV05PZjlxOGQzRWhDVDdES0d5NU9ibWxudU9mZnhydlBMcVB5c1Y0N1ZNWll4WDFLRkRSN0ZhcmZiOWpJeE1QR1U1Q2dBYnQyem5XTVFKSG4vNC9sSm5wOVFFbFVwRldubzZWMUpTY1hGeHdWV2p3ZDNkRFZlTmhvTkhRckZhck53Nyt6WjBPaTA2blJZM25RNmRUb3U3bXc0M056ZWNpc3d5eThuUms1dVhSMkpTTW5IeENjWCtuei80N0F2MkZueE5sc1ZnTk5Lc1NmbmQxVTZjT3NQUGk1Zngra3ZQY3ZEUVVRQWV1djh1N24vMEtkWnYzc2E0Z2xvNlFnZ2hoRkJXdlUzU21DMVcvbHZmdXdFSlVRbUxkc1V3b2JzZmJRTnE1OEZEZ0Q0M0Y2UEJpREUvSDRQQmlESGZpTUZndEMxWktMSnZ6TSszblZldzFNVnNObU15bVRDYnpiWS9Gc3ZWYmJPbHd0ZW5qRlB1SWVua3FkTXNXdlEvc3JPekFXalpNb2dISHJnYmZ6L2ZLbzJqVXFtWU1YMEtiVUpDK0gzcENsSlNVamwzN2dMZmZmOEw3Nzc3R3E0YVRZVmpSQlRNS0drZUZNaW9VYmNRSG42Yy9mc1BWVHBKTTMzYUpQdlNMSDJPbnVmKzc3Vml4KythUFl2YmI1OVI2clVIRGh6aXQ5Ly9JS1IxTUU4KytVaVo5OUJvU3AvVmM5dnQwNjlydVZORXhFa09IanhTN2ptN0MrcUlBQnc1RXNiS2xXdTU2NjVaREtpRm1TTzE2ZHBaSitWSlRFcm13TUhEZkxQb0Z6cDM3TUNrY2FPcmRIMGhaK2ZycS8veTRyTlBsdnA2VXZJVnNuUDBUTGgxVktYR2VhZGdsdGVTWlN2NS9xZkZ4WTRaRFVaME9pMHpwazRzOC9vL1ZxMHRkL3pVdEhUZStlQXpCdlh2dzVDQi9leEpHdC9HUHR4NzUyMTg4ZFczdEF4cVRvZDJzc1JXQ0NHRVVGcTlUZEpzT242RmM0blNYbHZjSEQ1YmY1RnZIdWhTOFltQytJUWswdExTeWNyT0pqYzNseHg5TG5wOUx2cmNYUFI2UGZyY1BQdmZlWG01Wk9mbzBldHp5YzNOSlRNclc5SFlKOTg2WExGN2V6ZnlKaTh2RDdWYXplU0o0eGcxK3BZYldtN1J0V3NuMnJkdnk0YU5tOW0wYVR0VEpvK3ZWSUxHYkRhelorOEJBSHAwNzBKSTYxWjRlbmx5N3R3Rm9pL0ZFTlNpK1hYSFZFanQ1SVM2akR4S1lRMGRCNVZEbVltWTh2VG8xdVc2bGp1bHBXV1VtNlE1ZGVvTThmRUp0QTV1eFlXTGtmajUrcEtZa01SUFB5MGhOVFdEQ2VOSDI4K3R6OHNqbjNqMkZlSVRrNnA4blJVSGpwODh6ZmpwZDEzWGZiK2EveUh0MmxSdFdaN1ZhaVV6S3d1OVBnOTlydTM3U09IM21zU2taREt6c3Zudm9sOEt2dmNVL3o2VW84L2xpMC9mcTNUOUdVOVBEMjZiUHJuTTQwMmIrS04xTGYzekxqYzN6OVpsU3EzbXVibVBsVGcrYS9va0RvY2U0KzMzUC9sLzl1NDd2cW5xL1FQNEozdDA3MTI2bVdYdnZaR2xJb29EeFlHS0c3ZjQxYS9nK3JFRS9LbzRRQVZVUlBaZUFySUtsTjNTUmZmZXU4MW85dStQdExGcGtqWnRrNmFsei92MXFqYm5ubnZ2azVJMnVjODk1em40ZXMwWDhMSEE2bXlFRUVJSWFic3VtNlRaZGJXZzVVNkUzQ011cDFZaXI3SU8vaTR0WCtUZWF6UWFEYXFyYTFCUldWWC9WZG5vK3lwVU5yUlZWSmxjellTMHpOdmJFNHVlZkF5QlBRSXNzb1Eyb0YwVytQNjVzekJtOUVpNHVKaDNNWHI3ZGl3cUs2dkFaREl4YXRRSU1KbE1qQnN6Q2tlT25zQ3hFNmZ3MHBMbkxCS2J0VmhydXRQaEl5ZkFZck14Wk1oQXBHZGtJaURRRDFNbWo4ZjYvMzJQdzRlUElUd3NCUGIyMm90MERxZjFJM2s2aTdDUUh0QzAzRTJIeVdLaXNySUtVbWtkeG84ZGlZaXcxdGMvQXFDM0pMYTVaSEk1NWoreDJIaGNUQ1pZTEJhaXI5MkVRQ2lBblZBQWdVQUFieThQQ0FUYXg1YXNPVFBXeENnem1VeU9qejliaFl5c0hLeGY5YW5ScVdCTUpoUEwzbmtkTDczeFB0NzY0TC80NnYrV3c5L1AxMkt4RVVJSUlhUjF1bVNTSnEreURqY3lxMjBkQmlFZDZzU2RVancvb2YyakNEcWovSUlpRkplVW9yaTBGQ1VsWlNncUxrRkpxZmIveFNXbEhSNlBRTUFIbDhNRmo4Y0ZsOE1CdCtIL1hDNTRYQzY0WE8zM2pSL3plRHl3MlN5d1dDenRCUnFUQlJaTGU2R20vYXIvdnI2ZGFhUmRYRnZWNGMrMXNlRWpobGpsdUc1dXJtYjEwMmcwT0gzNkhBQ2dmMlFmdURnN0FRREdqaDJKNHlkT0lTWW1EdG5adWVoaGdkRTAxbUtONlU0eE1YSEl5TWpDeUJIRFlOZG9sRTVBb0Q5ZWYrVkY1QmNVSWlJaUZKbFoyaW5BYloyNjB4bTg5ZnBMY0hSc1haMGRrVWlNTlJzMjR1YnRPM2p4MmFlc3Z2eDJBejZQaDNVclB3V2Z4OVVtWWdRQ0NJUUNDUGg4ZkxaeUhVUmlDZForK1VtSHhHSk1uVXlHRlYrdVJWeENFbFo4OUM1NlJZU1o3T3ZtNm9KVm4zK0V0ejlZanJjK1dJNHZsaTlyOWNnaVFnZ2hoRmhHbDB6U1hFNnB0SFVJaEhTNE96azF0ZzZoWFZMVE1wQ1puWXU4L0h3VUZKV2dwS1FVeFNXbEtLK3czTzh6bjgrSHE0c3ozRnlkSVJRS2RYZXN0ZjhYUWlEZ04zcXMzeTRVQ25WTDZkcEtWRlNVVGM5dmE1ZXZYRU5XdG5icDdmdnUrM2Y2anJPekUwYU5Hb2FvcUdocy8zTTNsbjN3cGxWV3ZyRUVTMDkzcXF1VFllZXVmUUNBcVZNbklqOWZmeFJwU0dnUVFrS0Q2bytoVGZKMXQyTEM5dloyZVArdFY3SHd1VmV3OXV2dnNXN2xpZzQ3OTRESVBycnYxV28xeEJJSmlrdEtJWkhXb1ZZa3d0WHJ0eUNXU0NDdW4xWXBsb2dobGtnaEZrc2dsbWpiUHZ2NGZiM2tXMXNkUEhJQ2RUSVpIcGszRnpVMXRmam8wNVZJVGszSFc2OHR3ZWdSdzFyY1B6UTRDRjhzWDRabG4zeUJwZTk5ak9lZmZnTHpINXlqVzFLY0VFSUlJUjJqU3lacGJtYlJLQnJTL1NUbTE5bzZoQlpwTkJvVUZaY2dJeXNIbVZrNXlNektSbVpXRHZJS0NrMnVodE1TRm9zRkYyY251TG80dzlYRkJTNHV6dlhmTyt1K2QzTjFnYXVMQzNpOHJqdUNvTHNUaVNYWXQvOHdBTzJLVGtGQmdYcmJaODJjanVqb0c4akp5Y1hwTStjeGZacnQ2dmMweDlMVG5lN0VKYUN5c2dvamhnK0Z2Nyt2UVpLbXNkTDZVV2V1cnVhTlhKTExGZUJ3MlBmRVJiaTl2UjFlZWZFWnJQMzZlOFRHSldCQVpGK3JucSs0cEJTZnJWeW5TN2hJcEJMSVpJWUZpei82ZENWWUxKWjJoU2VoOE4vL0M0WGc4M2p3OHZTQXFwbS9qYTM1dTNrck5nNHhzZkdZT1cweVhuLzNQeWdxTHNVN2I3eUVvWU1INHRHbmwrajFGWWxFVUNpVUJ1M0xsNzJERGFzL3g4ZWZyc1JQdi82T2lQQlE5Ty9YQjRRUVFnanBPRjB5U2RNVkxsWUpzYlFLc2FMbFRoMHNNU2tGS1ducFNNL0lRa1oyRHJLemMxRW5rN1hxR0R3ZUYxNGVIdkR5clAveWF2Uzlwd2Zjelp3cVE3b3VqVWFEN2R0M1Fpd1NnODFtWS81OHd3S3BycTR1bURadEVvNGZQNFdEQjQ4aU9EZ1E0VzJzUDJKTjAyZE1CWlBKUUdMaVhkamIyeUU0T01oa1g3bE1qb3pNVERnNk9FSXNsaUF1UHNHZ1Q3OCt2ZURrN0lSNTgweXY3Tk1ncTM2Nms3Ky9qMW14eHNjbFlQL0JvNWovMFAwWU9MRHJGeWFmTVhVU3Z0KzBGU2RQbjdWNmtzYkJ3UjU5ZXZlRXZaMFFRb0ZRdDh5MlVLZ2RuYmYxajcrZ1ZLcXc4dE9QakNhUDFXbzFGaXg2RVcrOStxTEpFWHlIanA1c1ZUSHovSUpDQkFiNHdkSFJBZmZQdWcvdTdxNllOSDRNeEJLSlFkSGhjeGN1SVNjMzM2RGR3OE1OSHU1dStHNzlTdHhOU2FNRURTR0VFR0lEWFRKSlV5SHFmQmVyaEZpYlFxV0JTS2FDUFk5bGsvTW4zazFCYWxvR1V0SXlrSkthanN6c0hMUDM1ZlA1Q080UmdPQ2dRQVQ0K2VrbFlweTcyZFFNWXVqd2tlTzRmZnNPQUdEdW5QdE1MdnM5ZStZMDNMNGRpNktpRW16YXRCWHZ2YnNVbnA3dWJUcG5hV2taNHVJU01YbnkrRGJIM2RqQ2hZOWl3U1B6NE96c2hLcnFHaHc4ZUJUOSt2VnVkc1JQZmtFQmpodzlnVUdEK21QeDRxY2dsVXBoMzJUYWk5Qk9pUGZlZVIzTzlmVjVURkVvbFVpNm13SUFDQXJxWVZiTTBybzZsSmFXSVRzNzU1NUkwZ0RBOUtrVHNmL1FNYnp5d3JOR2krUmFpbEFnd0tzdlBtdHl1NHVMTS9MekMwMk83c3ZOSzBCVlZUVTBUY29rTnl3Zi92Rm5xM0g5NW0wOCs5UmpZTEhacUttcGhVYWpNVG5xcWFxcUdybDVCWmc5UTd2azl5TVB6ZFZ0c3hNS01mK0IyWHI5czdKeVVGSldidERld05QREhaNGViZnZkSW9RUVFrajdkTWtrVFUyZDB0WWhFR0lUb2pxbDFaTTBDcVVTNlJsWlNFbExSMnBxQnBMVDBwR1ZuV3ZXc0hzbWs0a0FQMThFQndYcXZrS0NlblJZSVUvUzlWeStjaFhIanAwQ0FQVHExUlBUbWtscXNEa2NMSDcyS2F4ZSt6L1Uxb3F3ZnYyM1dQcm1LL0R4OWpMN2ZDcVZDcWZQbk1lUkl5Y1ExTU8vWFVtYXYwK2RoVUpoK0g0a0Zvc0JBT1hsbFRoYS85eU1FWW0wbzBLTGlrcHc1cDhMQnR1RGdnTFF0MDh2dUp1eDhsQnNiQnpxNnVyZzd1NEdYeDl2cytLdnJ0SFd1WEp5YWo0QjFKV01IVFVjK3c4ZFEyeGNBc2FNR202ek9NSkRnbkhtN0VYOHZtTTNlZ1Q0NjIyVHllVTRkdkkwbUV3bSt2WHByV3ZYYURTNEhSc1BBRWhPU2NVbnk5N0crTEdqOE51ZnUzSHV3aVg4OS9QVkNBOE5NVGhYbmF3T2w2NWNoMHFsd3ZpeEk2Mzd4QWdoaEJCaWRWMHlTVU5JZDZWdXpkcTByWEEzSlEyM1l1N2c1dTA3aUkwem5ISmhESmZMUlVSWUNIcjNDa2R3ang0SUNlNkJzQkRUVXpzSWFlclVxWFBZdSs4Z0FNRGQzUTNQUDcrb3hZTEFBWUgrV0xod0FiWnQreE5WMVRYNGF0MjNlTzZaaGVqYnQ3ZlIvbzFIS21Ta1oySDdqbDNJenk4RWs4bEVyMTQ5MnhYLzhlT25JSlZLVFc0dkxDekM0Y1BIV2p5T3FYNFRKb3hCM3o2OVd0eGZyVmJqNU4vL0FBQ0dEUjNVWXY4R2xaWGErbTZ1cnVZdGo5NFZESWpzQ3p1aEVKZWlyOWswU1ROMzFneWtabVJpejRFakVJc2xCdHM5UGR6eDd0S1g5VVlTYWpRYXFEVnFESWpzaS8rOCs0WnVWYlNIN3ArRmpNeHMzRWxJUkV4OUVxY3hGcHNGYjA5UHZQZm1LeGpZdjUvMW5oUWhoQkJDT2dRbGFRanBocVRTT3B3NWR4RTNiOGZpOXAxNGlFVGlGdmNKRGdwRXI0aHc5SW9JUSsrZTRRZ0pObTlLQlNGTktSVUs3TmwzQ09mT2FWZXpjblYxd1p0TFh6YVk2bVBLcUpIRElCYUxzV2ZQUVloRlluejczU1pNbVR3QmMrYk1nRUFnME90YlhsWUJBQkJMcEZqejFmOEFBRUZCZ1ZpNGNBRUMvUDNhOVR4V3JWd09UWlBFcVVLaHdGZGZmWVBpa2xLOHVmVGxacWNlRlJVVlk5WHFEUmc0b0IrZWVlWkpnKzBzdG5tajVpNWN1SXpjbkR5dzJHeU1Iei9HYUI4T1c3c3N1RlFpaFV3dUI0Zk5SbHBxQmdEQS9SNmIxaklnc2kvU003SnRHZ09QeDhXSDc3elJxbjJZVENZKysvZ0RPRHJZNnlVcjdlM3RzT0tqZHkwYTN6dExYN2JvOFFnaGhCQmlPWlNrSWFTYnFLcXFSbFQwTlZ5NmZBMjM3OFJEcVRROWJkREwwd085SXNLMFNabWVZWWdJQzZXVms0aEZaR1hsWU91MlAxRlVWQXdBOFBMeXhHdXZ2bWpXbEo3R3BrNlpDQmFUaGQxN0RrQ3RWdVBNUCtkeDlkcE5QTDNvY1VRMldoYjUzQVZ0SWtpajBZREw1ZUQrKzJkaDhxVHhGbG5DbThmajZUMU9UY3ZBWDMvdFFYRkpLUVlONm85ZXZTS2EzWi9EMWI0Rk01aE04UG04WnZ1YWtwYVdnVDE3dGFPUkprOGFCeGNYNDZOaStId2VuSjBjVVZWZGcwK1cveDlZVENZcUtpcmg3T3pVcXVsaVhVRm9TQkF1WDcwT2tVaHMxYm8wMWtBMXVnZ2hoQkJDU1JwQzdtRUZoVVc0ZVBrcUxrVmZRMkpTaXNsK0FnRWZnd2RFWXRqUVFSZzViQWl0cUVTc1FxMVdZOGVPM2JvRVRkOCt2YkQ0dWFjZ05ITUVUVk9USm8yRHQ3Y25mdDN5QjJwclJlRHplUWh1TXNKTEtOUWVPendzR0lzV1BRNFBEK05GaWRzcU96c1hsNjljUlhKeUtvcUtTZ0FBUTRjT3dxS25IcmZvZVl5cHJxN0J0eHMzUWFsVXdzZmJHM05tejJpMi84T1BQSWh0MjNhZ3Vrbzd6VWtnRk9DcEp4KzlKNWJnYm14Zy83NzRmY2R1cEdkbVdYMlZKMElJSVlRUVM2TWtEU0gzR0ttMERtY3ZYTUxSRTZlUW5KcHVzbDl3ajBBTUh6b0l3NFlNUkw4K3ZjQm0wNThEWWwxTUpoTkxsanlIOVJzMllzcmtDWmc0Y1d5N0V3UzllL2ZFOHVVZjR1Q0JvNWd5WllMQnlJa0hIcGdOSDI4dmpCbzEzQ0tqWjVweWNYSENqWnN4a012a0dEU3dQeVpOR29lSWlEQ0xuOGNZSnlkSGpCc3pFdGV2MzhaTEx6OW5NTEtucWFGREJtSEFnRWhVTmFwRncyTFpaclU0YTJwSXpNVGNTYUFrRFNHRUVFSzZISVpHMDNSR2ZlY1grUi9EVlRBSTZRNU92ajhDdnM3R0w4VGlFdTdpK045bmNEN3FNbVF5dWRFK1hwNGVHRHRxT01hTkdZbCtaaFFrSlIwcktpb0tiQzRQN2o0K3RnN0ZxdFJxdFZVU0pyWlNXVlVOQnpzaDJCeE9oNTliclZhanFxb2FycTR1SFg1dVM1S0lhbEdTbjQvaHc0ZkQwYkg5VTM2ZWVQWmxoSVVFNDdQL3ZtK0I2QWdoaEJCQ09nN2RPaWVrQzFNcWxmam5mQlIyN3orTXpLd2NvMzBDL0gweGJ2UUlqQnM5RXVGaGhzdTNFdExSN3FVRURRQzRPTnR1Q1dzbWs5bmxFelRXRUJZU2pQVE1MRnVIUVFnaGhCRFNhcFNrSWFRTEVvc2xPSFRzSkE0Y1BvN3lpa3FEN1haMlFreVpNQTR6cDArbXhBd2hwTnRwS0I1TUNDR0VFTkxWVUpLR2tDNmt0S3djKzNlZXdQRlRaMUZYVjJld2ZXRC9mcGc1ZlRMR2p4a0pqZzJtWGhCQ1NHZlFVRHc0Tm83cTBoQkNDQ0drYTZFa0RTRmR5RnNmZkFLbXJGcXZqY1BoWU5yazhYaDAvb1B3OC9XMlVXU0VFTko1ZUhscVYvRXFLaTZoSkEwaGhCQkN1aFJLMGhEU2hhalZhalJVODNCMHNNZjlzMmZnd2JtejRPelUva0tiaEJCeXIvRDI4Z1FBcEdWa29mbUZ5UWtoaEJCQ09oZEswaERTeGZoNGUrSGhCK2Zndm1tVHdlTnhiUjBPSVlSMFN2Mzc5VUY2QmhVUEpvUVFRa2pYUWtrYVFycVE1eFk5amljZm1ITFByWTVEQ0NHVzV1M2xnVXZSVkR5WUVFSUlJVjBMWGVrUjBvVk1uVFNlRWpUM1BJMnRBeURFQmhqYS96SVlGanVpbDZjbnhHSUpSQ0t4eFk1SkNDR0VFR0p0ZExWSENDR2RCSmZMaFVxbHNuVVloSFE0bFZJSlFQczdZQ2tEKzJzTEJxZG4wcFFuUWdnaGhIUWRsS1FoaEpCT2dzZmo2UzVXQ2VsT2xBb0ZBTzN2Z0tVMHJQQ1VSblZwQ0NHRUVOS0ZVSktHRUVJNkNUNmZENVdTUnRLUTdrZWhrRU1vRkZyMG1BMHJQQlVWbDFqMHVJUVFRZ2doMWtTRmc3dXBZQThoZkozMTcxaW1sMGhRVkMwelkxOEJ3cnpzOU5xaWtpc2dWYWd0R2lNaDNZMnpzek55YzNPaGtNdkJzZUMwRDBJNk81bFVDaDl2YjRzZmwxWjRJb1FRUWtoWFEwbWFEaERzSWNTaXNYNVlmU1FkZFcxSVpHeDVZUUJZVFAxaWltdVBwU011dDdaTjhialljYkR0eFFGd3NlUG8ya1F5RmVhc3UyYlcvcXNmN1kzZXZ2YTZ4M21WZFRnVlg5YW1XRmhNNFBWcHdYcHR0N0tyY2VGdVJadU9SMGhYNXVIaEFTYVRpZHFxU3JoNmV0azZIRUk2aExpMkZpcWxFcjYrdmhZL2RtaElFUFlmT21ieDR4SkNDQ0dFV0FzbGFheklnYy9DeTFPQzhQZ29YN0Rya3l5ZjdrOXQ5WEVHOVhBQ3E4bkVORWQrMi8vcGxqOFlycGVnQVlBZnptU2pYS1JvY2Q4WmtSNTZDUm9BMkhlOXFNMnhzSmdNTEo0UW9OZkd1OFEwbXFUaHNoa0d5U3B6U2VVMHlvZDBma3dtRTU2ZW5pZ3BMYVVrRGVrMmFpb3JZR2RuQjBkSFI0c2ZPeXdrQ0lDMkxrM0Q5NFFRUWdnaG5Sa2xhYXdreEZPSUxTOE1nR3VqWk1qRHczeHdLYVVTcHhQYU51ckVFbDZhM0FOVCtyb2J0QytaRklnWEpnWWEzZWRHWmhYZTJwNElSd0ViSDh3Sk5kaiszSVFBTEJycjMrSzVGLzEwRzVtbDB0WUhYVy9WZ3Q2WTFzOHdkbk5NL0w4clppV2hDTEUxSHg4ZkZCVVZvYUtrQks2ZW5yWU9oeENycXFtcWhFd3FSYjhoUTZ4eS9OQVE3VWpOOUl4TVN0SVFRZ2docEV1Z0pJMlZaSlpLa0ZzdTFVdlNBTUNuRDBVZ0xyY0d4VFh5RG85cDNsQnZ2REtsaDlGdGpnTFRMd1Y3UGh0TUJyRDJzZDd3Y0RDc2sySFBZNWwxL3JhT2dpR2tPM0Z6YzlPT3Bpa3BBWmZIZzcyVGs2MURJc1FxbEVvRktrdEs0T3ZuQnhjWEY2dWNvL0ZJbWhsV09RTWhoQkJDaUdYUjZrNVdvdEVBbit4TGdVS2wwV3QzRkxEeCtjTzlPanllcDhiNDRkTjVFV0MwSVUvQ1pBQmZQTndUbzhPdDh5R2FFS0l2TWpJU2JtNXVLQ3NxUkhsUkVUUWFtcTVIN2kwS3VSeEZPVG5nOG5qb0dSRmgxWFAxNzljSGQrSVNyWG9PUWdnaGhCQkxvWkUwVnBSUklzR21zemw0ZGFyKzZKVlJZYzU0ZktRdmRrUVhXRDBHSVplRkZROUZZR1ovRDROdEIyNFc0MnhTR2Q2YkZRcC9WNzZ1dlVxaXhQSjl5UUFBT3g0YmI4NEl4dkFRWjRQOXZ6cVdnZHdLS2NhRXUyTEJDQis5YmJ1dUZlSlNpbjVkbVlMS2xsZU9Jb1FBREFZRGd3WU5Ra3BLQ25KeWNpQVIxY0xaM1FOMmpvNWdNaW0zVHJvMlNXMHR5b29LSVJRS01YRGdRTEJZNW8zR2JLc0JrWDN4KzQ3ZFZqMEhJWVFRUW9pbFVKTEd5bjQrbDROWkF6d1E3Q0hVYTM5alJqQ094QlNqdGs1bDFmTTdDdGlZMHNld2pzdVJtQko4c2k4WkdnMFE2bW1ITjZiL08xZmZXY2hHblVLTnk2bVZHQjN1QXJWR1k3RC83NWZ5c1MwcUR3QndJNk1hY3dkN1FjRDU5K0t4bjc4RFBqOWdXQ1JaeUdYaDA0Zit2V3RxYkdUUDJKNnVjRzgwcmVwbVZqWCtNcEhRT25pckdES2wvaWlEQndaN2djZW1DMW5TOVVWRVJNRGQzUjN4OGZFb0x5NUNlWEVSQkhaMkVOcmJnOFBsZ2N2blU5S0dkR3BxbFFvcWxRb3FwUkppVVMwa05UVlFxVlR3OC9ORDc5NjlPeVNHZ2YyMVNacll1QVFNaU96YkllY2toQkJDQ0drclN0SlltVkt0d2NyRGFkajBYSDlkVzB4T0RUNC9rR3IxQkEwQUZGWExzQ002SDA4M0t1eDdKcUVNSCsrNWk0YmN5OUdZWWwyU0pxK2lEZ241dGVEV0p6a3VwMVppenJycmVIS01IeFpQQ0lRRG40WHpkeXV3N25pNjduZzFkVXFjaWl2Ri9ZTzlJRldva1Z3Z1FrSitMUno0TElQbnlHVXpjSitSVVQyTkJia0xFT1F1MEQxV3FqVW1relJmSFV0SGxVU3AxemE5bndjbGFjZzl3OVhWRldQSGprVlJVUkh5OC9OUlhWME5xVmhzNjdBSWFUVStuNC9Bd0VCNGUzdkR6czZ1dzg0YkdxeDlmNHU2Y3MxcVNacUVwR1FFK1BuQzBkRkIxL2JQK1Nnd0dReE1IRDlHMXlhUlNwR1dub24rL2ZwWUpRNXpxRlFxeU9VSzhIaGNxeVI1VmZXSk9TN1hzSVlkSVlRUVFscEdTWm9PY0NXdENtY1N5akEwMkJsZm44ekVudXVGSFhyK244L2w0UEdSZnVDeXRjTldoRHdXdm5teW4xNmZHcWtTR1NVUzFFaVZFSEJZZUdTWUR4NFpwaitGS2FORWpBR0JqaEJ3bVFiN2V6bnhrRjlaaDh4U0tkUnFEUUpjQlZpMW9EZit1SnlQSzJtVjFuMkNoTnpqbUV3bWZIMTk0ZXZyQzRsRUFwRklCSVZDQVlWQ0FiV2E2dFdRem9uQllJRFA1ME1vRkVJZ0VOanNvdDNlM2c2alJ3ekQ1ZWpyZVBYRlp5MStmSVZDZ2JVYk5rS3VVT0RUajk1RGVGZ0lBT0R2TStmQVlyRjBTWnFzN0Z4OHZtbzlSQklKTm4rM0RvNE85bVlkUHpFcEJkLys5QXNlbVRjWGt5ZU1iWGU4cDg5ZXdOcXZ2OGZHRGF2UU05eHd4VVpqNm1ReUtCWDZOMFRZSERiNFBKNWVtMUtweEF1dnZZUFJJNGZoaFdlZWJIZXNoQkJDU0hkRVNab084c1doTktqVUdsU0tPMzRaNkNxSkVuL0hsNktvV29ieFBWMHhLc3g0QWVDQlBSek5PcDZ4K2pRTi9GejRlby9QSk5wdXVYRkM3a1ZDb1JCQ29iRGxqb1FRblFIOSsrTHkxZXNvS2k2QnQ1ZGxsN2JuY0RqWXNPWXovR2ZGU3F6WnNCRS9mclBHb002T1VxbkU1NnZXdzlYVkJWK3RYRzUyZ2dZQXhCSXhVdE15VUZsVmJkRzRXMlAxdW05eDhmSlZ2Ylp4bzBkZytYL2UxV3RqczlrWU1tZ0E5aDQ0aWxuVHA4TFAxN3Nqd3lTRUVFTHVDWlNrNlNCbHRjYVgzUFoyNHFFdEsxTzdPWERoNjh4cnRrKzVTS0dyMTdKOFh6TGtTZzNHUmJpMi9tU0VFRUpJRnpaanlrVDh0bjBYZnZ0ekY5NS82eldMSFBPTDFSdVFuUHJ2MUYrNVFnR1ZVb2xubGl3RkFGUlVha2VSUHZXODlud1NpUlF5dVJ4dnZQdXhicCtRb0VCOCt2SDdGb21uc2VUVWRFUmZ1MmwwVzNwR0ZnRGc2SWxUSnZ2TW5ENFpuaDc2OWV3aSsvYkNVNDgvQWdEWXVuMG5BQ0EzcndCeENVbDYvVnhkWEJBWTRJY2J0MklRRzhmUjIzYmZ0RWxVUjRzUVFnaHBBU1ZwTEl6SkFIaWNaajZBYUFDcDR0L3BDYnRmSHdKbllldi9HYjU4dUdlTGZWN2FFb2RMcWRvUGlYS2xZZkZmQUVndmtlQ0RuVWxHdDdWV2hMY2QvdStSNXBjWHI1SW9NZkRqQzdySEkwSmQ4Tk96a1hwOXRsL094OXBqLzM3d1ZSc1BuUkJDQ0RHTHZiMGR4b3dhaGt2UjF5RVNpV0Z2My82YU9LVmw1WEJ6ZGNIMEtSUGJ0UCtaY3hkUlVsYmU3amlNU1VsTngrODdka01nNElQSjBQOU1vbEJxcHkzOWMvNFNXRTBTSmtxVkVqS1pISU1IOWpkSTBqZzdPV0h3UUcxOXZRT0hUd0FBNHBQdTR1dU5tNHpHc0hIVEZvTzJhWlBIVTVLR0VFSUlhUUVsYVN4c2NoOTNiRmhvdWlCZ2JaMEtveis3MUlFUk5hOU9vVVp5b1dXS2tKcGJyRmZWcUlUR1dDTWplelFhL1Q2RUVFSklleTE2WWdIK1BuTWVldzhleGRNTEYxamttQUYrdnBnMVl3cGk0eEloRW9uTTJzZkJ3Ujc5Ky9WQldtUCtDbVFBQUNBQVNVUkJWRVlta3BJTlYwRzBwRysrK2hMQlBRTDEyazZlUG91MVgzK1BkU3RYR05Ta09YdmhFcjVjODdYWng1ODViVEptVHBzTUFNakl6SWE3dTV0dUtsZEZaUlZpN3NSand0aFJWbDltblJCQ0NMbVhVSkttbSt2dGE0OXJLOXBmaUJBd3ZweDJTeWIwb3VsWGhCQkNyTS9ieXhQejdwK0YzM2ZzeHNEK2ZkdTkwcE85dlIwRVF1MUtoRC8rc2cyNXVmbDZxenNaVTFOVGk2QWVBZmh1L1Vwd09SendlZVlYVTFZcWxKQks2MHh1dDlacVRRMnFxcXR4SythTzl2dWFhcmk1YU92YlJWMjVDZ2FEaWMyLy9vNlJJNGJpcGNXTEFBQkhqcC9Da2VOL28zZlBjRnkrZWdPejc1dHFVR2lZRUVJSUlZWW9TZFBOTVJtQWdHdWJvY2VSQVE0SWRCTVl0QThKZGtJUGR3R3l5NlI2N1cycDNVTUlJWVEwZVBxSkJZaU5TOENhRFJ2eDZjZnZJeXdrcU0zSCtuTDVoM3FQeDQ4ZDJXSzltelVidmtOT2JqNEE0S1hubjI3VitUWnYvUU9idC81aCt0aGYvRmMzSGFtQlhDWTNTT3dvNmxkcGtzdU5iVE85dUVGY3dsMjgvL0hudXNmalJvOEFBQnovK3g5d09Sd3NXcmdBYXpkc3hFUDN6NEticXd1T25qaUZtZE9ub0xDb0dEOXMzb3BKNDhkUWtvWVFRZ2d4QXlWcGJHelgxUUlJdWMwUEExNDQyczlnbE1xWnhISVVWcHErb3dZQUJWWE5id2VBb21vWnRsL09iN0dmT2J5ZGVGZzQycy9zL3ZPR0dGLzFvYmV2UGZZdkhZcmZvdkx3MHovWnVobytqTFlNMVNHRUVFTHEyZHZiNGYyM1hzTTd5NWJqblErWDQra25GcUIvWk45MkpXc2FuRDU3RVJlaW9wdnRJMWNvRUZHL1JIZHJEUjg2Q0gxNm1hNUg1K3RqK0o3NjZ0c2ZHdW1wOWRZSG43VHEvR05HRGNkSDcybUxJbisyYXIzQjlrbmp4MkQzL3NQWTh2dGZHRGw4Q0NxcnFqSDd2cW5JeXk5bzFYa0lJWVNRN282U05CYVdXU3JCcHJNNXVzZHpCM25CcDVsVm1MNDlsZFhpTVI4ZjVRZFdrL3pFN3FzRnVxTEE3VkV1VW1EcnhieDJId2NBK2djNG1KMmtzZWV4TUhPQTZXVlFPU3dHRms4SXdLd0JubGg1T0Exbms4ckJhZnBEQUVBMWhRa2hoTFJHV0VnUXR2LzZQVDc1WWcyKzM3d1ZBTEJ1NVlwMlRYOXljblRBaExHak1PLytXYzMyMjMvb0dNUVNTWnZPTVdUUUFNeC9ZSGFyOW5uMXhXY05DZ0RmdmhPUEE0ZVBZOGx6aStEcjQ2VzNMUzd4THZic1AyejBXRXdHQTF3dXQvNTd3eEc0REFZRGl4YzlnUStYZjRta3V5a1lQMllrUEQzY0tVbERDQ0dFdEJJbGFTd3N2VVNpbDNnWkhPVFViSkxHMXR3ZHVGZzhJY0FpeC9KMk12OTVQajdLRC9hOGxnc0oramp6OE0xVGZUSC9tNXRHVjgzU1VJRmhRZ2docldSdmI0ZjFxejVGVVhFSll1TVM0T1hwMGVwanFGUXF4TVlsQUFBZW1UY1hHZzBnbGtpZ1ZxbWhWcXVoMW1pZ1VxbDBYMHFsQ2dNaSswS2hVR0RuM29NWTJMK2ZRZUZlU3hzNG9KOUI0V0NSV0x0WVFQL0lQZ2JubHpjejNja2NRd2NQUVA5K2ZSQWJsNEFQNjBmZEVFSUlJYVIxS0VuVHpYazVjdkhtak9BT1BTZWZ3MnpWdEtpLzQ4dVFVaVNHZ0dPWTFGSFMrdHlFRUVMYXlOdkxFOTVlcGtkMU5vZkpaR0xGbDE5QklwV0N5V1NDeVdTQ3dXQ0F4V0tCeFdSQ3JsQkFwVkxCeGRsSjI4WmlnczFtZzgxaWc4TmhReURnV3oxSlkwbGw1Ulc0RUhVRkFGQmVVV0V3UXFjcHVieDlDUjlDQ0NHa3U2SWtUVGVuVkdzZ3FsTlo1RmdzSmdNTy9KWkh4eXllRUFBM2U0N0o3WGNMUmZCM0ZjQ2V4NEpjcWNINjR4a0FBQWVCNGN0VlRtdDFFMElJc1FFR2c0RWQyMzZFeHNUTmdrMWJma2Q4d2wxODg5V1hScmZ6K2RZZlpYdjY3QVc0MXEvQzFPQnUvYkxmWjg5SElUN3hydDYydFBSTWs4ZEtUazNIbWcwYkFXaEgzQmhMMGx5NEZJMjRoQ1QwREEvRnBsOS93N2ZyL3ErOVQ0RVFRZ2pwZGloSjA4MGxGNHJ4Mk1aYkZqbFcvd0FIYkg5NVVMTjlmSng1ZUhaODg5T3JibVJVWStudkNWajFhRy9jeXFwR2ZuMkJaQmVoZm1KSHFkWkFxV3JkU0JvZW13bVpraEk3aEJCQzJ1KzVsOTlDZVhsRnMzMGVmT3dabysyZmZ2UWV4b3dhYm8yd2RIYnVPV2h5MjU0RFIweHVVNnRWVUt2VnVpVzlWU28xSm8wZmd3L2ZmUU1BOE1ubmF3ejJrVXJyOE9QUDJ6QnY3a3pNblQwRHo3MzBKczVkdkF4SEIvdDJQZ3RDQ0NHa2U2RWtUVGNYN0NIQWxoY0dXT1JZZG1iVW1BbnhFSUxIYm5uSjc0SXFHWjdaRkFNT1M5dVh5MmJBU2FqL2NtM0xDS0R0THc5Q1NwRVllNjRYNGxaV2RhdjNKNFFRUWhyczNQYVR5VzNmL1BBell1TVM4TXYzR3pvd0luMmJONjR6cUVsejh2UlpyUDM2ZTJ6Y3NNcmtkS3VVdEF3OC9lTHJlSGZwcXhnUTJRZGlpUVN1cnM3Tm5tdlRsdDhCQU04KzlSajRmRDVtM3pjVnYyemJqdGVXTExiTWt5R0VFRUs2Q1VyU2RBTHVEbHlVMWNwdGNtNGhsNFdod1U0ZGRyNmJXZFZRcURTNmxacXl5NlRvNFM0dzJsZXRnVzdVaTcrcllaOUtjZXZudTl2eFdaZzd5Qk56QjNsaXk0VmNyRDloZW1nM0lZUVFZa3gyVGg1ZWZXdFpzMzBVU2lYVWFqWG16SCt5Mlg0clAvc0lrWDE3V3pJOGhJVUc0OUdISDRDemsyT2I5aTh1S1VWaFVRbWtVaWtBSURjdkg4T0htQjRwcTFLcFVWMVRpemRmZlJGOFBoOEE4T1JqRDZPMHJCdzF0YlZ0aW9FUVFnanByaWhKWTBNTUJ2RE11QUE4TXR3SHM3NjZadXR3T2tTZFFvM1luQnBkWW1qenVSeDg4WERQRnZlTDhMWXphR3RMWW90dnhpZ2VRZ2docERsZW51NzQ3TC92Tjl0bjc4R2p5TTdKdzl1dkwybTJYMUNQQU1oa2NxalZ4cWZpTmhUZ1ZTcVVrRXJybWowV2s4a0VqOGRGNzU3aDZOMHozR2lmaGlTS1RDWXplWnk0aENRQVFFUjRLSEx5OGxGUldZV3cwQ0RkZGczMHB4cXpXRXg4c3V4dHZUWTNWeGQ4OGNreTNJcTUwMnpNaEJCQ0NORkhTUm9iQ2ZZUTRQUDVQVEVnMExIVmRWWGE0N1hmNG5XaldCcXNmclEzSWdNY2RJL3pLdXZ3NGk4dGY2ajY0WmxJdlZFd0dTVVN2UFpidkY2ZkNpT2pYYUxUS2pFMDJBbVpwVktjakNzMUswa3pJdFJ3bUhWZXBiVEYvWnJpYy8rZGtpV1NXYVpnTWlHRWtPNkZ6K2RqOE1EK2VtMm56MTVBVFUwdEJFSUJWQ29WMHRJekVSNGFZdERQbUxlWExjZWQrTVJtKzJ6ZStnYzJiLzJqMlQ2OUlzTHczZnFWemZZSkR3MEdrOG5FdHovK2dqRWpoNEhCMEw5NVVWNVJnWk9uenlFaUxBU3VMczdZc1dzZkhCM3M0ZTd1aGlNblRrR2oxaUFoS1JtalJ3elY3WE1wK3JySkVVTXFFOGtuUWdnaGhCaEhTWm9PeG1RQUwwd014SkxKZ2JyYUxHd1dBMjcySEpTTHJMOWNaVkcxNFowelp6djlncndWSWdWeUs1cS9Xd2NBaWliSkpZVktZOVorVnpPcThCcUF0Y2ZTb2RhMG5LQmlzeGlZM3MvRG9EMmpSTkxpdmswSkd5ZHA2cFN0M3A4UVFnZ3hKaTRoQ1VkUG5OWTlEdlQzdzlNTEY1aTE3K3o3cG1MWWtJSHRqc0hkemJYRlByNCszbmgzNlN2WXVlY0E5aDQ4YXJBNkZZZkRRV1RmM2xqNnlnc0FBSVZDaVNjZmV4aHFsUnJmYjlvS2xVb0ZieThQUEREN1BnREEzRm5UTVd5dzZkaHo4d3R3OE1pSmRqd3JRZ2docEh1aEpFMEhzK094OE1iMElJTjJIMmUrVlpJMGZmMGNXaXdNTE9EcTMwWHI1KytBYXl2R3RuaHNIa2QvdjNCdnUyYjMrenUrRkIvdlNVWjhiaTJPeFpiZ1luSUZ1R3lHeWY0TjVnLzFnYU9SNWJjVDhsbzN6OTJCendLejBlbHFLVWxEQ0NIRVF0NTZiUW5lZW0ySmJ0cFN3OHBJNXBneWNaeTF3akpxK3BRSm1ENWxnbGw5MzN6dFJkMzN4L1p0TjlnK2N0aVFGby94K2t0VVBKZ1FRZ2d4RnlWcE9nay9GejdpVzVsME1BZUxhWmlFYVFtVDBmcDl6Tm12WWVTUVVxM0JKM3RUekRxbVBZK0ZseVlIR3JSTDVXckU1dGEwS2o0M2U2N2U0Mm9KSldrSUlZUllWbXVTTTRRUVFnZ2hUVkdTeHNwY21rd2xha3FoMHVENzAxazRGVi9hUVJGMURnMnJOclhrb3dmQzRlN0FOV2cvR1ZjS3VkTDhXajVjTmhQK3JueTl0a3FKOWFlWEVVSUlJWVFRUWdnaDVxSWtqUlh4MkV6NHVmQk5iazhwRXVQRFhYZVJVaVMyV2d6NWxYWDR2ME5wUnJjdEd1Y1AveWJ4U2VRcWZHM21zdFF2VEFxRVI2TUVTbkdOSEwrY3l6SFpQNnVzZFlWK0Y0end3WnlCbmthMy9Ya2wzK1IrR2lOMWJqNStJQnh1OXZvSnMzSWJMWHRPQ0NHRUVFSUlJWVFZUTBrYUszcGtoQS80SE9QRG52KzRsSS8xSnpJTWl1OWFXcmxJZ1IzUkJRYnRiOThYYkpDZ0FZQURONHVOOWpkbXdRaGZ2U1JObGRqNHVkckMyNG1IRCtlR0dkMTJPcUVNU1FVaWsvdEtGV3E0TkdrYjMxTy9tS0pLRFpUVVVKS0dFRUlJSVlRUVFram5RUk9ucmVoU1NpV2tjdjFwUFRWU0pWNzdMUjZyajZaYlBVRmpqTDhMSDV1ZWk4U3o0d01NdG9sbEtteTVrTnZoTVJsVFZDM0Qxb3Q1QnUxMUNqWFdIYzlvZHQrMDRwWkhKc1hsMWtDcDd2aWZQeUdFRUVJSUlZUVFZZ29sYWF3b3MxU0N6dyttNmg2bkZJbXg0THRiT0grM3dpYng5SEFYWU1lcmd6RXFyT2s0RTYzVlI5T05MdEZ0Sy84N21ZbXpTZVY2YmV1T1p5Q3ZoV1crOTF3cmJQSFkyNXVaTGtVSUlZUVFRZ2doaE5nQ0pXbXM3UER0WXV5L1dZU3I2VlY0NnNjWTVGYzJuMkN3cHV3eUtlWi9jOE1nOFFFQVAvNlRqZjAzaW13UVZmT1c3YnlMekZKdExac3ppZVg0eTR6cFZHZVR5dkhKM2hTa0ZVc2drcWtnbGFzaGxhdFJLVmJnVG00dC9yTTdHU2Z1ZEs5Q3pZUVFRZ2doaEJCQ09qK3FTZE1Cdmp5b0xkeHI3b3BHMWxSU0k4Y2J2eWZnb2FIZVdEWTNEQ3dHQSt0UFpHRDc1YzQ1c2tRaVYySHBId2xZUGk4Y0grNU1NbnUvL1RlTHNQOW01MHM2RVVJSUlZUVFRZ2docGpBMHhwYkM2ZVFpLzNQQjFpSGNFNEk5QkdBeEdVZ3JsdGc2RkdLbWsrK1BnSzh6ejlaaEVFSUlJWVFRUWdpeEFocEowNDAxVENNaWhCQkNDQ0dFRUVLSTdWRk5Ha0lJSVlRUVFnZ2hoSkJPZ0pJMGhCQkNDQ0dFRUVJSUlaMEFKV2tJSVlRUVFnZ2hoQkJDT2dGSzBoQkNDQ0dFRUVJSUlZUjBBcFNrSVlRUVFnZ2hoQkJDQ09rRUtFbERDQ0dFRUVJSUlZUVEwZ2xRa29ZUVFnZ2hoQkJDQ0NHa0U2QWtEU0dFRUVJSUlZUVFRa2duUUVrYVFnZ2hoQkJDQ0NHRWtFNkFralNFRUVJSUlZUVFRZ2doblFBbGFRZ2hoQkJDQ0NHRUVFSTZBVXJTRUVJSUlZUVFRZ2doaEhRQ2JGc0hRQWdoeER6bDVlV29yS3lFV0N5R1JDSkJYVjBkVkNxVnJjTWloQkJDQ0NHa1E3RFpiQWlGUXRqYjI4UEp5UWtlSGg3Z2NybTJEc3VpS0VsRENDR2RtRnd1UjFwYUdvcUtpNkZXcWNEbDhjRG1jTUJrc1dIdjVBUUdnd1pFRWtJSUlZU1E3a0dqVVVPcFVLS2lxZ29GQlFWSVNrcUNrNU1UL1AzOTRlUGpZK3Z3TEtKTEpta2MrQ3pVMXRIZFk5TDl1QWc1dGc2QmRDQ1JTSVRidDI5REpwT0JMeFRDMmMwZGZLSFExbUVSUWdnaGhCQmljMnFWQ3JYVlZhaXBxRUJDUWdKS1NrclF0Mjlmc05sZE1zMmgweVZ2d2ZJNUxGdUhRRWlIYytReElPQjJ5VjlaMGdabFpXVzRkdTBhNUhJNXZQd0Q0QjBRU0FrYVFnZ2hoQkJDNmpGWkxEaTV1c0UvTkF6MlRrNG9MUzNGbFN0WElCS0piQjFhdTNUSkt6NC9GNzZ0UXlDa3c5V1Y1MkxYdmtQUWFEUzJEb1ZZbVZnc1JreE1ESmhNRm55RGdpR3dzN04xU0lRUVFnZ2hoSFJLREFZRDd0NCs4UFR6aDF5aHdPM2J0NkZRS0d3ZFZwdDF5U1JOWDM4SFc0ZEFTSWRqUzRxeDZkZmY4ZTUvUGtWbFZaV3R3eUZXbEp5Y0REQVk4QW9JQU9jZUs0UkdDQ0dFRUVLSU5RanQ3ZUhsN3crWlRJWmJ0MjVCclZiYk9xUTI2WkpKbXNnQVN0S1E3b2RYa3drQWlJMUx3T0pYM3NhTlc3RTJqb2hZUTBWRkJTb3FLdURtNlVVSkdrSUlJWVFRUWxxQkx4REMxZE1MdGJXMUtDZ29zSFU0YmRJbGt6U1RlcnRCd09tU29SUFNKdDZPSEl6djU2dDdYRk5UaTJXZmZJRWZmOTRHcFZKcHc4aUlwZVhsNVlITjRjREIyZG5Xb1JCQ0NDR0VFTkxsT0xxNGdNM2hVSkttSXdtNUxNd1o1R1hyTUFqcE1BdkhCT0NMVDViaG5UZGVBcC9IMDdYdk9YQUV6Ny82RHU3RUo5b3dPbUlwU3FVU3BhV2xzSGR5c25Vb2hCQkNDQ0dFZEZuMlRzNm9xYW1CVkNxMWRTaXQxaVdUTkFEdzZwUWU0TEladGc2REVLdHp0ZWRnL2pCdkFNRE02Vk93ZWVNNmhJVUU2YmJuNVJmZzdXWExzWExkTjZpcXJyRlZtTVFDaW9xS29ORm80T0JFbzJnSUlZUVFRZ2hwSzN0SFJ3RGFVZ0pkVFpkTjByZzVjUEhHOUdCYmgwR0kxYjA2SlFnT2ZMYnVzWSszRnpadVdJV25IbjhFVE9hL3Y4Sm56bDdFMHkrOGpnT0hqM2ZaSWxuZFhXVmxKVGhjTGxoc2RzdWRDU0dFRUVJSUlVYXhPUnl3Mkd6VTFkWFpPcFJXNjdKSkdnQjRlcXcvcHZWenQzVVloRmpOM0VHZVdEREN4NkNkeFdMaDZZVUw4T1AvMXFCUDd3aGR1MWdpd1hjLy9Zb2xiN3lIdXlscEhSa3FzUUNaVEFZbWkyWHJNQWdoaEJCQ0NPbnltRXdtWkRLWnJjTm9OZGFLRlN0VzJEcUk5cGdSNlFHSlRJWFlISnJtUWU0dFk4SmRzR0ZoMzJiN3VMZzRZK2IwS2ZEMThVWkNVb291VTF4VlZZMWpKODhnSnpjZm9TSEJjSFN3NzRpUVNUdGxaV1dEeVdiQnpzSFIxcUVRUWdnaGhCRFNwWWxycXNGaU11SGpZM2pUdXpOamFEUWFqYTJEc0lRemllVll2aThaMVJKYTZZWjBmYk1HZUdMMW83MWF0WTlVV29kdGYrN0N2b05IOWFZN01abE16Smd5RVU4LytTamMzVnd0SFNxeG9LaW9LTEM1UExoM3NUY1NRZ2doaEJCQ09wdWkzQnp3dVZ3TUhUclUxcUcweWoyVHBBR0E0aG81UHR1ZmdndkpYYTg0RUNFQTRNaG40NDBaUVhoMGhHL0xuVTNJelN2QS83N2ZqSmc3OFhydEhEWWJjMlpPdzVPUFB3d25SeHFwMFJsUmtvWVFRZ2doaEJETG9DUk5KMUpZSmNPUm1HS2NTU2hEUXI3STF1RVEwaXh2Sng0R0J6bGhXSWdUcHZYMWdKUFFNa1ZqTDBSZHdROC9iME5wV2JsZU81L0h3N3o3WjJIT3pHbnc4dlN3eUxtSVpWQ1NoaEJDQ0NHRUVNdWdKRTBuRnBOVGc1anNHa2hrS2x1SFFwcllzWHMvRkFydEZMWDVEODZHblZCbzQ0amFSaXF0dys3OWh3RUFQQzRYQytiZkR3YkQrQkx4UEE0VDdnNWNlRHB5MGRQSEhxNTJIS3ZGSlpmTGNlTFVXZXpZdmQ4Z1djTmdNREJpMkdBOE1PYytEQjAwd0dTOHBPTlFrb1lRUWdnaGhCREw2S3BKbW02eHp1dkFRRWNNREtUcEhaMVJ3ckZpSk5ldlFqUWxjRG9HRCt4aDQ0amFMdmJRZHlnb0xBSUFqUGVkanNpK3Jhc3BZdzFjTGhmM3o1NkJPVE9uNFovelVkaXhheit5Yy9NQUFCcU5CdEhYYmlMNjJrMzQrWHJqL3RuMzRiNXBrN3Bzb293UVFnZ2hoQkJDdXJvdXZRUTM2Zm9DL1A2dHZaS2JWMkREU05wdjVQQWh1dS9QWGJ4a3cwZ01NWmxNVEowMEhqOS92eDZmZnZ3K2VrYUU2VzNQTHlqQ0Q1dTM0dUdGeitQcmpadVFuWk5ubzBnSklZUVFRZ2docFB1aUpBMnhxY0FBUDkzM09YbjVOb3lrL1NhTkg2UDcva0pVTkRyalRFSUdnNEV4STRkaDQvcVYrSFBMRDNoaXdUdzRPenZwdGlzVUNodzVmZ3FMWDNrTEw3M3hIbmJzM28rUzBqSWJSa3dJSVlRUVFnZ2gzVWUzbU81RU9pLy9lMmdrVGUrZTRmRDBjRWRKYVJrcXE2b1FjeWNlZ3daRTJqb3Nrenc5M1BIY29pZXc2SWtGaUxweURZZVAvWTNZdUFUZDlyU01MS1JsWk9HWGJYOGlQQ3dFRThlT3hxUUpZK0RwNFc3RHFBa2hoQkJDQ0NIazNzVmFzV0xGQ2xzSFFib3ZqVWFEUThkT0FnQlVLaFhtUHpqSHhoRzFUMFZWRlJJU2t3RUFYQzRIbzRaMy9pSlZUQ1lUUVQwQ01HUHFSRXdhUHhaTUpoTzVlZmxRS0JTNlBoVVZsYmdWY3dkN0R4N0YxZXUzSUpGSTRlbmhUdlZyTEN3bkp3ZE1GaHRDQndkYmgzSlBxYXlxUm1wS09waE1GdXpzdXY1clZpYVRvYmlrQkVxRkVnS0J3Q3JuRUlrbFVLdlZZTE10Znk5SG85RzB1bEI1WVVFUmJ0eTRqYXJxYXZoNGU3VnEzNUtTTXFTbXBxT3VUcVkzY3RDWXpLd2NaR2ZsZ01Ga3d0N096dXh6M0d1dnNjcXFhb2hxUmMwK0Y3VmFqUXNYTHlFekl4c2NEZ2VPanViLzNZcVBUOEtwVStjZ0ZBcmc2dXBpc3QvT25mdWdWcXZnNmVsQnhlMnRUQ0dYZzhWaWRkajU3c1Fsb0xDd0dFN09UdUEwODNkR0twVWlJZUV1U2tySzRPWGxhWlZZRkhJNVJDSXhHQXhZNVc5ZWNVbHBxLzZlTkpXUm1ZMmt1OG13dDdlSFFNQTMyVStoVk9McTFlc29LaTZCbjIvWFdJQkFyVmJqNzFObndRRGc3T3hrc2QvejZ1b2FTQ1FTczk0alpYSTVpb3VMb1ZGcndPZnpMSEwrQm0xNXZ5T1dKYXFwQnB2RmdxK3ZiOHVkT3hGSzBoQ2Jzck1UWXZ2T3ZRQUFzVVNDeHgrWjE2RWZFaXpOeWRFUlI0NmZBZ0FVRlpWZ3dVT21WM25xakp3Y0hUQjh5Q0E4L09BYzlJd0lCWlBGUkhGeEtSUktwYTVQZVVVbGJ0Nk94ZDREUjNEOVpnd2tVaW04UE53aEZGcm5ZckU3b1NSTjI3ejIrbnU0ZFRzVzR4dE5PV3pzVG13OE52KzhEZTd1cmdnSkR1cmc2Q3d2SXlNTHExZC9qYkt5Y2d3Yk5saHZXMFZGSldwcnhSQ0xKV1o5Q1lVQ28zK2pkdTdhaHovKzJBa25KMGNFK1BzWmJHOHJtVnlPelp1M29hU2tGQkZOYW1NMUp6WTJIanYrMm9PYW1scU1IalhjN1AxVUtoVTJmTDBSWjg5ZHhJQUJrZkR5OGpEWnQ2cXFHcXRXcnNlTm03Y3hhZUpZMkxYaW91cGVlNDM5ZmZJTU5tM2VCcUZRZ0dBVHorZjgrVXY0NjYrOVNFaElncmVQTjRLRHpTLzhmLzFHREU2ZC9nY2hJY0VJRFBRMzJpY2pJd3ZiLzl5RnJPeGNUSm8wcnRYdnBTcVZDbks1QWtxbHFsMWZLcFdxWFJmdTMzejdJM2J2M28vSS92M2dZRy9mNXVOWVUwNTJMcjcrNWdld1dDejA2QkZvOWZOZHYzRUxtelp0UlZsNU9TWk9HTnZzdisyQkEwZXhlODhCY0xoc0REQmpkTEpJTEVGMDlMVldQWThiTjI1ajdWZmZnTVBoSWlJODFPejl6UEhqVDcvaXI3LzJJaVFrQ0I1dEhJbDg0dVJwSERwMEhEMGp3cHROVk1ta2RWaXo5aHVrcEtaanh2VEpiUTI1UTZXbVptRExsajl3TytZT3BrNmRDQmJUTXBVNGpoOC9oVTJidDhMRHd4MysvcjdJTHlpQW80blBWcG1aMlZpMWFnTUFvRThmeXl6NmNlMzZMV3paK2dlWURDWjY5QWhvMTdFcUtpcFJXRmlNeXNxcU5uODUyTnVCMlk3cnE1OSsyb0xEUjA3QTBkRVJ2ajdlN1hvK0hhMnJKbWxvdWhPeEtRNkhBeDl2THhRV0ZRTUFzblB6RVJiU2RUL2dob1VFd2MvWEcva0ZSYWdWaVhEemRpeUdEUmxrNjdCYWpjUGhZUFNJWVJnOVloZ1VTaVZ1M29yRithZ3J1SHoxT3NSaWlhNWZVbklxa3BKVDhlUFAyOUFqMEI4RCsvZkRnTWkrR0JqWnQxVjNWVW5uVVZwYWl1MS83ckg0Y2QzY1hQSFVrNDhDQUphdldJblNWdFk2K25URk1yaTV1V0hucm4xd2QzUEh0R2tUZGR2VWFqVlVLbldiNHFxc3JNSVBQLzdhYkI5N2V5SGVlUDJsTmgyL282M2ZzQkZsWmVWbTk5LzQzVmNHaWZIUzBuSkVSMThIZzhGQVNQM2Y0L2o0Skp3K2M2NVZzYno2OG1Kd3VGeTl0cFRrTk1UZWlVZnNuWGh3dVR5OWYwZHIrUHZVV1JRVUZDRXNMQVNCZ2Y2b3JxNHg2TU5tczJCblo0ZURCNDlDSnBkajZOQkI0SEo1UnZzQ2dOQk8yT3lkLzZhNjRtdnN6aDN0MU5mUTBCQ2oyOFZpTVk0Y09RNUFPeHJ6NEtHakdOQy9MOXpjWEMwV3c4V0xsd0VBWThlT2F0UE5qcXZYYnVDMzMvNXFkeHhzTmh2ZmZidTJ6ZnRMSk5MNmtXbXFkc2RpTFRLRkFtVmxGZGk1K3dEOC9md1FFcXIvT2V6ekw5WkFxV3hkL0V3bUU4cy8rY0NnWFNRU1krK2Vnd0NBbVRPbm9xYW0xdWorZG5aQ2xGZFU0dHo1S0RDWlRJd2JOOGJrN3lTTHpZYTluUkFxbFFwcjEzeU40cEpTS0ZWcVRKNDBybFV4VzRPZm55OWlZdUt3ZS9kQi9QZS9FV0JhS0FseHI3aDFPd1lBTUhoZy8xYjlYVzFKZW5vbUFLQlhyd2o4c1gwbkxsMjZpbzgvZWc5K2ZxMGJZVlJYSndPWHkybjF2MXRoWVJIeThncHc4T0FSREJvOEFQYnRHR0g1ejlrTE9IMjZkZSsvVFgzMjZVZnc5R3g3dVlMU3NqSVVGNWRBSnF0clZ4ekVmSlNrSVRZWDRPK3JTOUtrWjJSMjZTUU5BRXllTUJhLzc5QmU1SjY5Y0xsTEpta2E0N0RaR0RsOENFWU9Id0tsVW9sYk1YRTRIM1VGbDZLdlFTUVM2L3BsNStRaE95Y1BCNCtjQUFBRTl3akVnUDU5TWJCL1gvVHYxeGVPRHAzekRpTFJKNjJUNCs3ZEZJc2YxNmZSblpmZXZTUGc2K3NOcFZLSnVMaEVPRGc2SUN3MFdMZTl2THdTT1RtNThQZjNnNGVIR3dDQXkrVkJvOUhnL1BsTENBb0t0TmpGdlVLaFJFNU9ick45SExwUXduSGExRWtRMVNkUzQrTGlrWldWZ3lHREI4TFhULzhPMHRtekZ5Q3Rxek02Y3ZIWXNaTlFxVlNZTldzYXZEeTFJMCtxcXFwYi9icFFxVFhnTkdtTGpPeURSeDU1RUx0M0g4RGVmUWZCNDNNeGZ0em9WaDNYWEtscEdUaDhXSnRJU0V2THdBZkxsaHZ0MTZkUFQ4eWNPUTFYb3E4RDBONVZ2M0hqdHNuanZ2N2FpK2pidDdmWmNYUzExMWg1ZVFYeUN3cmg2dXBpOGc3dzd0MEhJUkpMTUhMa2NIaTR1K0x3a1JQNDdmZS9zUFNObHl4eUVWcFdWbzZyMTI0Q0FBb0xpN0ZuNzhGbSs4OTdjSTdKVWJqdTdtN3c4V25kRkxrR2lmWFRsMDJwcmFuRkg5dDNOZHVucEtRVUFMQnIxd0h3ZWFhblVnd2ExQjhqUnc1cmZaQVdFQjRXZ3RtenB1UHdrUlBZdEhrTFB2endIVGc1T2VxMkZ4ZVhRdGxvUkswNWpMME8xR28xdG16ZGpxcjZaTXNQUDVoT1hyNy83bEljUG5vQ0twVTJPYlI2OVFhVGZZT0NBckhzZzdmQVlyRXdaKzU5K09XWDM3RjM3MEVFQlFVaXBINkUxNTI0QkloRUlxUDdaMlprQXdEeWN2TncrY3BWaytmcDNhc25YRnljZGMrbElablpIQzlQRDdEWWJCUVdGZUh3NGVNdGp2Q3hzeGNpUEt4OW8za1k2RndqdUxkdjM0M3lDdU0zRHpJemN3Qm9wM1I5OCsyUGJUcitpT0ZETVdMRXYrVUZGRW9sc3JKekVCRGdCeWNuUi9UcjF3ZFJVZEhZdCs4UVhuOTlTYXVPL2R2dk81Q2ZYNGlYWDFvTWIyOVBxTlZxeU9XS0Z2ZWJQR2s4TGwrNWh1cXFhaHc4Y0JUejU5L2Y0ajVzTnF2WlVYdnZ2N2NVSHExTXRCdzVmQUxuTDdSL3hWbU5XcnNZQ29OQlNjYU9Ra2thWW5OaElVRzRWditCT1BGdUNtWk1uV1RqaU5wbnlxVHh1aVROeGN2UmVPdjFKUmE5TzJCTGJEWWJ3NGNPd3ZDaGcvQzJhZ2x1eGNiaHdrVnR3cWFtVnYvRFQyWjJEakt6YzNDZy9pSXBPQ2dRQS92M3c4REl2b2pzMTRlU05wMmNxNnNMbm4zMlNZc2RqOTlvUk1Wamo4NEhvTDN3WC9iaENnVDYrMkhKaTgvcXRrZEZSZU9QN1RzeFp2UUlUR3AwSjdUaHc3bzF1TG01NHQxM1h0ZHJrMGlrK1B5TE5WWTdwN2tTRSsvaTZORy9kWStsZFZJQTJzVEQyclhmNk5wbnpKaUNDUlArbmZLVm4xK0FyS3djVEpnNDFtQUkvNlZMVndDTjRlaWozSnc4UkYrOUFYZDNOOHljTVZYWFBtclVNQXdkT2doRlJjVll0WG9EZXZYcWlaZVdQR3V3ZjNKS0NuNzQ0VmU0dTd1QnkyMmFvdEdhTW5rQ0tpdXJjUHIwT2V6WXNRZENBUjlEaHc0MjJyZXRDZ29LOGRPUHZ3QUFIbjc0QVhBNUhCdytlaEw5K3ZSQ243NzZ3OWsxS2cwMmJkNEdBSmc5ZXpxOHZiMFFHeE9QcEtSa3pKczNGenkrL21nZy96Wk8vK3JNcjdIR2J0N1EzdGtlTW1TQTBlM256MTlDOU5YcmNIWjJ3cU9QUEFndWo0dllPd2xJVGs3RmpoMTdzWERoSSsyTzRmaUowMUNydGEvUDZPaHJMZlovWU81TWswbWF3WU1INEtGNWM5c1V4N3Z2Zm9RNm1kemtkcGxjanRnNzhXQXdHT0J5aEpnWWlRQUFJQUJKUkVGVWpML2U1ZlgxM1RJeXNzQTBNaUpJcFZaRHFWVEN5OXM2OVZiTU5YUG1OTnhOVGtWcWFqbzJiOTZHTjk5OFdYZkJ1TzZyTDlEYUJTdU5EWDdhVVQ4OUxpd3NCQk1takVGY1hDSVNFNUx3MFB6N3dXbnk4N3R5OVRxU2twTGg0KzJOV2JPblFTS1I0TkRoRStqVHV5ZjY5KytyMTdkeHZaZGhRd2NqTmpZZU4yN2N4aSsvL0lhUFBud0hRanNoamgzN0cxbFpPYzNHZkR2bURtN0gzREc1L1pXWG45Y2xhZVJ5Qlg3OHFma1JjazBkUDNHNnhUNmhJY0Y0NzcwM1duWGNwaGpNenBXa1NVdlBRR0ZoVWJOOUNndUxXdXhqU3RNcG1Ta3BhVkFxbGVoWG4wd2ZPQ0FTUFFMOWtaQjRGOG5KcWVqWk14enIxbjJEbkJ6dHFyTHEraGYzMmJNWGNmSENaZDF4bmxyMEdHN2Rpb1cvdjYvdWhsRlNVaksrL1c1VHErSzdHSFVaRjZNdXQ5anYwUVVQNlgzbWFXcnJ0dTFnc1ZwM1BWRmJZM3owV1dzMS9JeFlsS1RwTVBmR2xTUHAwdnIwNnFuN1B0RUtkL0E3bXIrdkQ0S0RBcEdabFFPcHRBN1hiOTdHNkJHMnVUdG1UU3dXQzhNR0Q4U3d3UVB4MXV0TGtKcWVpVHR4aVlpTlMwQmNZcExldENoQVc1QXpNeXNIK3c4ZEF3RDRlSHNoTENRSW9TSEJDQTN1Z2RDUUlGbzVxaFBoY0RnSUR6TSsxYUd6YTNxbnErRU9zRXFoUWwyZERJRDJBb0xYNks0Mmc4SFFmZmh1d09aMGpyZkkybG9SMGpNeURkckZFb2xlZTlOcEF3M1RudHlOVEVHUnkyVGdHeW1vdUh2dlFXZzBHanp4eE1QZ2NMbFF5T1g0YTlkK2pCa3pFaUhCUGNEaGFuOG1iRGJUYUlIRmMyZWpBQUQzelpqYTdJaUtoK2JOUlY1ZUlWSlNVaUdSV25iNGRFNTJMcjc3L21lSXhCSXNldW94akI0OUFpS1JHR2YrdVlEck4yNWoyTERCdXJvREdvMEdxOWQ4amRxYVdnd2ZQZ1J6NTh3RUFDaVZLdHk4RllNTEZ5L2p0VmVmaDZPam85NDU3clhYV0dPWG83VWpDWVliS1h5ZmtwcU9YWHNPZ01WbTQ3bm5ub0tndmhiWjRzVlBZZTJhcjNFeDZqTHNIZXp3d1AyekRQWnQrTGtBZ0VxbC9ka3BsVXBkTzR2TkFvZk5SazV1UHE1YzBTWm14bzBkYlhJMHo0MmJNYmg3TnhsMlFpRll6ZHdJVWF0VWV1ZTJocERnSUpNWDFxdFdiMEJXVmc2V0xYc1Rma1pxSWx5OWVnTmJ0bTYzYW56bVlES1plTzY1cC9EbEYydVFscDZCNk9nYkdEdDJKQUQ5MTNGYnFOVnEvTFZ6THk1ZXZBdy9QeCs4K3ZMekVBZ0ZFSXNrdUhidEptN2VpTUhMTHowSGRuMmlKaTR1RVJjdlhnYUh3OEh6enkrQ241OFBKR0lKTGwrNmlwczNZeEFlSHRyc0NMekhIcDJQNUpRMGxKZFg0STgvZCtQRkY1N0dBL2ZQZ2tnc050by9MUzBENTg5ZndwREJBekZ3a09tNk40R0JoZ2xhZ1ZDQSsrdi9ialNReTdXSlBXNlQ2WjZOaWNSaU1CbE1nM3ArVGkwVU54ZUx4YkN6czBOcVdnYU9ILzliYjV1NmZyU0RSQ0kxT1NyRkZ0TXFsNzZ4eE9oMHVaOS8rUTFaV1RtWVBYczZSbzAwdjlaWVU4SW03MlV4dDdXSnRzWWpIbWZPbkk0ZmYvb1ZCdzhkdy92dkxVVjRSQmhjWExYdmpiVzFJaVFsSmNQRHcxMVhJMHN1bDJQWHJnTmdNQmg0Y3VHakJrbGdvVkFBUHovTDFEZ3BLUzVGdFJuSmxGR2pSc0RKcVhXakxtL2VpRUZDNHQyMmhxYWphYmlwMDhrU2dQZXl6dmZwZ0hRN3ZYdUY2NzdQeXM2RlRDWUhqMmY2amEwcm1EUitMREt6L2dRQW5MdHcrWjVNMGpUR1pETFJNendVUGNORDhjaERjNkZXcTVHUm1ZMll1QVRjaVV2RW5ZUkV2YWxSQUZCWVZJekNvbUpjdlB6djBHSUhlM3VFaGdUVkoyMkNFUllTaEI2Qi9sMjZtRFF4ZzRXTGE2ZG5aR0hkdW04TjJ2Y2RPSXg5Qnc0REFPenRoUGpxcXk4dGVsNXJHVHAwa0Y3QnpMUzBESHkzY1JNaSsvWEY0c1ZQNmRvNWpTNzR5OHNya0pPVEMyY25SNFBFZ0VxbGdrZ3NnYXVibTE1N1ZGUTBVbExTTUhyMGNQVHByVTFpbkRwekRwY3VSYU80dUFUdnZQMGFvTkgrV3htckVaS2RuWXVrdXlsd2RuYkNpSkhOcjJ6SFpETHgvUE9Ma0plYmgxNjlJc3o4U2JSTUlaZmoreDkvZ1Vna3doTlBQSUxSbzBjQUFPenQ3ZkQ2YXkvaXEzWGZvcUN3U0pla1lUQVllUENCMlRqenp3VTh1ZkJSM1hGR2pSd0dKb09CSTBkUG9ycW0xaUJKYzYrOXhocGtwR2VocUtnRUhoN3VCZ1dqazVLUzhlT1B2MEtsVk9McHA1L1FHNTNsNWVtQlYxNTVBVi8vNzNzY1AzNEtOVFcxZVB6UmgzUVgzYlVpRWQ1Nzc3OEc1L3RyNTE3OFZiOTR3SVFKWS9EWW8vT3hhK2MrM1NpYS9JSUNQUEhFd3dhdnQ5eThmTjErRHoveVFMTUp3ZE5uenVQMG1mTnQrR2xvV1dPMW44N0t4ZGtKaTU1K0FoS3h4S0pUcnk1Y3VJd0xGeTRqTURBQXI3LzZnaTY1TjNIaVdGUlVWaUl4TVJrMXRTTGRTbDhSUGNNd2N1Unc5Ty9YVzFkRFJHZ254SnRMWDhIL3Z2MFJ4VVVsemE2YVkyOXZoOGNXUElSdHYvMkprSkFlMEdnMDZOMjdwOUcrQUtCV3FYSCsvQ1g0K3ZsaVdDdEg5WEc1WElQUkQwdVhmZ0FtaTRVTjYvL1A2RDRxbFFxdnZ2WXVuSnlkc0hxbDhmVmJOQm9ORWhMdXdzLy8zMFRBWHp2M2dzZmo0ZjMzbDZLMnVzYmtkRHlWVXRuaVZMMk81T3pzYk5DV201ZVByS3djY0xrY1RKNDB2bFdGMnB1alZxc1JVeis2TGFSUitZUUJBL3FoVjY4SURCazhFQnFOQnZmUC9UZVJuSnFXZ2FTa1pQVHIxeHNQejM4QUFMQjEydzdVMU5SZyt2VEpDQW95bktJV0ZCUm9OT0VsbHl0TWppSlZLaFM2djRtTmJkKysyNnlSTnIxN1JiVDZabVpPVGg2UTJLcGRqR3FZN2tRNW1vN1RmZDU1U0tmbFZGOHB2S0N3Q0JxTkJvbDNrekhJakFyK25kblVTZVB3NjIvYUpFM1VsV3YzUk9LcE5aaE1Kc0pDZ3hFV0dveUhINXdEalVhRGpLeHN4TjVKUUd4OEl1TGlFdzJtUndIYUQvSXhkK0lSY3lkZTE4WmlzZURqN1FWL1B4OEUrUHZDMzlkWCszOC9YN2k2R0w3eGs4NnRxS2dFS3JWMjFFRnRqZlkxSUpQSmtGOVFvT3RUWFYwTkFLaXBxZEcxTXhoTVhYMlVsampZMjJOb28xcFFPYm01S0NrcFEwQ0FIN3c4dFZNSytBTExMclBaUUtsVWdzbGtXclE0Skl2RjBrdFVObndBWkRJWkpwY0xQWGRlTzZKbDJQQWhCaGN5RlJWVkFBQUgrMzgvRkplV2xtUHYva053Y25iQ3d3ODlVTit2RWlkT25BYVh5OEhUaXg0RGc4R0FxbjdFU0oxVWFuRE9rMytmQVFCTW56YlpyQ21lOW5aQ2l5Wm9BSURENWVLVmx4YWpxcm9hL2Z2M3c2OWIvMERzN1RqZGRwVmFqY09IanVQd29lTUcrNzczM3NjR2JXcU5CbCt0L1FZdnZ2aU0zbDFaVzc3R3JPbENmYkhlcHN2V3hzVEU0ZWRmZm9OU3FjUzhCK2RnbEpFTCtKQ1FJTHkwNURuOHRHa3JMbDJLUm41K0FSWS85eVE4UER6QVpyRVFHZGxIMTdld3NCaGxaZVh3OC9QUlhaajcrZnJnM0xrb3BLVm53TjNkRGIxNzljVEZxTXM0ZXk1S3J3Q3N0SzRPUC8rc2pXWG8wRUV0M29IMzl2YUNmeHZ2ZU4rT2pXdTVFNENNekN3c1hXcFlKQmY0ZDdyVHFsVmZtNXp1MUpuMGoremJjcWRXR2o5K05KUXFKY2FPR1lXS3lrcDgvTjh2OUxhcjFHcDgrdWtxZy8xdTM0ckJ0dDkyNkxXcE5Sb1VGaFFoSnljSDc3eGplbHJRa0NFREVSWVdvbGRicDZpb0JEVkdSaXdVMWRkRkxDOHZRMHBLbXNGMmdWQmcwVlh1ekZGVlZZM3ZObTdDdUxHandXUnBYemR1cnM1SVRjdkVsaTNic2VURlovRDFCdjJmV1cydENQLzk1QXU0dWJuaXZ4Ky9yN2Z0Z3c4K2dVeHVldXBlUnp0MTZpd0FZT1RJWVJaTDBBQkEwdDBVMU5iVUdyd1BNeGdNdkxuMFpiT084ZmZKZnhBZGZRMjlla1hnd1FkbW03V1BUQ2JEa2FNbmNlM3FUWHo0NFZzR2lhbmlrbEtzV2YwMWhnNGRoR25USnNIZDNjM0VrVXhiMVV4ZHByYVExdFZCM3N4MHpzWWEvazVKcFRLVEJieWJFZ3I0Qm9zSEVQTlJrb1owQ24xNlJhQ2dmaTVxNHQyVUxwK2s4ZlJ3Ujgvd1VDU25wa011bCtQY3hVdGR2dFpPZXpBWURJUUdCeUUwT0FnUDFiL2hGUmFWSUQwekUra1oyVWpQeUVKNlpoYUs2d3NzTnFaU3FaQ1hYNEM4L0FKRTF4ZVNiQ0FVQ09EdjV3Ti92MzhUTndGK3Znanc5K3RXU1RGclVLbFV1b0xlYmNWbXNReVdIRjIzNFR2VU5wbVdrNWFXZ2M4L04xdzk1ZmlKMDdvNS9Ed3VGK3ROM0pWc3l0dmJFODgvdjBqM2VNM2EvNkdrcEF3alJ3N0RsTWtUV3ZzMHpCWWZuNFJObTdkQUtCRGdyYmRmTXp1cFpHa3BLZWs0ZmZyYy83TjMzMkZSM2Ruang5OHpNRVB2SFJVVkZIdnZ2Y1NPMGRoamlrbE03OWx2a2wreUtadnNidG9tdTV2c3BtNnFpWWtsMFNpeDk0NEZDNktpS0tMMFhxWEkxTjhmQXlQSVVGVUc4THllWjU5bDd0d1pEdVl5M0h2dStaeURTcVZpMU1qaFhJaTdpS09qQTg1T3poaU5Salp0TnBYSXQydDNiZlR4dDk4dW9iU2tsSzVkT3JOM2Z3UWFqWVp6c1JmUWFMVE1uejhiSHgvVHo2SXJQMUc3R0o5QVVWRXh6dVdKbm96TUxFNmNpTWJaMlptUkk0YzE4VTljVlZEN2RnUmhXaUtqMVdncDAyaVlPVE9zeHJ1YnRZbU5qU002K25TMTZXSFdPc1p1cGR6Y1BJNUVWdjJNMWVwMGhLOWRiNjVFcWF0blF2ZnVYWG41cGVmNC9JdHZ1SHc1a2JmLzlpSGp4b3hnNnRTSlBQM1VvK2I5L3ZPZkw4bk96bUhjMk5IbUpUVVpHWm04KzU1cDJ0Z2pqeXdpSU1DZnMrZGkrZjMzUDJnZjFKYVFrSTRVRnhmejZXZGZrNUdSU1ZCUU8vUEV1TnIwN3Qzamx2V2txZURvNEVDbkdwYUhYb2k3U0VsSktjSEJIU3cyRHM3TEw2aXpzYlMxSEQ4UlRVcEthdDA3MXFKbnorNTA3QkRFaER0TXpkNk5SZ05sR2cyZE9nWFRyMS92UnIzbjcydldVNmFwdTVGeDVRUU53TFp0T3prUVVYTmo0SWlJSTBSRVZPK0IxTFZyYUswWCtNdFhyT0xRd1VqejQ0cGtTRTJKdXdvRitRWFY5cGswNlE3Q3dpYVpHMDc3K3ZxUW5XT2FoamhoNGppTUtJaU9QczN1UGZ1cmZkYVVsSmlXbWR2YTJ0YVl3RzhPVXRQU09YcjBCRXFsa2p2R2oySDkraTFzM2xKM3Y1N3JlWGw2OE5lL3ZsWmwyNTQ5MTVya2FuVTZybDY5dHB6V1JxSEVzWTRwUzlIUnAxa1R2aDR2TDA4ZWVYaFJ0UnN1N1R1MDUvLys5RFNPanRmZTUvaUphSDc3YlExNWVma29sVXFpVDhWVVc0NTMrVklDQm96czJYdUFmZnNQTW5CUVA2Wk1ua0JnZ0Q4elpreGw0c1J4Vlc2Y1ZPWmdiNCtMcXdzTDVzL0N6YTMyNVhEWE8zdzRrcFBSWjFCYUtJRlp1M1o5bFgrdit2aGwyYS84c3F4Kyt6NzA0TDFWR2pxTGhwRWtqV2dXdW5jTFpmdXV2UUNjUFhmQnl0SGNIRk1uMzBIc2hZc0FyRndWZmxzbmFTd0o4UGNsd04rWGtjT0dtTGVWbEpZU2QvR1NPV2tURjMrWmhJUWt0RFZNbFNncExlVjhYRHpuNCtLclBlZms2SWlIdXhzZUhtNjR1N25oNGU2T3U3dWJoVzJ1T0RrMmZqUmlhNVdkbldQeHptWkRlSHQ3OGM3ZnExWW5USnN5a1RLTnFUOUVhbG82Unc0Zm8xT25ZSHIydkZhbGtIQTVpUk5SMGZUdTNaUGdZTk5rRHR0R0xubTdjcVdJUzVjU0d2a1ROTXloUTVGb05GbzBHaTNSSjgvY2xBbFVPcDJ1V24rbml1bE5PcDJ1eWgwdFcxc2JZczdHOHZQU2xSaU5SdWJPbllHdnJ6ZS9yL21EcUtpcUZRRnF0WW9SSTRaVWVxMHBnWEhpUkRRblRrU2pWQ294R0F5RWhuWmkzTmlSMStJcHJ3b3dHQXljUEhtS0VTTk1GOWhuVHAvRmFEU2kxK3Y1OEtOUHpQdTNiZHVXQng5WUNNQ2FOZXM1ZE9Sb2xUaWNIUjE1ODAzVEhkL05XN1p6NW96bHRmT0Y1VDluY25JcS8vcjNaelgrZXozN3pPTVdrekZqUmcydjgrVGNFcjNlUUhTbHlqNUxtdklZdTVXMmJ0dHBYbVlFcGd1Y2YzNzBIeElTazFHclZkeDMzOTBNSGxUM1VwQzJiUU41OVpVL3NXelpiNXlNUHMzT1hmdm8wYU03M2JxWnFxYTBHZzBYeWorekRVWURaV1ZsMk5uWllUU0NXcVZpeXAwVDZGQStBZWZoaHhmeDhjZWY4ZmtYMzdCbzBVTFdyZHRFU2tvYUFmNytQUHZzWS9YcWxWSmFlclZCWStrck05VFJMZGZPM283Qmd3Zmc1K3RMV05na2kvdFU5S1NaUC84dWl6MXBMbDY4eEo2OUJ3aHExN1NWR2hWKy9XMHRxYWxwVmJhTkhUdVN2bjE2RVJVVnpaSHJibzQwbExPVEV4MHRMQmRwMTY1dG94T2FmNFJ2ckxhdHRMU1UrUGpMVmJhNXVyalFMcWh0dFgzdm5ENEZEODlybFE2WDRoUFl0LzhnL2ZyMnBsZnZheFZmV28yTzVTdFcxUmxQZ0w5L2xhckFVNmRONjB0cXFoUTBZa29HMk5yYVZ0dW5va0Z0ZW5vbUFINSszdVlralFJbGl4KzZqNysvOHhISlNTblYzcmZpWEtteGZ5K2J5dXJWZjJBd0dCZzJiREIrZnI3WU85amhYa2N2bnNvcWZwK3ZQemZNemMzajlPbHJhM3RPblR6TjE5LythSDdjdG0wZ2I3eitNa3VYcnFneXdhOXk0K0NkTy9kaU5Cckp6eS9nOWRmL1Z1WDkzMzMzTHpnN094RWEyZ2t3VFF6YnZHVTc4UmROeDEzWHJxSE1temVUTm9HQkZCUVVzbnpGS3B5ZG5aZzA4UTZHREJsSTc5NDkyTDFuUHp1MjcrYkk0V05FSGpuT29FSDlDUXViWE9XbVRrWm1GckdWZW5TNnVEaHpaOWhrU29wTEtMbnVmS0F1UWUzYUV0U3VMVEdWK3RMWTJOZ3dZc1JRWEYzZDhQT3JYOFB5akF6VDhlanU3bGJ2SGxVT0R2WU5pbFZVSlVrYTBTeFVhUjRjMi9LYkJ3Tk12bU1zM3kxWnhwV2lJaEtUVTRpS1BrM2YzajJ0SFZhejV1amdRTytlM2VuZHMzdVY3U21wNmFTbXA1T1FrRVJLV2pySktXa2twNlNTVmN1SmQzRkpDY1VsSlNSZmQvSlpFeDl2TDd5OVBIRndjTURSd1FGSFIzdnM3ZTNMdjNiQXdjRUJCM3Q3SEIzc2NYQ3MrTHA4dTROcGUyMU5BbHNhT3pzN3VuYnBYUGVPRnBScGFoN2pYZmt1L0lZTld3RFQrTXhSbzY1VlgremZmNGdUVWRGMDZ4cDZ3OU9kSWlPUFk2eDBvVlZRVUZqdDd1ck5NbmpJQUtKUG5jYkIzb0UrZlc3TzcvcWx5NGtXZTU4QW5JazVWMldzZFBmdVhYQnhka0dqMVJJV05wa3hvMDNKbFFFRCtxTFhHOHpOYlgxOHZCZzNabFNWS3FkRmkrNUdVNmJCMmRVRlc2V1NkOTcvRjJWWHkzaGcwY0lxeTZVcTM1V01QSHJDbktTeHNiSEJUcTNHb05lVGxabHRubGhqcDc1Mk1tZkVlQzBKWURSeTVVb1JldTIxNXJzWjZabGNLRTlzMTZTMHRMVFdmUXcxTEIzNTgydC9yZlY5YTZLcngxS1VwanpHYnBYYzNEd09IRGhzVHM0QnFHeHQ2ZGUvRDJVYURZODkraUNCZ1FHRWgyOGdOVFdkdVhObm1LdXJLaFFWRmJOMDZRbzhQVDFZc0dBMlR6NzVNTWVPUlZGUWVNV2NvQUU0Y3piV2ZDeXVYNytGaUFPSGVQYlp4L0gzOStYRmw1N0R2OUpGUThjT1FUenl5QU44OWRYM2ZQV1ZhWkpPaHc1QlBQUDBZK1lxcnJyczJ4ZkJ2bjExOTN1b3lmVTlhUXdHUTVYazZLeTdwZ09RbDVkdjhmVVZuMXVGQlVVNE9sVGZ4OVBUbzlwNzJLblZqVW9xTmtiQzVjUnFqY243bEorcmpCd3hsTkRPbmFvOGQvcjBHYUpPbnNiSjJZbFpNNmZYK2Y0aHdSMHNidCs3OXdBUkJ3NDFLbVpMeTNZeU1yT3FUZDNwMDdzblR6NzVjTFY5ZS9YdVdTVXBacU8wWWQvK2c3UnQxNWJobFc4Y0ZaZlVLMGt6ZHV4SXhsWktabGYwcExIMHZlRmFUeG9uWjZjYTk2bFk2aHNRNEZlbDhhdW5wd2V2L2ZsUDFYNy93RlE1Q0thRWZYTjFKdVljWjg2Y3hjYldsdWxoa3dHWWNNZFljNlZWYlVxS1Mvamh4MS9JenM3QlRxMnV0aFJwMi9iZEdBd0diR3h0TVJvTWVIcDVNbmp3QUlBcVNabWc5bTJySlhndVgwNGdNek1iZTN2N2F0UERLbFI4RmtRZVBjN216ZHRKU1RHZFh3WUUrRE5yMW5UelVzSGMzRHcrK2M4WFpHYVdKOWNVU2hiTW40V0Rnd05UcDB4azdOaFI3Tnk1aiszYmQzSGt5REdPSGozQmlPRkR6WlB4a2hLVFdMMzZqenIvUFJwTGJXL0hpQkZEQ1pzMmtiQnBFK3ZjdjZ5c2pPZGZlQldBU1JQSE1iNkZWb3UyTkpLa0VjMUNjSWNnMUdvMUdvMkd3c0lycEtTbTB5YlEzOXBoM1JDVlNrWFlsQW1zV0xVV2dOWGhHeVJKMDBodEF2MXBFK2pQb1A1OXF6MFhkL0VTcVducEpLZW1rNXlTWWs3Z1dPcDVVNXVzN0p4YWt6NE5vVktweXZ1SUtFMy9yNnowZFMzYlowK3YrNDlsVTNGM2Q2dng1TEV1YWVrWmRWYmg2SFE2YzlsNWFKZE90ZTVid2NiR2hrOCsvcUJCL1Y3MjdUOW8vdnJZc1NqV3JGblB2ZmZPdTZGSkVqWHAzYXNILy83WGV6ZTFKNDJyaTdQNUpMT3kxTlEwa3BOVDZkaXh2VG5aMHFaTklHTkdqMkRZc0VGVjdzNE9HdGkvem1hWWxlK21mZmY5VWdyeUMzamdnWHZ3dW00eTFOWFNhMU55enAwN1QzcDZKdjcrdm93Wk02TEsrTzhORzdhd2J2MW1Bc3ViZm9KcG9sUEZzcE9TNGhMKzc2WFhxN3ozdmZmTVkwSDVlUGJySFRvVXlZcVZxK2tVRXN3enp6eFc0ODlSVTRuLy9BV3pHN1hjNmRTcG1Eb3JDWnJ5R0x0VlZxLytBNjFXeTVqUkk5aXo5MXI1KzVUSkV4ZzNialIyNVFub3VJdVh1SERoSWxPblRlVDZTMFN0VnN2SjZOTUVCRno3MnoxZ1FQWFA3RU9IcmkwTDhmZjM1Zno1T0Q3KzVBdWVmLzVKQXZ6OXF1eWJtcFpPeElGRFZaSnZlZmtGN0Q5d2tGRWpoOVdybDBXYk5nSG15cHlHT216aHYzMUJRV0dqa243LytlK1g5ZDUzekpnUkxMeDdib08vUjJNODhjUmljOUlzL0k5TlZVYWVoNFoyTWxjTmdDbTVVTEVzSld6cVJQTlN0Y2JvMmpXVW9YVTBHSy9Kano4dXI3Yk4xY1dGY2VOR0E2Yi9Sc2VQUnpVNnR1WWdPVGtWZTN0N3ZMMnJONHExbEtBQlU0OFJBRHY3NWxuQlVGcGF5ckpsdndFUTJpbTQydCtYMmlRbUpQSDF0eitTbloyRG42OFBqejMrWUpYS3RMejhBdmJ0aThEZjN3OUhKd2N1WDBxa1E0Y2dGajkwSHdBbksxV1RqaGs5MG53VEEwd1ZORWVQbnNESjBaRm5uM3U4enMrTGsxR25TVWxKdzl2Ymk3Q3d5UXdaUE1EOE56OHhJWW12dnY2Qi9Qd0NGaTZjUTF6Y0pmYnRpeUFsTlpYSEhua1FkM2MzSE96dENaczJrVEZqUnJCNTAxWjI3VG1BcDVlSCtmMEhEdXpQd0VwL3MzVTZIY1liN0YxbFkydmI2UE9TaXFvdWdBc1g0aVZKMDBRa1NTT2FCYVZTU2JjdW5UbDU2Z3dBTWVkaVczeVNCbURPWFdHc0xCOXBlL0R3VWRMU002cWRoSW9iVTlHZytIcGFyWmFjM0R6eThndkl5ODhuUDcrUXZQeDg4dklMeU04dk1HM1B5eWUvb0tEQkNaMjZhTFZhdEpVcUJPcHJWdGlFbXhwSGMvYkh1azNrNXViUm8zdlhCdlZ1dWY0aVBDTWpFNFBCWVBITzRkbXpzYVNscFJNUzNKR0w4WmZ3OWZFaEl6MlRIMzljVG01dVFaVTdTSmJXYXpmR3paNEU0K2ZuYXo3SnJHekR4bTBrSjZjeVl2alFhaGRLMGFkaTJMeGxSNTN2SFJnWXdQeDVkMVhaRmhGeG1Nakk0L1R2MzlkaWM5Z3J4YWJmbGREUVRwdy9IOGVldmZ0Wk1IOTJ0ZjJPUkI0SFlHZ0QxcVBicWxUWTFwQkhxZmgzVmRUU0xMazIvZnIwYWxSbFFsNWVRYTFKR21zY1l6ZmJoYmlMSERzZWhZdUxNeE1takt1U3BBSE1DWnFib2FDZ2tGT256K0xnNEVCcGFTbURCdzJnVzdkUXdzTTM4dW1uWC9QcUt5K2dWQ3JKemMxanc0WXRIRHdVaWNGZ3dOUFRnN0N3eWNUR1hpQXk4amhyMTI1ZzA4WnQ5Qi9RbHg3ZHU5Q2xheWd1enM1VnZsZTNybDE0NnNsSDhQSDFKc0RmRDZQUlNGNWVQaW5saWZ5eFkwZmlVTWZGN0lBQmZjMWpqU3YvZTR3YVdmUDQ1NXVoY3czOWJXNEZGNWRyLzI1MmRyVW5NZzhlakNRN093ZHZieTlHamI2V2xJMDVlNDc5K3cvejhPTDc2ajJOMGRmWHA4R1RsQ3I4dkhSbHRXMmVuaDRzbUQ4TE1FM3JxUzFKYytEQVFVNjVYbHRlazVKaVdqb1VkeUdPRFpWV1V1bTBkZmNqcXVtM3VyUzBsQ2VlL0ZPZHI3ZkVZRENRbEpSQysvYnRhcHhnWmZGN2xwZ2F1dGQxWEZ2THI3K3VJU2NuRnpCOWx0ZUh3V0JneTlZZHJGKy9CYjFleitBaEExaDQ5OXhxUCtPbVRWdlI2WFJNbVh3SCsvWWRyT0hkcXRMcGRLeGN1WVo5K3lOd2NYWGhoZWVlTkU4VHE4MDlDK2ZTdTFjUEJnenNhejdlalVZak8zYnVZYzNhRGFqVktwNTk1bkc2ZFF0bDlLZ1J1TG01c24zN2J0NTU5NS9NbmpXZFljTUdvMUFvY0haeVpPN2N1eGd6WmhSZWxaSTAxL3ZzODI5cXJFNnVyeWNlWDB6ZnZvM3I5M214MGpMQzJQTVgwT3AwOVJvT0lHNk0vQXVMWnFONzExQnprdWJzdVF0TWJBV1pXZzkzZDhhTUhNYnU4bExyMWVFYmVPYnh4VmFPNnZhZ1Vxbnc5L090VWpwZm0reWNYUEx6QzdoU1ZFUlJjUW1scFZjcExTMmxwTFNVc3JJeWlvdExLS20wcmFTMHRIeWZxNVNVbGxKNFhUTmNVYk85ZXcrd2RldE9WQ29WYytiT2JOQnJJdzRlNXZEaFk2alZhbXlVQ2k2Vzl3S3h0SzU2M2ZyTjJOamFNbUJBWHk3R1g2SmRVQnZ1R0QrYWYvL25DOWF0MjBqblRzRTRPNXN1M0ZVV3htSTJKeWVqVDdGcTFSOU1tamkreXRJd1N5cVdMOVIyY1YybTBaaEw0eXZFWDBwZzJmSlZlSHQ3Y2Q4OTg4emJpNHVMTVJwTlkyM3o4MDNMTVFZTTZFTnViaDRSRVVlWU5tVWlMcTR1NXYxanpwNGpJeU1UZjM4L1Fpd2tVSzNoVmkxM2FnM0htS2I4T0pnMWEzcTlKMUlwYXJ3MHJkMk9uWHZRNjNUMEdkamZYTEV4ZGNwRVNrcEs2TmExQ3llaVRuSHc0R0ZpWW1JeEdBdzRPVG95Y2RJNHhvOGJZK3FqTkh3SWt5ZVBaOTBmbTRnNmVacURCNDl3OEtEcGZlYlBtOFg0OGFaS2lyTm56NU9XbmtGZVhoNEhEeDBoT3p1SHpNeHN5c3F1VllJWmpRYkdqUnZOTHovL1dtZmNodzVGTW1CZ1gvcjE3WTJqazZONVdjTHRSS3ZUc1duek5nRHV1aXZNZkpGbU5CcFpzMlk5U1VrcCtQbjVNSFBHdE5yZXh1eG1MM2RxaUpxYXBaNDlkNTZ6OWJ3WXJxZytxaWt4YjJOcnkvQWFxK21NVlNyd3JxZFVLbm5uNzI5d3BZWWJTUC83K29jcXgzS0ZpbVY0bHk4bjh0OVB2NnJ5WE1YeW5vcnRJMFlNWTBEL1BqWEdjTE5GSGozT3dVcFZkUFcxTm53RFc3ZnV4TUhCZ1lVTDU5YllGMHVuMHhFUTRNL2d3UVBxbGFSSlRrNWw2ZExsSkNRbUE2YnF6ZzgvL01UaXZpKzkrR3lWM2thT1RvNE1Ibkt0d2pVak00dVZLMWNURXhPTHQ3Y1hUei85cVBtR3JFS2hZTzZjbVFSM2FNOVBQNi9rcDZVcjJCOXhpUGx6WjVsSGUxZjBJYXFOcmEwdFR6LzFTTFh0VndxTCtIN0p6M1RyMW9WSkU2djN2b3c1RzJ1ZXBOVllVVkhSZ0tuUFlIWjJEcWRPbnFhL2hTcEpjWE5Ka2tZMEc5MjZYdXQvRVhNdTFvcVIzRnl6WjRhWmt6U2J0dTVnOGFLRk9GNDMzbFJZbjdlWEo5NE5LTDJ0emRXeU12UjZQWHE5QVlOZWIvcmFZQ2pmWnRxdXQ3QzlJTy9tTExkcXp2THlDL2h0VlRnQUN4Zk9JVENnWVJWemFwV0syTmlxemNWOWZMeVpIamFseXJhb3FGUEV4MTltNkpCQk9GV3FvR2dYMUpabm4zcU1sTlEwUWtORHVIUTUwZlMremJ5ZlVHRkJFVmxaMldqcmNXZTN3anZ2dmxtdHVnQk1vKzVmZnZuTkt0dXlzM1A0NHZPdjBlbDB1THE1OE4wUFA1T2JtMGR1WGg1bFY4dVlQMzgyNDhlTklqdmJkQmZVMjh1THNXTkhzbXBWT09zM2JxbXlOR1BMbHAwQTllb3gwRlJ1eFhLbjFuS01kZXNheXRDaGd4aytiQWhYaW1xdktxeW9FR3hNeGRpVm9pTDI3RDFBY0hDSGFsUGZKaythd0YvLzlvSDVvdFRkM1kzeFkwY3phdlN3YXVQQTJ3UUc4c1FURDVPZW5zbkJnMGM0Zk9Rbytma0ZWZnBJclA0OW5PUmtVMDhQaFVLQmw1Y25uVHNINCsvdmg3K2ZILzcrdmdRRStLSFQ2VGg2N0FUMUVSQVlRRDhMMXlVUkJ3OXpNcXIyNXRKMVVTcVZQUDc0UXpmMEhyZmFqaDI3eWNuSkpTUzRZNVh4OHdxRmdrWDMzYzM3Ly9pWXpadTMwNzE3RnpwM0NxbnovVzcyY3FmNmNIQXdUY2w1Y05GQzg1SkZSOGgyQUFBZ0FFbEVRVlNoZzRlT3NHbVRLZmwweC9neGpCNHp3cHlFdkZwV3hxZWYvYS9LSko4SzVpYTlGcW80cDB5ZGdFS2hZTXBreTlXeFJxTVJMMjlQSE94clBoZDBjM090c2JmVnVYTVhLQzB0cmZHMUJZV0ZGTVJZSHBNY0UyTTZ2KzVhcVJma3JYWTVJWkdmZmxvQlFNK2UzVGg5K2l4Z3FwTFJhR3F2T2k0dUtnWmc3dHlaOU83Vmc2dFhxeWVuYkpRS1JvMGFRZjkrZmV0YzBxUFRhdG13Y1N0YnRsNXJsTzd0N1VXUEhsMnI3WnVRa01UbHk0bm9qWmFUOWFVbHBXell1SVZkdS9lajErc1pPWElvYytiTXRGakoxSDlBWHpvR2QrQ1haYjl5K3ZSWlB2akh4M1RxRk15RU84YlN1M2VQT3VOV0toVjRlVlZQNXRqWW1ENkw3ZTNzTEQ3djRsVDlIS0Foc3JKeWlJdUx4OWJXbG52dm1jZC8vdnNWZS9aRlNKS21DVWlTUmpRYlBicGQrNE54OFZJQ1pXV2FWakZHdVh2WFVEb0ZkeUF1L2pKbFpSbzJidDdPM0VhT0F4VXRnNlV4cS9XeGYvLytteHhKNHhrTWhqb3YyR3BTVVhKdGlZZTdHNDgrK2dCRlJVVlZHalJXTm56NFlJWU03cythOEkxOCtlVjMzSFBQUFBQSmFxOWVQWGo5OVpmQVlBU2xBa2NIQnp3OVBhNXJibHZHeWw5L0IyRENoTEhWUnNnR2gzUWdPTVRVekxLaVVXZHpiL1JhMFd2QXdiSHFTZjIyYlRzNVhENHhTYTFTOGV5emp6ZnEvVzF0YmMxVG8rSXZYaTd2aGVCRnQ2NmhlSHQ3MGIzODh6azFOUjBBZjM4L09uVUtadFBtN2V6ZmY0aXhvMGNTRU9qUDZkTm5pWTI5Z0llSE8wTUdOMjRwdzYxd3M1Yzd0YVpqVEtsVXN1ait1a2RaZzZrNU1OQ29oTmNmNFJzcHUxckdtTkVqeU03SnEvS2NzN01UblR1SFVGcFN5cEFoQStuVnE3djU0c1BTUlJtWUVqbFRwMDVrZXRna2twSlQ4ZmF1Zm9IeTRvdlAwQ0dvSGFvYUVtUVZuM0VCQWY0MWpsZytjU0thRlN0WDEvaHpwYWFtYzdKOFVvOU5JM28rbEdrME42MkgxYTJTbDEvQXBvM2JVQ2dVTExpN2V0K29ka0Z0bVRCaExGdTM3dVNISDM3aGpkZGVxdlAzN1dZdmQ2cVB1WFB2WXU3Y2EwczhkKzdheDZaTjIzQjJjcVNvdUlTVTFIUysrdXA3NXN5ZVlaNDQrTkUvL21ieHZTcVNCL2JsRitTclZvZFRkclZxRXYyWFgzNnJJNkk4ZnZubE45cTJEYXpTMDZzdUg3ei9GcFlHajMzNjZmL01UYUJIalJ6R25EazFWNm8yVlhQaDBwSlN2dnppTzdSYUxmMzY5V2JhbElubUpFMWFlanAvLy90SDlYcWZwVXRYc0hUcENvdlA5ZXZYbThjZnExK1NNK2JzZVRadDNvNnpzek4zTDVqRnQ5OHRwVTFnZ01VZVVCczJidU55ZVpLOXNpdEZSZXpkRThITzNYc3BMaXJHdzhPZCsrOWJRUGZ1MVJNOWxYbDR1UFBNMDQ5eElpcWF0V3ZXRXhjWFQxeGNQRzd1YnZUdTFZTSt2WHZTdFVzbmJDMVVYV28wV3Y3eTFyczF2dmVKcUdoT2xGZTgzRXhidG03SFlERFF2MThmdW5YcmdyKy9IN0d4RjRpSk9WZm56eXR1akNScFJMUGg1dXBLZ0w4ZmFla1pHSTFHWWkvRVZadnkwMUxObnpPVDl6NzZEd0NyMXE1bjlzeXdabjlTSm01dldWbloxYW90YnBhS0NRZzFVU3FWS05WcTR1TGlTVXhNcW5LaWFXZG5SN3UydFkrcWpUNTFocnk4ZklZTUhramJ0b0hWTHFBcnk4ck1Bc0RUczM1VlZCcU5GcFhLdGtGOUFtNkdvdktMU1RmWHFoZjZHWmxaWkpUL0REZlNPOFRkM1kySEhyd1hEdzhQL1B4OExDWVVyaFJlSVNNakV4Y1haM1BEeCtuVEpyUHkxOS81N29lbHZQREMwK2FMMlJrenB0VjRZV3dOTjN1NVUyczd4dXI3OTZpaTBzWE5yZjdqY2dGeWNuTFpmK0FRM3Q1ZURCalFseTFicTVmZlAvTHdJcFJLSmN0WHJHTEpqOHZxL2Q1VHAweGc1blZUWGlyNCsvdlY2emkwc1ZIV21FU3I3eGpaQng1WWFESHBjT2JNV1FvS0MrblR1NmZGUnNjdnYvSVg4d1YvYy9YYmIyc28wMmdZTjNaVWphUEM3d3liek1tb1UyUmtackhxOTNBVzNiK3cxdmUwNW5Jbm5WYkw4cFcvYytEQUlicDA2Y3lnZ2YzNStaZVZaR1Jra0plWHoyZWZmMDMzN2wyWU8yY21nWUdXZTVRVUZKb3FWVnljVFVzOUR4MDhZazUwTjFTdlh0MGJsS1N4TkFJNUw3K0FTNWNUOFBQenhXZzBjUEJRSkdGaGt4czAydnBXY0hCMG9HMjdOcmhmY2VXaEIrOGpQZU5hRTFxMVNtMWU4bE9Ubkp4Y3Jsd3B3dGZYMjJKRkU0Q2ZiLzJXdFFQMDd0MkRtVFBER0RsaUtJNk9Ec0RTZXI4Mk56ZVBUWnUzYytoUVpKVytnMjZ1TG16ZHRvdXREVmhXNU9McVFsWjJEcmEyTmhTVU56M2V0eStDUDczd0ZGMHNUTmEwVTZ0NS83MjNxbTNQemN2bm5YYy9ZdURBZnR4aklkRVVlZlJFdlNhVVdaS1lrTVRCZzZZbGFoVkxxU1pQSHMrUFB5N250MVhodlBacWNMUDZPOS9hU0pKR05DdmR1NFdTbHA0QlFNeTU4NjBtU1RObTVEQysrR1lKK2ZrRlpPZmtzdi9nRVVhUGFQeFVCQ0Z1TlpWS1JWQzd0blh2YUlGR3B5V3BmSjEzVGJadTJjbWxoSVJhOThuT05vMnZYTGx5TmVvNnF1cnVuRDdGZkRMZHMzdFgzTnpkbURXcjd2R3dGWGZKMnJhdHUxa2d3T2xUWjFnVHZvRTVzMmMwdWdsZlkyU1dYK2hmZjVKNjk0STVEQzF2OEh1ajEvUkQ2bWp5RzMwNkJvRE9sVWJ5amg0OW5BTVJoMGhPVHVYZGR6OGlMeStma09DT0RXb1kzQlFtVFo2QVVxa2dKdVljenM1T2RPeG9lU3d3Z0taTVEveWxTN2k2dUZKY1hNS3AwMmVxN2RNYWo3RzZaR1hsVUZaV2hydWJhNE1yYWR6ZDNYQjJjZWJPNlZOcVhDcDFmYUlvd044Zlo1ZWFwemNWRkJTWVI5dzJaeHMzYnVOaS9DWGVmdXZQOVpwRzFkeXNXNytKNDhkUG9sUXFjWFZ6WmVPbXJhYmViTVhYZXJNVmw1UlFXbEpxN29rU0VYR0VRUVA3MDYxYnpVdHFnanNHMGF0M0wxSlQwOG5KeVNFa3VHT3QxVGVwS1drVVhpa2t1R05ITnBWUG1HcU1wTVJrZmx5Nmd1VGtGSHIwNk1aamp6MUkxQWxUQmNMSWtjUHAycVVUSzM5ZFEweE1MTytjK3ljamhnOWx4cDFUcXZUZEFzak9NaTFQOXZJMk5YeDk5OTIvWURUQ3J0MTdDUS9mU1BmdVhWajgwUDAxSHU4N2R1eG0zZnJOT0RnNE1HblMrRWIvUEJXMmI5dUZ3V0JnOE9DQnVMZzRzV3paYjJ6WXVKVjc3N0YrLzZUNzc1dVBRcUdzOXJuaDQrUE5xNi9VM2x6NWwxOStZOS8rQ082YUVYYlRsdGhNbldKYWhxYlg2d0ZJVDg4Z1BIeER0ZjNpTGxZZFRhOVFLRGh5NUJoYXJaYisvZnNTM0RHSVZhdi80SEpDVXFOamVlQ0JSUmlOQm5iczJJT25oNGZGQkEyQTNtQ3cyRHk0b3BsL1llRVZpOCtucHFVMUtpNk5Sc3YzUzM1QnI5Y3phRkIvZ3RxM0EyRHdvQUZzM2JxTHRMUjBWcXo4bmZ2dnY3dFI3eS9xSmtrYTBheDA3eExLamwzN0FPcmR2SzBsc0xHeFlmYU1NTDcveVhSMzhQZndEWktrRWMyYXA2Y0hMNy84WEtOZW01V1Z4Y2VmZkltSGgzdU4rMXlNdjhUSjZQcjFjVGdUYzY3T2ZjYU5IV1grMnRISmtaZGZmTGJPTzRoYW5jNzhPZE9oUS90NnhWSjY5U3BaV2Rra0pDUTI2UVYwUm9ZcFNiTnoxOTRxMDU1c2JXMXJuSGEwZlBrcWl4Y0lGUTB2YTJNMEdrbEtUdVY4N0hsaVl5L3kxRk1QYy9Tb3FYZEgzejQ5emZ2WjJOancwSVAzOGY0SC95WXZMeDliVzFzV0xicTcwVlVnV1ZuWm5Eb1ZZMjRBZTZQdXZYY0I4K2ZOd3QzZGpmeUNRc0xETjlDelp6ZUxEUllycEtTbXNuN0RadnIxNjgzREQ5OVBhV2twenRkZFBGcnJHTXZPenVHUGRadEFBUXNYektuV3IrVldPbHZlS3k2b0VlT3NiV3hzdVBlZWVmVHRVLy9mbVR1blQ2NzFvbXp2M2dNc1c5NjRPOFJOcWFMaXdxa1J5KzJzTFRjM2owMmJUQWtSZzhGZzhVSVdURXQrSEIwZDhQZjNSYXZWa3A2ZXlTL0xmdVBOTjE2dVZ2WGg3K2ZIKysrOWhiMmRIUTZPRGl6OWVTVVhMbHhrenV3WnRWWlYvTy9ySDRpSmlXWE9uQm1NSERrRUcyWERsdXVVbHBTeWFjdDJ0bS9mamNGZ1lNU0lvZHl6Y0c2MWFWUWhJUjE1OVpVWE9IRGdNTCt2WGNlKy9SRkVIajNPMUNrVEdIL0hHSFBENU1Ta1pQUFBBOWVxVzZaT21VaDJWZzRISWc3ejlUZExlUEx4eFZXV3FXbzFHcGF0V00zQmcwZHdjWEhtdVdjZXI5S1V0akZTVWxQWnZXYy9hcldLMGFPR1lXK25adDM2emV6YkYwRm9hRWlqbDVYZExPN3VOWjhMV0lQQllDQWpNd3ZmOHQ1WVdkazU3Tnk1dDlwKzExZFNlbmk0ODlCRDkrTGo0MFdid0VET25ERXQyK3JhTlpUSEhubWdRVEVzK1drNTBkR25zVkVxNmR1M0R3TUg5RU5YeTFSUW5VN0g5MHQrcWJhOVl0WGJoUXNYaWE4MGhhbUNvUkdqdS9WNlBkOTg4eVBwNlJrNE9Uc3h2OUlTd1lyUDhuLys2MU1PUkJ6RzI4ZmJuUFFTTjVja2FVU3owcjFycVBuclUvVzRNR3RKcGsrZHlOSmx2NkxWNlRnZGM0NjQrTXQwQ3E3NWJxNFFMWldQancvdnZmdVhXdmQ1NU9INzBSc3NMS3F2NUYvLy9wU2twQlRlZVAxbGkvMG1LcnYrRGwxZCt3T2NQSG1LcTFldjR1M3RWZThHeGhVWFhKYVdlNlNtcGJOODJhODRPVG14NlA2RmplcUJZa25wMWF2bVNwb2pSNDR4WUVEOUpuSWNQMzZ5UWQ4bkxUMkQ4N0Z4bklzOXo0WHpjZWJTZmFWU3lhVkxDWnc5RzR1ZHZSMjlldmU0N25YcDVoTkJuVTdIOFJQUkRUNXAwK3YxYk4reGgvWHJOOU9oZmRzYlN0SnMzYllMcmJaNklxcTQyTFNrSkNjbmp3MGJ0OVg0K3FJaTA2UzI5UFJNZGxnNGNlL1FvUjA5dW5lMXlqRVdHM3VCSTBlT0VSam8zNlFKR29BejVYMGt1bFg2TzkwUURVblEzQ3A1ZWZtY1BSZkwyYlBuR1Q1c0NHM2JCZGI1bW9xNzdZMFpvWjZUazB0MmRnNk9qZzcxWGpaMXZmajR5OWc3MkRlNHlYcGpHUFJWTCtnOFBUMFlPM1lVS1NtcEJBVzF3Y1BkSFZjM1YxeGRYSEIyY2NiRnlRbEhKOGNxaVk3U2tsTCsrcmNQdUhxMWpMUzBERHAwQ09MUzVVUnp3OXJyWGI1c3FxZzhmT1FvWjJyWUIweS9qd0Q3OXgvQzJkbWwydk1USjR5dHNjSXJPdm8wUC82NG5PS1NFbFFxRmZmZU00OFJ0ZHdvVXlxVmpCbzFqRjY5dXJOaTVXcWlvazV4NlBCUnh0OXhiZXJveFl2eEFCWVRTd3NYemtXcjEzSGs4REgrK3ZkL2NNL0NlZlR1M1lQb1UyZjQ5ZGMxWkdmbjBENm9MUTgvL0FDK3Z0N1ZYdDhRcGFXbGZQUE5UK2oxZXFaTm0yd2VxWDd2UGZQNDZxdnZXYnAwQmI0K1ByUXZyNFN3cENtUE1Xdkx6YzNqaHgrV0VoSVN3cDEzbWdZTzlPclpuU2VmZkxqYXZoczJibVBkdW8xVnRsbjZIRk1xRlEzK2UyOWpVMzJKcWFWZU5BRGR1blhCeDl2YjRsUzU3T3djM25qekhZWU9HY2dERDl4VDdma0xjZkZFSERpRVp5MDN6U3JUYWJVcytYRTVwMDZmUWFsVTh1akRpNnBWa1hYcUZNejBzQ21zMzdDWjhQQU5hTFVhN3B3K3RjbVhnYmQya3FRUnpVcEljQWZVYWpVYWpZYkN3aXVrWjJUV2U0UnljK2ZxNHN6RU84YXdjY3NPQUg1WXVweDMzL3F6bGFNU3dqcFVhalYxTFpoUUtFd25NV3ExdXNacWtjWXlHQXhzMldxYVFqUm9ZTDg2OXI0bUw2OEFBRS9QNmljOG16ZHY1MEtjcVR5NmMyZ2tkNHdmVTIyZnhyaHdQZzY5WGsrUEh0MklqNy9NTjkvOFJPZE93WFcrN3QxMzNyUzR2S0s0dUpqWDMvaTcrYkhCWU9DdmYvM0EzTnNHVE10VFJnd2ZRby91WGVuYU5aUWxQNW1tcVF3Zk9yaks1SXBEaHlMNWFla0tEQVlEN1lMYWtwU1lUSGo0Qm5KejhwaS9ZSmI1cnZQMWpGeEwwTVZmdk13dnkzOGxKU1VOcFZKNXcxTkhObTNhVnV2a2s3UzA5R29uM2czWmI4eVlFZlNvUjhQRVczR01WWlRmTi9VeXFKVFVWS0pQbVU3YSsvYnIzYVRmdXpGME9sTmk1V3BwR1pmaUw1dEdLNStOTlYvb0F3d2JOcWhlNzFWUkNWVlQxWlJLcGNMQndjSGM2TGlDVnFOaDZjK21CcmNsSmFXODh1ZTNHVHlvUDBPSERLcHl3ZXpuNDBOeERjdWcwdEl6K08rbi93UGcwVWNXMGFOSHQzckYzQmhidCszaVFNUmhBQ0tQSFdmSTRBRTRPamt5Zjk1ZGRieXlLZ2RIQjU1NDhtRzh2YjNORldqeDhaZnEvSjNiVlY1RlhaZWE5aHM5ZWhocXRRcWRWc3VtVFZzQnlNbk53MkF3MExsVENPNGVidmdGK0hMZnZRdnFuWXh3ZDNmamljY1hjL3hZRkI1ZW51YlBzNHpNTE5MVE0zRndjS0J0MitxSlBsdGJXeFkvZUI4ZGd0cXhhdlVmZlBIbHR3UUcrcE9hbW81U3FTUXNiQkxUcGs2cVZzWFRVR1ZsWlh6K3hiZWtwMmZRb1gwN0prKzZWaUhZdDA4dlJvMGN6cjc5RWZ6N2s4OTU2TUY3TFNZWW12SVlzeGFOUm90R3F5VTNONCsvdi9zUnBTV2w5T3haZTI4OGF5dlRhSWc4Y2h3QUowZEhuTm83c245LzlSNU9GVGNmTXJLeUxENFBFQklTVEdKU0NvbEpLZmo2K1JEYTJmTDB0WUtDUXY3MzlRL21pcHg3NzVsSDF4cVM4bUZoazBqUHlPRG8wUk5zM0xpTitQaEVIbnJ3bm1iYklMOGxraVNOYUZhVVNpVmRRenVaZXgvRW5EdmZhcEkwQUF2bTNHVk8waHlPUEU3MDZaaFcwM2RIaUpaazc5NElraEtUc2JHMVpmUm95dzBiVmJhbU5GSnBTU2xsR2cwcVcxdmlMcGp1bm5yN1ZMLzdHUlRVbGlOSGpxRlFLT3BzYnR3UTBhZE1QVkg2OSsvRG9JSDlXUExqc2xxWGc4NmNPWTJpSzBXNHVybGFUSktvMVNwZWUrMGw4eFF5cFZKSmFKZk91TGk2MEt0bmQzcjI2a2Fid0dzWEhzZU9SUkVkZlJxMVdzV2t5WGNBcGdURXV2V2J6YU5ySjAwYXoreFpkeElldm9GTm03ZXpiMzhFQ1lsSlBQakFRb3VOTjNQS1Iza1hsNVR5NFQ5TlRkVTdkQWppM252bjMvQy9uYVhKSjFxdGxuLys4NzlrWkdieHd2TlAxcnIwS0QwOWd3Lys4VEY5Ky9Ua3dRZnZxL2E4VFQybm90eUtZeXkrSWtuVHUybVROT3ZXYmNab05OS3ZYeDg4ck55SXRDNXA2Um5teXJPL3ZQVXV4a29IZzUrdkQ1MDZoOUNwVXpBZE8zYW90dlF2UEh3RHAwNmZ4Y0ZlamRMR2xvS0NBdExUTTFHcFZEVmVyTXljTVkyWk02YVpIeHVOUms2ZGptSE43K3RKUzAvSDNkMk5rT0NPUkVXZlp0ZXVmZXphdFkrQUFIK0dEaDNFa01FRGVPbWxaMnY4V2Z6S0p5RHQyeC9CNTE5OHk5MExadGQ0TERWV1dWa1pQLzIwZ21QSG83QzN0NmRIOTY0Y094N0Z1Ky8vaTVrenB0R3ZiNjhHTndmdGNOMlN1REdqUnpCaWVQWEtsY05ISWxtK2ZEVmR1NGJ5eE9PTGEzM1BKVXQrSnVya2FWNTk1VS80Ky90VmU5N2UzczYwVE9QYm40aUppY1hCd1lIazVCUisvLzBQNXN5WnlaOWVlQnBIUjRkR0RXMjRmdG5kZ2ZLR3g3MTZkYSt4NTh6VnEyWFlPOWpqNmVsQmRuYU9lVEtlcjY4M1hsNmVsRjB0dTZGcXk3ejhBcjc4OGpzU0U1TndjM2Zqc2NjZXFoYkx2SGwza1oyVHc5bXpzWHoxMWZkTW5UcVJxVk1tVnFrNGFvcGp6TnFPSGp1TzBXaWtwS1FVQndjSEZpKytuOEdEK3B1cjVJeGNxNWlyb29iUjIwMmh0S1NVOEhyY1RLaW9ZazFNU0NhcnZFOVNiUWIyNzJzeFNSTjU5RGkvL3JxR0sxZUtVQ3FWM0h2dmZFWU10enlCRTB6OWVSWS9kQjlLR3lWSERoL2ozTGxZM3Y3ckIweWFOSTd4NDhmYzBDQURZU0pKR3RIc2RPdmEyWnlrT1h2dVBPUEhqTFJ5UkRkUG0wQi9ab1JONW84Tld3RDQ0cHNsZlBXZkQ2MGNsUkRWWldSazh0VFRMOTYwOTNOeWR1S2pmL3lONzVmOGpGWlQ4N3JyeWhyU09MakN5QkZENjd3VEdCY1h6NnJWNFFDTUh6ZXF4dDQ1OXZaMnVMdTVrbDlReUYvZWVnOGJwWkxjM0R6YzNkMElzSENSTU9HT3NRUUhkOFRCd2Q3aTg0MVJWRlRNNGNPbXhFK3ZudDF3ZFhXbHBLU0VWYXYvd0dBd3NQcjNQemdmRjBlUGJsM3g4UERBMWRVRkR3OFB2THc4dVZKb1dyWmpOQnJMLzJmQVlEQ2lOeGl3VVNxNVdscEsvS1VFdkR3OWFtd3VtWldWemZMbHBqR3lreWROd01QZHpWUXV2dVFYTGx5NENNQ2QwNmNTRmpZSmdKa3p3L0R3Y0dmRnl0OUpURXppdmZmL3pZUTd4ako1eWgxVktuQjI3OTF2amsydFZqRmp4alRHanh0OVU2YmVYZDhENDBKY1BDdFdyQ0lqTTR0Ky9YclhlTEZkUWFVMm5Sb3BsTXBHVjNEZGltUHN5cFVpTWpLejhQVDBNRGR4YkFwNzl4NGdLdW9VU3FYU3ZEeWdLYXhidjRWZGUvYlgrSHhCUVlIRjdYcWRIcVZTaWNGZ3dNUERuVDU5ZXRJNUpKak9uVU9xbGUxWGpPQ3U0T0xpUW5KeWl2bXhRcUhBMzkrWDJiTm4xSnFjS2k0dTV0S2xSR0xPeGhJVkZVMXVybW5FZU51MmdUejY2SVA0K2ZwdzVVb1JCdzlGY3VEQUlkTFMwbG16WmgzaDRSdm8xaldVb2NNRzBhZDNyMnJMZFV3WFMvUHc5SEluUEh3ank1YXZvcUR3Q25kT3Yzbi9IWllzV2NhSnFHaWNuWjE1L3RuSGFkdXVEYTYvdWJKcjExNisvK0ZuMUdvVmJkdTJ3YzNWRlpXZENodWxEYlkyTmlodGxOalkyR0pqbzhUV3hnYTl3WUJXcTBWVHBxRk1vMEdyMFZLbTBkS3VYUUJ6WnMrc2trQW9MaTVteDg0OWJONjhBMXRiVzJiZE5iM08zelZGK1dlRFNtMjVENWZCWUdESmo4czRHWDJhQUg5L1huamhTZjc3NlZkczM3R0g1SlIwcGt3ZVQyaG9wMnF2QXhnMHFELzkrL1hHcG9hRVMyV0ZoWVhzMlhNQWdKRWpocG0zRzQxRzB0SXppTHR3a1ZPbll6aDc5cnc1Q1JnYTJvbmV2WHR3K01neGtoS1QrZW1uRmZ5cy9KV2dkbTNvSEJwQ3V6WnRhZE0yRUM4dnozcDk1a1NkUE1YU24xZFNYRlNNdTdzYnp6Ly9KSjZlSHRYMlU2dFZQUFhVSTN6LzNWSk9SRVd6YWRNMklnNGU0YzZ3S1F3ZlB0ZzBTYkVKanJINktpc3JxOUpnV0tmVGtaeGkrbjIwYStSeVFRQ3R4dlRmSVNTNEl3ODlkRysxcGFyUjBhZDUrcG1YR3YzK0NZbkovUGZUcnhyMG1xVGttaWNDZ3FtS3E2Yng3NVZWTEhjYU5MQ2Z4ZVZPZGNhUm1NemE4QTNtM245T2pvNDg4c2dEZE90Vzk3SldwVkxKNGdmdm8yMmJOcXhkdTU3UzBsTEN3emV5WThkZWhnNGR5UERoUTI2TEpYUzNpaVJwUkxQVHZWS3ArNGw2TmhadFNSNjg3MjYyYnQvTjFiSXk0aTVlWXVlZS9hMHFFU1ZhTmh1bDhwYjB1cWk0cTNMeXhLa0dqMCt0VCtQZ0NxR2RPOUdqbGlybWdvSkNQdjM4YTNRNkhRSCsva3dQbTF6cis4MmRkeGMvL3JpY2duelRCYUdEb3dQMzM3ZWd4clhYd1IzcjF4eTJ2ckt5YzlCcXRYVHJHb3ByK2ZqdDhlUEgwREc0STJ2WHJqZjFLRGw4akNPSGp6WDZlN3oyMmtzV1M1UzFPaDFmZlBFZFJjVWxCQVcxWThxVU85aXo1d0MvLy80SFpSb05EbzRPTEpnM3l6eGRxc0xvMFNObzB5YVFiNy83aWJ5OGZEWnYyVTVBZ0YrVjZWRVZVNm82ZCtySW9rVUw4Zkh4YVhUOGxpUWtKQkZ4OERDeHNSZk1TMXdHRHV4WDUxamdtK0ZXSFdNWDQwMVZOSDJhc0xkTFFrSVNLMWIrRGtEWXRFazNMZmxZSDJucDZaRGU4TmUxYlJ2SUF3OHN4RVpoV3ByVmtNVGYyTEVqR1RseW1HazVudEdJMHNiR1lqV2FScU5sYmZnR3NqS3pTVTFMSXljbnQ4cnpiZG9FTUg3Y2FJWU5HMnorL2k0dXpreWFPSTVKRThkeC92eEY5dTJQNE1TSmFNN0VuT05NekRuczdlMFpNS0F2ZDkwVmhvdXpjNVgzbXpwbEluWnFOYi8rdHBZTkc3Ymc2dXJNbU5FMzU3eWhYLzgreEp5TDVibG5Iak0zc0Ywd2Z4YjkrL2RtNTg2OW5EbHoxbUpEMHZvYVh2NzVZRFFhMmJaOU4zRng4Y1RFbkVPbjArSHM3TXppeGZmVzJpK2x2czZmanlNeThqaE9qbzQ4OWRRanVMbTU4dlJUai9MdGR6OXg3bHdzNTg3Rm9sS3BjSGQzdzk3ZURxVkNZVTc4bUJtTkdJeW1oSS9SVUpIVTFxSFQ2VEhvOVV5Yk5vbjRTNG1VbFpVUkhOS0IwTkFRMXEzZlJQekZ5eVFsSlZjWndlM2k2c0xBL24wWlBtS0l1VHB3d2gxanVYanhFcEZIanhOMUlwckxDVW5WSmdQMTZ0V2RwNTk2dE1hZmM5dTIzYXorM1pRQWJoL1Vsc2NmWDJ3eFFWTkJaV3ZMbzQ4K3dJYU5XOW04ZVRzRitRWHMycjJYZnYxNlZWa09leXVQc2ZvNmVmSzBPVEZvYis5QW1hYU1zcXRscUZRcTJsbFlWbFpmbzBjUFIyMm5ac2pnQVJZL0R3SUMvQmsyYkhDMTdiSG56dGZyL0tPNHFMakdua3VORVI2K3dXSWpZMHNxbGc0ZlBuS3NRWDNvUHZ6d2I2eFlzWnFEaHlMTjI3cDI3Y0tpK3hmVWVqeFpNbW5pT0xwMTZjeXlGYXU0ZENtQm9xSWlkdXpZUTVzMkFaS2t1UUdTcEJITlR0OWUxNjZ3TGlja2taV2RnMDg5R2pTMkZLNHV6dHl6WURiZmwvZDQrTzdIWll3ZU1iVEdrbGtobWxLYk5nRjgvTy8zYnRuN2YvamgzNm90UmJtWmJPdFlpdUxtNXNxb0VVT0pqRHpCRTA4dXJsWjFjYjJCQS9yUnAwOHY4aXYxQ2JuUlBnSU4wYkZERU1IQkhSZzdibVMxN1g5NjRTbHljbktKamIxQVdubzZSVmVLS2ROb01PajE2QTJteWhtandZZ1JJd1lES01wUDV5b3YvM0J4Y1Nhb25lWGxSU3BiVzZaT204aWFOZXQ0L0xFSHNiR3h3Y2ZIQzYxT1I0OGUzYmp2dmdVMVZoZUVoSFRremRkZjV0ZmYxdUxqNjFOdHZQZk1tV0VFK1B0VnVZaTltVHc4M0RoNkxBcE5tWVorZlhzemJ0eW9HdStpMzJ5MzZoaTdXTDdVcVY4VDlxTnAxNjRObzBZT0l6Y3ZuNmxUSjlhNnIxS3B4TTNkclY0OUNaUkswLzZLV3ByeFB2VGd2YlVtcENJaUR2SHJiMnN0UHRmWWFUWktwUksxdXU3alVhMVdrWmlZUkZ5Y2FXbWF2YjA5SFRzRUVkcWxNNzE3ZDYreVhOQ1MwTkFRUWtOREtDb3U0ZkRoU1Bidk4xWFhwQ1NuNE9Sb2VRbk0rUEZqTUJnTUhEMFd4ZUJCQXhyK3c5Vmc0SUMrK1BoNFY2dk82dHdwaE02ZFFqQVlEQlFXWHVGS1VSRjZ2UjZEd1doS1lKUi92dWpMbXczYjJDaEJvVUNoVUpnU0lPVkprSXFlTFFxRmd0TFNVcUtqVCtQbjY4T1FvUU1aTzNya1RXdXczcVZMWjlvRUJqQm56Z3g4ZkV6bmpKNmVIcno0Zjg4UUZYV0tvMGRQa0phZVFVRkJJYmw1K1JqMCtpcWZoWFZSS0JUMDZ0V0Rqc0VkT0JsOWlnWHpaZ09nVkNnNWUrNDhTcVdTb0tCMmRPc2FTbytlM2VnVTB0SGlaMXRJU0VkQ1FqcXlZUDVzVXRQU3VIQStudmhMbDBsSlNTVWpJNnZPWG1aanhvemcyUEVUZE80Y3pNdzdwOVhZYkxZeXBWTEpuZE9uMEw5Zkg5YUdiK0NlZStaWjdGZDJxNDZ4K21yVE5nQjNOMWQwT2gwYWpRYWxVa243b0xhRVRaOWl2a25SR0FxRmdtRkRhKzVCNWV2amJYSGluMWFycTFlU3BrdVh6anp5eUtJR3hmVFRUeXM0VmI2VStYcTkrL1RDeSt2V1h2ZlkydG95WUVBL0RoMCtpb3VMQ3pOblRxdDFlVk5kMmdXMTVmKzkvRHduVDU1bTY3YWREQjQwZ0dGRHF5ZStSUDBwakEzNWhCS2lpZnpwbFRjNWRjYjB3ZmpjVTQ4d1kxcnRkeUpiR28xR3cvMlBQbXUrKy9iRUl3OHc5NjdwVm81S1dOdisvZnV4VmR2aEhWQzloNGU0ZVF3R0EvbjVCUTIrVzJRdHljbXBGcHRUTnBVeWphYksrdkswMUhRQ0Fwdi8zYkc4L0FKY25CenJkUkZ6czdXMFk2d3VPcDFPYmlSYzUvTGxSSEp5OHdnTTlNZlAxK2VHazQwWEwxN0N3ZEdoemp2UFdwMnV4b2JjeloxT3A2T3c4TW90KzcyNFVuaWwycEsyMmhpTlJ2UjZ2U25wQk9ha05rYmp0ZG5HQ3FBODhWU1JjTTNQTHpBM2t0Wm90Q1FrSnRFK3FGMk4wNlhxeTJBdzFPczRxdTkramRXU2p6R0FvdUlTREhwZHZSSTdlcjNlbEZpOGhmK2V6VmxNekRsQ1FqcldlVE9oSlV0UFNzUmVyV2Jnd0lGMTc5eU1TSkpHTkVzclZxM2wyeVcvQURCa1VQOVdPUVZweS9aZGZQVEpGd0M0T0R2ejgvZWYxM2dIVGR3ZUpFa2poQkJDQ0NIRXpkRlNrelMzWjlwUU5IdERCbDByVlQ1K0locXR0bjZOUmx1U2llUEgwS0c4dlBoS1VSRy9yRmh0NVlpRUVFSUlJWVFRUWxpVEpHbEVzOVN4ZlJEZVhwNkFxZXp5ZU5RcEswZDA4eW1WU3A2cE5ISnlkZmdHc3E5clBpaUVFRUlJSVlRUTR2WWhTUnJSYkEycjFHanljT1J4SzBaeTYvVHQzWk1CL1NXc0FjMEFBQ0FBU1VSQlZQb0Fwbld4M3l6NTJjb1JDU0dFRUVJSUlZU3dGa25TaUdhcjhwS25pTU9SdGV6WnNqM3h5Q0x6cU5VZHUvWnhLU0hSeWhFSklZUVFRZ2doaExBR1NkS0labXRBMzk3bTd2TFpPYmxjVGtpeWNrUzNSc2YyUVV5c05ITHhzNisrdDJJMFFnZ2hoQkJDQ0NHc1JaSTBvdGxTcVZUMDY5dkwvTGkxTG5rQ1dMeG9JYXJ5TWJFblQ1MWg1NTc5Vm81SUNDR0VFRUlJSVVSVGt5U05hTmFHRGhwZy92cFE1REVyUm5KcmVYdDVNbS9XZFBQalR6NzdtaHhwSW55Yk1sbzdBQ0dFRUVJSUlWbytJK2EyRWkySkpHbEVzMWE1ZWZDWnM3RVVGNWRZTVpwYjY3Njc1eExnN3dkQVNXa3A3Ly9yVXl0SEpKcWFXcTFHcjlkYk93d2hoQkJDQ0NGYVBMMWVoMXF0dG5ZWURTWkpHdEdzK1hoNzBUNm9MUUFHZzRISVl5ZXNITkd0bzFhcmVmUFYvek5uZTZPaVQ3TnU0MVlyUnlXYWtwMmRIWHFkenRwaENDR0VFRUlJMGVKcE5Sb2NIQnlzSFVhRFNaSkdOSHRWbHp5MTNyNDBBS0dkZ3Judjdqbm14MTk4czRTTXpDd3JSaVNha3IyOVBYcWRWTklJSVlRUVFnaHhJeXB1ZkVxU1JvaGJvUElvN3NoalVSaU5yYnRueDMxM3o2VnpwMkFBdEZvdDczMzBuMWIvTXdzVGQzZDM5SG9kV28zRzJxRUlJWVFRUWdqUllwVVdGd1BnNmVscDVVZ2FUcEkwb3RucjJiMHJUbzZPQUJRVUZuSTI5b0tWSTdxMWJHeHNlUE9WUDVtblBaMDVHOHZLMWVGV2prbzBCUjhmSDVSS0pWZnk4NndkaWhCQ0NDR0VFQzNXbGZ4OFhGMWRwWkpHaUZ0QnFWUXlhRUJmOCtQV1BJcTdRbUNBUDA4KzhvRDU4WktmVjVLUWxHekZpRVJUVUNxVitQbjVVVlJZYU8xUWhCQkNDQ0dFYUpFMFpXV1VYUzNGMzkvZjJxRTBpaVJwUkl0UWVjblQ0Vlk4aXJ1eUdXR1RHZGkvRHdBNm5ZNTNQL3hFSnYvY0J2ejkvVEhvOWVSbVpsbzdGQ0dFRUVJSUlWcWNyTlFVYkcxdENRZ0lzSFlvalNKSkd0RWlEQjh5eVB4MVhQeGw4Z3R1ajBxRFYxOThEbWRuSndEaUx5V3c1T2VWVm81STNHcGVYbDc0K3ZwU21KZExVVUdCdGNNUlFnZ2hoQkNpeGNqTnlrU3IwZENqUnc5eis0aVdScEkwb2tWd2NuS2tlOWRROCtPSVE1RldqS2JwdUx1NTh2SUxUNXNmcjFpMWx0anpjVmFNU0RTRlhyMTY0ZUhoUVhaNkdubFpXZEk0V2dnaGhCQkNpRHJrNTJSVG1KdUx2NzgvUGo0KzFnNm4wU1JKSTFxTXlrdWU5dXcvYU1WSW10YUlvWU9ZT0g0TUFFYWprYmZlL1lqY3ZId3JSeVZ1SllWQ3dZQUJBd2dLQ3FJZ040ZjBwRVIwV3BuNEpJUVFRZ2doeFBYMGVqMlpLY25rWjJmajUrZEh6NTQ5clIzU0RWRVk1UmF0YUNIUzBqTzUvNUZyVlNXcmZ2NFdkM2MzSzBiVWRJcExTbmowNlJmSnpNb0dvR09ISUQ3NzEvdlkyYW10SEptNDFYSnpjemx6NWd4bFpXWFlPempnNk9LS3ZZTUROcmEyMk5qYVdqczhJWVFRUWdnaG1velJZRUJ2MEdQUUc5QnBORndweURlUDIrN1VxUk1kT25Td2NvUTNUcEkwb2tWNTd1WFhpVGw3SG9CSEhyeVh1K2ZlWmVXSW1zNlpzN0U4Ly9JYjVzZERCdzNnNzM5NUJZVkNZY1dvUkZNd0dBeWtwNmVUa3BKQ2dmU3BFVUlJSVlRUUFnQzFXazFnWUNCdDJyUnBrZU8yTFpFa2pXaFJObXplenNlZi9RK0E5dTNhOHQyWEgxczVvcWIxMisvcitOLzNQNWtmejV0OUo0OHZYbVRGaUVSVEt5a3BvYWlvQ0sxV2kxYXJ4V0F3V0Rza0lZUVFRZ2dobW9SU3FVU2xVbUZyYTR0YXJjYkR3OFBhSWQxMGtxUVJMY3JWcTFlWnRYQXhXcTBXZ004Ly9vQXVuVU9zSEZYVCt2aXovN0ZoODNiejQ1ZWVmNG9wRThkWk1TSWhoQkJDQ0NHRUVEZUROQTRXTFlxOXZUMmpSd3cxUDk2Nlk3Y1ZvN0dPNTU5NmxCSERCcHNmLy92VHJ6aDVLc2FLRVFraGhCQkNDQ0dFdUJra1NTTmFuTWtUeHBxLzNyRjdIenFkem9yUk5EMmxVc2tici95SmJsMDZBNlorSlcvKzdRTVNrcEt0SEprUVFnZ2hoQkJDaUJzaFNSclI0dlRyMHdzdlQ5UGF3NktpWWc1RkhyTnlSRTFQWld2TGUzOTlqY0FBZndCS1NrdDU1WTIvVTFCWWFPWEloQkJDQ0NHRUVFSTBsaVJwUkl1alVDaVlNbkc4K2ZIVzdYdXNHSTMxdURnNzg5RzdmOEhWMVFXQTdKeGMvdnlYZDgzOWVvUVFRZ2doaEJCQ3RDeVNwQkV0VXVVa3plR2p4N2xTVkdURmFLekh6OWVIZi96dERkUnFOUURuNCtKNTc2UC9JUDNBaFJCQ0NDR0VFS0xsa1NTTmFKRUMvSDNwMWFNckFIcTludTA3OTFvNUl1dnAzQ21ZdC83OElrcWw2ZGQ1WDhSaFB2alhwekthV1FnaGhCQkNDQ0ZhR0VuU2lCWnI4b1JyMVRSYmJzTXBUNVVOR2RTZmw1NS8wdng0eCs1OXZQM3VQMis3cHNwQ0NDR0VFRUlJMFpKSmtrYTBXR05IRFVPbFVnRVFkL0VTQ1ltMzkzU2pTWGVNNVo3NXM4MlBJdzVIOHVlMzNxT3NUR1BGcUlRUVFnZ2hoQkJDMUpja2FVU0xaVzl2ejloUnc4MlBOMi9mYWNWb21vZkZpeFpXK1RjNWNmSVVMNzMyTmtWRnhWYU1TZ2doaEJCQ0NDRkVmVWlTUnJSb1V5YU9NMys5YmNjZTZjTUMvUG1sNXhnN2VvVDU4ZG5ZQ3p6Lzhodms1eGRZTVNvaGhCQkNDQ0dFRUhXUkpJMW8wWHIzN0k2L255OEErUVdGSER0eDBzb1JXWitOalEydnYvdzhDK2JNTkc5TFNFcm1tUmRmSXpNcjI0cVJDU0dFRUVJSUlZU29qU1JwUkl1bVVDaVlkTWRZOCtNdE8vWllNWnJtUTZGUThPaEQ5L0hNNDR2TjI5SXpNbm4yeGRkSVRrMnpZbVJDQ0NHRUVFSUlJV29pU1JyUjRvVk52c1A4OVlHRFJ5Z3R2V3JGYUpxWHUrNmN5dXYvN3dYemVPNmMzRHllZS9FMTRpOGxXRGt5SVlRUVFnZ2hoQkRYVXhpTlJxTzFneERpUnIzNDU3YzVlZW9NQU04LzlTaDNUcHRrNVlpYWw2UEhUL0tYZHo1RW96Rk5lbkowY09EMS8vY0NRd2IxdDNKa29xRU1CZ01sSlNXVWxKUlFXbHFLWHErM2RraENDTkdxcVZRcW5KeWNjSEp5d3M3T3p0cmhDQ0dFYU9Va1NTTmFoUjI3OXZIK3YvNExRR0NBUHo5OTg2bVZJMnArWXMvSDhlcGYzdVZLVVJGZ1doTDF5QVAzc21EdXpEcGVLYXp0NnRXclpHUmtrSkdSUVdGaG9iWERFVUtJMjVhOXZUM3QyclVqTURBUWxVcGw3WENFRUVLMFFwS2tFYTJDWHE5bndRT1BteWNZL2YzTlZ4ZzJaS0NWbzJwK1VsTFRlZW0xdDhuS3pqRnZHejF5R0svKzN6T28xV29yUmlacUVoOGZUM3g4UEFCcWUzdmNQTDFRMjZsUkttMndzYlcxY25SQ0NOSDZHWTBHOURvOWVwMk80aXVGWE1uUHgyZzAwcVpORzdwMDZXSmVVaXlFRUVMY0REWnZ2LzMyMjlZT1FvZ2JwVlFxTVJnTUhJODZCWmg2cjB5ZU1LNk9WOTErWEYyY0dUZDZCSWNqajFGWWVBV0FoTVJrRGtjZVovREEvamc1T1ZvNVFsSFpxVk9uU0U1T3hzN2VIcjgyYlhIMzlrWnRaNGVOamExY0ZBZ2hSQk5SS0JRb2JXeXdWYWx3Y0hMRzFjTVRwWTJTelBSMDB0TFNjSGQzbDJWUVFnZ2hiaG81eXhldHhveXd5ZGpabWFwQm9rL0hFQmQvMmNvUk5VOWVuaDU4K3MvM0dEcG9nSGxiWFB4bG5uanVaYzZjamJWaVpLS3ltSmdZTWpJeWNIWjFKYUI5QjlUMjl0WU9TUWdoQktZYlEyNmVYclFORGtadk1ITGt5Qkd5c3JLc0haWVFRb2hXUWlwcFJLdWhVcW5JenkvZzNQazRBSXFMU3hnOVlxaVZvMnFlMUdvMTQ4ZU9SSzFXRXhWOUJxUFJTSmxHdzdhZGU3QzF0YUZIdHk0b0ZBcHJoM25ieXNuSjRjS0ZDN2k0ZStEdEgyRHRjSVFRUWxpZ3RMSEIxY09EcTZXbHBLWWs0K3ZySzB1SGhSQkMzRENwcEJHdHl2dzVNODNKaGQzN0lxcjBYaEhWM1QzM0x2N3g5emR3ZFhFR1RMMTl2dnR4R2YvMzZsdGtabVZiT2JyYmswNm40L1NaTTlpcVZIajUrVms3SENHRUVIWHdhOU1HVzVXS1k4ZU9vZFZxclIyT0VFS0lGazZTTktKVjhmSDJZdFR3SVFBWWpVWldoMit3Y2tUTlg3OCt2ZmpmcC84a3VHTjc4N2JUTWVkNDlPa1gyYjB2d29xUjNaNlNrNVBSYWpUNEJBUmFPeFFoaEJEMW9GQXE4Zkx6UjZ2Vm1odTlDeUdFRUkwbFNSclI2c3liUGNQODlZYk4yeWdwTGJWaU5DMkRqN2NYbjMvOEFmTm0zMm5lVmx4U3dqdi8rSmlQUHZtQ3EyVmxWb3p1OXBLVWxJU2R2UU4yRGc3V0RrVUlJVVE5MlRzNm9sS3J5Y2pJc0hZb1FnZ2hXamhKMG9oV3AxdVh6blR2RmdwQWFlbFZObTdlYnVXSVdnYVZyUzJQTDE3RXZ6LzRLOTVlbnVidFc3YnY0dEduLzQrWWMrZXRHTjN0b2FDZ2dMS3lNbHpjM2EwZGloQkNpQVp5OC9SQ285R1FuNTl2N1ZDRUVFSzBZSktrRWEzU3ZGblhxbWxXclYyUHdXQ3dZalF0UysrZTNmbnV5NDhaUDJha2VWdGFlaWJQdmZRNkgzM3lCUVdGaFZhTXJuWEx6YzBGd01uRnhjcVJDQ0dFYUNnSEp5Y0FDdVh2cEJCQ2lCc2dTUnJSS28wWU9vZ0FmMThBc25OeTJiUC9vSlVqYWxtY0hCMTU3ZVhuZWV1MWwzQ3N0T3hteS9aZExIcmtXZGI4c1ZFU1g3ZEFTVWtKOWc0T0tKVHkwU3lFRUMyTmphMHRDb1dDTWxraUxJUVE0Z2JJbFlCb2xaUktKWE5tVGpjL1h2SGJXaXRHMDNLTkdqNkVINzc2aERFamg1bTNGWmVVOFBuWFAvRG9NeTl5OGxTTUZhTnJmVXBLU2xEYTJGZzdEQ0dFRUkxa1kyc3JTUm9oaEJBM1JKSTBvdFdhTW1rOERnNzJBRnk4ZEpuSTQxRldqcWhsOHZMeTVNMVgvNDkvdmY5WDJnVDZtN2NuSkNiejRwL2Y0cDBQUHlFbk44K0tFYlllWldWbFVrVWpoQkF0bU5MR1JzWndDeUdFdUNGeU5TQmFMWHM3TytiUG5tbCsvTTBQUDFzeG1wYXZUNi91ZlAvbEp6eng4S0lxUzZCMjd6M0FBNDgreS9MZjFxRFQ2YXdZWWV1Z1FHSHRFSVFRUWpTU2ZJSUxJWVM0VVpLa0VhM2F2Rm5UY1hWeEJpRCtVZ0w3SWc1Yk9hS1d6Y2JHaHJtejd1U25iejVsNHZneDV1MVh5OHI0N3NkbExIcjBXZjdZdUVYdUlnb2hoQkJDQ0NGRUk5aTgvZmJiYjFzN0NDRnVGVnRiVzVSS0c0NmRPQWxBL0tYTHpKZzJHWVZDN25YZENIdDdlMFlPRzh5Z0FmMklPUmRMUVlGcGtrVnhTUW1ISTQremVkdE9sRW9sbllJN1lDTTlWdW90TVRFUnBZMHRqakxkU1FnaFdxU2lnbnpVYWpVQkFRSFdEa1VJSVVRTEpaVTBvdFdiT1gweUh1N3VBQ1FscDdKajl6NHJSOVI2ZE92U21XOCsreGZQUC9Vb0xzN081dTA1dVhsOCtjMFM3bm5vU1ZhdUN1ZnExYXRXakZJSUlZUVFRZ2doV2dhcHBCR3RubzJORFE3MjloeU9QQTZZcW1udW1qNVZxbWx1RW9WQ1FaZk9JY3dJbTR5OXZSM3hseE1vSzlNQXBtVlF4Nk9pV2JkeEcxcXRqazdCSFZDclZWYU91UG1TU2hvaGhHalpwSkpHQ0NIRWpaSWtqYmd0ZEE3cHlPWnR1eWdwS2FXb3FCZ3ZUMDlDTzRkWU82eFdSYVZTMGJ0bmQrNmFQaFZYVnhjdVhVNmt0TlJVUWFQUmFEaDU2Z3gvYk5oQzZkV3JoQVIzeE01T2JlV0lteDlKMGdnaFJNc21TUm9oaEJBM1NwSTA0cmFnVUNod2MzWGh3TUVqQU1SZXVNaGQwNmRJdjVSYndOYldodTVkUTVsMTUxUzh2Ynk0bkpoRVVYRXhBRnFkamxObnpySm0zU1lTazFKd2NYYkN6OWRIcXByS1NaSkdDQ0ZhTmtuU0NDR0V1RkdTcEJHM2pZN3RnOWk5TDRMQ3dpdGN2WG9WRjJkbnVuZnJZdTJ3V2kybFVrbG81eER1dW5NcWdRSCtKQ1lsVTFoNEJRQzlYcytseTRsczNiR0hiVHYzVUZKNmxjQUFmeHdkSGVwNDE5Wk5ralF0VzJ6c0JUSXlzL0QxOGJaMktPSTZScU9ScE9SVTNOeGNiOW4zS0M0dVJxMnV1MEt3cUtoKysxVm1OQm9ibk15T09IaVl1TGhMdUh1NDQyQnYzNkRYUnA4NlExcGFCbTd1YnFoc2JXdmNyN1MwbERObnpwR1ptWTJmbjIrRHZrZHIvWDJSSkkwUVFvZ2JKVWthY2R0UUtCUjRlbml3Wi85QkFNN0hYV1RtOUNuWTFuSUNLbTZjUXFFZ3BHTUhab1pOb1dQN2RxU2twcEdibDI5K3ZxaTRtS2pvMDZ3TzMwRE11VmhVS2hWdEFnT3dVZDUrZmMxYlNwS21US1BoN2JmZlorZXV2ZlRvMlExbkp5ZHJoM1RMYmRxOGpZOC8vb0tBd0FBQ0F2d3M3dlBKZjc3azhPR2pUSmw4UnhOSDE3UTJiOW5Pa2grWGtabVZSYytlM2EwYVMzMyt1d0RFWFl6bnd3OC80ZUNoU0VhUEhGYWxpbkx2dmdqKy9lL1BTRWhJWk9EQS9vMktRNnZUOGVmWC84YkJnMGNJNmRnQk4zYzNpL3ZweXZmYnUvY0FYYnAweHRXMTd0LzFNMmZPOHRYL3ZxZFhyeDQ0T05RL2tmM1pGOTl5N0ZnVWZYcjN3TXZMczk2dml6eDZuSysvWGtKMlRnNWp4NHlzTlRtMGR1MEdmbHUxRnBYYWxqNTlldFg3ZTBEci9YMlJKSTBRUW9nYkpWZW40cll5ZXNSUWdqdTJKLzVTQW9WWGl2aHR6WHJ1WHpqWDJtSGRGaFFLQmFOSERtUDB5R0djT1J2TDVtMy9uNzM3RG92cTJobzQvR05tNkwwanpVYXpvY2JZRld1c3VUSFY5SElUVTB3dlg1S2I1S2IzSHRPN056SFJGQk9OeGhZTjlpNklpZ1VyQXRLa001UmgydmZId0lSeEdKcmdDSzczZVJLWmZmWTVaOEdabzV3MWU2KzlsdlVidDFCWlZRV1lQaW5lbGJ5SFhjbDc4UEwwWU1MWTBVeWJQSkh1M1NMdEhMazRrOUZncEtDZ0VBQ2RUdHVxWXl6OWN3WEhqcVczWlZnQVRKOCtpZWlvbnV6WWtjVC92cHZmb24ySERCN0ViYmZkd042OSs5bC80Q0JqeG93aXRFc0lBQVlER0V6L2ExVmNTNVl1SnpYMVVLTjlwa3laeUVVRDQxdDEvSE5KcmE2Z29LQ1EwdEt5RnU5cnIrdXlmZnN1QUNJanczRThZeFNMWHFkSFUxTkRqYloxNzJXQS9ha0hxYXFzUXFsUU5wb3NTanQ4MU5UUHdZR1FrS1pIbmhpTlJ2NWN0b3JzN0Z3K21QTXBqejM2UUx1T0JsS3JLL2h0NFI4QVRKMDYwVHo2OFV6dTdtNFVGaFd6YnYwbUZBb0ZvMGVQdFBsK1VLcFVlTGk3dFNpT3puUy9DQ0dFRUMwbFNScHh3Ym56dGh0NTZ2blhBUGhwNFNLbVRaNkF2NSt2bmFPNnNQVHBGVXVmWHJIY2YvZnRiTnl5alpXcjE1S3lOOVc4dmF4Y3phS2xLMWkwZEFYaFlhRU1HektJNFVNdXBtL3ZXS2tqMUVsa1pXWno2TkRoTmo5dXdxamhBUGo2K2RDL2YxOEFNak5QVVZCUVNFeE1GTzcxSGhaVFV3OWlNQnFKNzJjYURSSVpHUTdBaVJQcHJGKy9tZmgrZmN6SmdMTlZVRkJFUmtabW8zM1U1UTAvRUhjbTlyZ3VPcTJXcE9ROUFJeXVmWCswVkZWbEZhNk5UTWZjdkdVYkFBa0p3NjJTUVBVbEo2VUFNSGpJb0dhTjRuUndjT0RlMmJONCs1MDU1T2NYTU9mRHozajAwUWRhblBSb0RvUEJ3TnovL1VoSmJiTGxzOCsrdGRuM2lmOTdpS1hMVnFMWDZ3RjQ4ODMzYmZidDFpMlMveno1U0l0aWtmdEZDQ0hFaFV5U05PS0NNM2pRUUdKam9rZzdmQlNOcG9ZdnZ2bWVweDkveU41aFhaQ2NuWjJZT0M2QmllTVN5TXMvemFvMTYvanI3M1hrNXVXYisyU2R5bWJob213V0xscUt1N3NiZ3k4YXdMQWhneGh5OFVWNGVYcllNWHJSRmk2ZFBvWFl1T2cyTzE2WEVOTW9odWlvbmtSSG1WWncrL0hIWDlpNGFTdVhYMzRwUGJwM05mZDk4cWtYMEd1MTNIM1h2OXZzL0UyWk9mTktCZzZ3bkJieXg1SVZiTnUyNDV6RllFLzJ1QzVidCsyaXFyS0tvS0FBZXJXaUR0bXBVem04ODk1SGpCODNtdW5USnFPb25ZcFpVNlBGWURCUVdsYkcvdjJIVUNxVkRCODJtT3BxalhsZkI0VUR6clZKRzQxR3c2NWtVNUltT2pyS1BCcXRJWDUrdnViemVIcDY4TUQ5OS9ER1crK1RuWjNMeHg5L3dTTVAzNHV6czNPTHY1ZkdMUGpwTi9idlAwaFVWQS9HakJuSnZuMEhPTEQvSUZkZWRSbU9qbzRXZmJkdTM4bkJnMmwwQ1FsaDJ2UkxxS3lzWk1uU2xmVHVGVXQ4ZkIrTHZtY3pIZkpDdjErRUVFSmNtQ1JKSXk1SUQ5NXpCL2M5K2hRQWllczNjZG4weWZUdEhXZm5xQzVzd1VHQjNITEROZHg4L2RYc1RUM0F5dFZyMmJCNUt4cE5qYmxQUlVVbDZ6WnVZZDNHTFRnNE9OQTdMb1poUXdZeGJNZ2d1bmVWYVZFZFVYQklJTkZSUGV3ZFJxdG9hMnJRRzR4VzdmVWYwbFVxcGNXSUNYYzNWM3g5ZlN6Nk96dGJQZ0NMdG1Nd0dGaXpaaTBBRXllT2EzSHgzYkt5TWo3NTlDdXFLcXZZc21VSFk4ZU94dFBEbEJ4KzU5MlByRVo3UFB2Y2F4YXZQYjA4ZWZ2Tmx3QklTazVCVS92ZStQTEx1WTJlOS9YWG5yZDRud1FHK25QWHJGdVo4K0huR0EwR05CcE5teVZwREFZRFAvMzhHeHMzYmlFc3JBdjN6WjZGcTVzckZlcEtkdXhJSW1sWENyUHZ1UjFWYmFKbTM3NERiTnk0QlVkSFIyYk51b1d3c0M1VVZsU3laZk4ya3BKU2lJN3VTY0xvRVZibmtmdEZDQ0dFYUI1SjBvZ0xVbXhNRk5NbVQyRDVxcjhCZVBmRHovam0wL2ZObjF3SyszRndjS0Ivdno3MDc5ZUhoKys3aStTVXZXemZtY3kyblVrVUZCYVoreG1OUnZZZlRHUC93VFMrK1c0K1BqN2U5SW1Mb1hldldIckh4UklYMDlQcTAxL1JNanFkanVQSDA0bU83dG5zaDl2VHB3dnc4ZlpxZE1xSHZiVDFVdStmZlBaTmcxTzJIbjdrUCthdnI1MTVKZVBHalc3VDg1NHJHWm1uOFBYMndyTVp4VzNCOUxDZm4xL1FyRm9yOWJYMWRhbHZkOG8rOHZKUDQrSGh3ZkNoRjdkb1g1MVd5K2RmektXb3FCaEhSMGRtMzMyN09VRlRYM0JRSUk1T2xuL1hHQXdHc3JOekxkb1NFemNDRUJFWmprc0RDUmFqMGNqUm84Y0JHcHdLRlJzYnpleDc3aUFtTnNvOE9xY3RiTml3aFEwYnRoQVpHY0VEOTkxcG50WTFkdXdvaW9xTE9YQWdqYkp5Tlg2MTA0SmpZcU1ZTm13SThYMTdFUlptS283cjV1N0d3dy9keTV5UFBpY3ZONy9CMWFnNisvMGloQkJDdEJWSjBvZ0wxbDMvdnBuMW03WlNVVkZKWmxZMmk1ZXU0TW9aMCswZGxxakgyZG1KNFVNdk5qOWNIVHVSenJZZFNXemZtY3pCdENNWWpmOThLbHRTVXNybWJUdlp2RzBuQUVxbGtxaWUzZWtkRjBPZlhySDBqb3ZwZEV1OXRyZDlxUWY0NG91NWhJYUc4T3gvbjJqeVlYcng0bVg4dFRxUnl5Ky9sRW1YakR0SFVWcXJxS2lncExUVS9GcGRVUUZBWVVFQlRrNy8vTE5uTUJqUUc0MmN5czQydDNsN05id3FUME5pWW5xYXAzTG85RHBTVXZhaFZDb1pPT0NmWXFiQndZR3QvajRhbzYycGFmZEUyUGZmenljN081ZmJicnVSSVlNYlgvVW9QNytBRHovNkhFMU5EYSs4OUV5RG96ek8xWFdwbzlmcitYUHBTZ0NpbzN1MDZPZGxNQmo0My9jTE9INDhIUWNIQjI2NzlRWWl1MFkwMlBlT1diY1NHUkZtMFZhdVZ2UDQ0OCthWDZlbUhpUXI2eFIrZnI0OCtmaEREU1poZEZvdDl6LzRCQUFxRzdXMyt2VnIrOVcwRWhKR29OUHJHRFZ5T0VYRnhmejMyVmNzdHVzTkJsNTg4UTJyL1hZbnAvRGQ5d3NzMmd4R0l6blp1V1JrWlBEWVl3OWFiTFBuL1NLRUVFSjBKSktrRVJjc0R3OTM3dnozVFh6dzhaY0F6UDNoSnlhTUc0MjNWL3V0bkNIT1RzL3UzZWpadlJzM1huc1ZaZVZxdHU4MEpXeDJKcWRRVVZGcDBWZXYxNU4yK0NocGg0K3lhTWx5QVB6OS9lcU50b2toT3FvSGpySUV1MDFidHBqcVB2VHMwYjFab3gyQ1F3SXhHQXo4dFdvTm8wY05hOVp5d2FVbHBlVGs1cDFWbkQ3ZVhoYm5Ta3BLWWY2Q2hWYjl2djVtWG9QN3YvenkyK2F2cjd6eXNtYWZkOXJVU2VhdkR4dzRSRXJLUHB5Y25KZzE2NVptSDZPbDlIbzlIMzM4RlljT3BURng0bGl1dm1wR3U1d240MlFtV1ZuWktCU0taazFIQ3dqd1E2RndvTHlzbkw4VDExdjhiT3FjcSt0U1ovMzZ6ZVRrNWpiZDhRemFtaHErK1hZZUtYdE14Y3h2dVA0YUJnMGEwT0xqMURHdDBHUktGazJlTk1GbXdXQjl2UldxbE9mdzd5V0ZRc0hFQ1dNQk1Cb05hR3BxaUlycXdjQldycHowKzZJLzBkVG9yTnJ0Y2I4SUlZUVFIWkU4bllnTDJ2VEpFL25qejVXY1NNK2dxcXFhejcvK25pY2Z2ZC9lWVlsbThQTDA0Skx4WTdoay9CZ01CZ01uVG1adzRPQmhEcVlkNXNEQncyUmw1MWp0VTFoWXhJYk4yOWl3MmJRU2kxS3BwRXR3RU9GaG9ZU0hkYkg0TThEZjcxeC9TK2VWOHJKeTl1OC9DTURJa2NPYXRjL1FJUmV6WXNWcTh2TUxXTDFtTFpmOWExcVQreXo4YlFrTGYxdHlWckgrKzdZYkdWcHZLa3UzN3QyNC9QSi9Sc1VsSm02a3JLeU1mMTA2RmFYcW55bU5LMWYramNHZ1o5cTBmeDRlbzZON3NuZlB2aGJIc0hmZi9sWkczekw1cHdzNGRDZ05nSTBidDdaYmttYnJkdE9JdE42OVk2MXFnalJFb1ZBd2Jlb2svdmZkZkZhdlhrZEN3aWlyRllqTzVYVlJWMVNhRXlNdFVWVlZ4YWVmZmNPUkk4Y0F1T2FheXhrOXVuVXJRdFhac1NPSjlQUU1BZ0w4R1RsaWlNMStobnBKR3BWS1NYbTVtbGRlZThlcTM0ekxwakppK0ZCS1M4djQrcHZ2YlI1UHJUYU5WUHJsMTBVMkU2WVhYenlBTVFtanJOb2pJc0taTUg2TXpXTTNac2tmeTV2c2M2N3VGeUdFRUtJamtpU051S0E1T0Rqd2Z3L09OaGNSWHAyNG5zc3ZuVUpzVEpTZEl4TXRvVkFvektOcy9sWDdZRmRXcnViQW9UUU9IanJDL29OcEhEcDhsT3JxYW92OTlIbzlXZGs1cG9UT1RzdGpPanM3RVJaYW03Z0o3WUt2anpmZTNsNTRlM25pN2UyTnQ1Y25nUUgrNStwYlBPZTJiTnVKd1dBZ0xLd0wzYm8xcnloei9RZjF2Ly9ld0xneG81dXNaOUkxTWh3Zm42YVRBQTFKejhpa3RLVFVxajB5SXN3OC9VU24xZkxubjZ2dzhmWmkrblRMMFIxcjEyMUNyOVV5WmZKRWkvYVdKbWwwT3AxNWlXZUF5b3BLSEIxVjdUSWRLVGdva05qWWFOTFNqcENRY0hiSkExdTBOVFhzM0pFRU5EOUJCekJreUNDV3IvaUwvUHdDVnExYXcxVm5qSDQ1bDlmbGwxOStwN0t5cXRuOUFTclVGYnozL2lka1pwNUNvVkJ3MDQwekdURmlhSXVPMFpBdW9WM28wenVPVWFPSG85WHEwQnNNRFU0SDArdE5TUnFGUW1HdWoxWS9jYU9wcnFhbVJvdW0ybFJNWGF2Vm1wTkpqY25LeXJhNXJhdU5LVndiTm14bVMyMHl1NlUwTlRXTmJqK1g5NHNRUWdqUkVVbVNSbHp3WW1PaW1ENWxJc3RXcmdIZ25ROC80OHVQM21uWFlwYWkvWGw1ZWpCczhDQ0dEUjVrYmp0KzRpUUhha2ZhSEVvN1FrYldLWnY3YXpRMUhEOXhrdU1uVGpaNkhoY1hGM3pNeVJzdnZMMjg4UGIyd3QzTkZhVlNpVkpwV3ExRXBWU2lWQ2xSS1ZXbUZVeVVTcFIxN1VvbEtwWFNvc2FPUFJrTUJqWnUzQUxBeUpFdFN3UU1IbndSZnk1YlJVRkJJY3RYck9iYWE2OXN0UC9FUzhZeCtPTEc2NTNZOHZYWDM3TXJhWGVqZmJaczI0bE9weU9tQmN0OFQ1cyttY21USitKVXZ4aHNJOWRtejU1VXlzdktBZERyZGJ3LzUxTWNuUnlaZmM4ZERSYWFQUnNLaFlKSEhyNjNYV3ZTN055MUczVkZKWjVlbnNUMzY5UDBEdlZpbXp4NUl2UG0vY1M2ZFp1WU1EN0JaZ0t1UGE5TFVsSUtPM1lrbVpiRUhqNllUWnVhbDJ3NG1aRUZnTE9URTNmY2NUUHg4WDJiSFZ0aklpUENlT0NCdXptVm5jMnJyNzlMZUZnWDdyNzdkcXQvWXd3R1BXQWFSUU9tcGJmclZvWUMrUG1YUmF4ZHU4SDgydC9mancvZXQ2NFZVK2VGRjE2anBMU00rKys3aXlnYlU5YVVxb1pyMzhURnhUQnNXTXNLTGRmNTdyc0ZqVzQvbC9lTEVFSUkwUkZKa2tZSTRNN2JibUxkeGkxVVZGUnlJajJESmN0V01lUFNLZllPUzdTeEh0MjcwcU43Vnk2ZGNnbGdTc1RrblQ1TmJtNCt1Zm41NU9XZEpqY3Z2L2EvMDVTV2xUVjV6T3JxYW5LcnE4bk55ei9yK0o1OS9QeVlhcGVhZW9DQ2drSlVLaFZEaDdRc2dhSlVLcGswYVR6ejUvL0toazFidWVTU2NlWlZZYzYxNHVJU2xpeFpBY0RZTWMxZk1jWlJwYktxVlZSWDIwVHBhUDFRbTVpNEFSOXZMMVNPanFqVkZVUkVoTEZseXc3ZWVtc09EejE0RHdIMVJseTFWZkszUFVjZHJGdS9HWURod3dhanRGSEExcGFoUXdheGJOa3Fpb3FLV2JaOE5UZmVjSTFWbi9hOExpVWxwY3lmL3lzQVU2Wk1OQmVxdFVXdjE1T1IyaE1waVFBQUlBQkpSRUZVbVdWK0hSd1V5TjEzLzV2UTBDN05qa3RYbzdWWVJocWdSbU05bXNUTHd4TnRqWmFVUGFrc1diS2NHV2NVcXRmcDZwSTB6ZnZWek1IQkFSY1gyOHR3RzJ2ZmEwNU9qbzMyYTBoUVVHQ3JrNmMvelB1NTBlMzJ1RitFRUVLSWprU1NORUpnWFVUNDIza0xHSnN3UW9vSWQzTE96azVFaG9jUkdSN1c0UFpxalliYzNIeE9GeFpTVUZoRWNYRUpCUVZGRkJZWFUxUlVUR0ZSTWZtbkM4NXgxTzB2Y2UwbUFBWU9qTWU5aVlmY2hnd2ZQb1JsZjY2aXRLeU1GU3ZYTlBpZzN0N0t5OHI1NU5PdlVLdlZEQjgybUI3ZHV6WjdYNlBSeVBzZmZHcEtDamlaSGlUcmxrWU9EZ3EyNkx2L3dDR09IVC9CSlplTVpmZnVmVGc0T0hEelRkZGhNTUMyYlR2NGZ0NVBQUHJJZmVoMHBrS3FaeTdWZkw0NWR1d0VHUm1aQUl4c3hWUWZsVXJGeEluaitPV1gzOW15ZFFkVHAweTBTTksxOTNWUktwVm9hbXJvMWkyU3FWTW1zbkhqVnB2SHk4ekk0cnQ1UDVGVk82S3VTMGdJVHp6eFlMTUtYdGYzMWp0em10WFAwOHVUTys2NG1RL21mTWFLbFd1SUNBL2pvbm9GaWZYNnVpU04vZDhqN1RYZHFiUGRMMElJSVVSN2tDU05FTFhxRnhHdXFLamt2UTgvNThYL1BtSHZzSVFkdVRnNzA2MXJCTjFzMUcyb1UxWldYaTl4VTBKUmNUR1ZsVlhvRFhyME9qMDZ2UjZkVG1mK1dxK3YvVk9ucTkxbWFqc2ZQalUrZVRMVFhKaDJ3b1RXRlE1MVZLa1lOMzQwaXhjdlk4dldIVXliZWttemlzKzJwZVVyVnBPVmxVMTRlQ2d6bTVoeWRTWUhCd2ZLeXNySXpjMjNhSnN5ZVFJaElVSG1Ob1BCd09JL2x1SGc0RURDNkJIczNyM1AzUGVXbTYvRjE4ZUw4ZU1TQU5Pb0xRQ244N3p1eHNxVmZ3T21wWjZEZzRPYTZOMndrU09Ic3V6UGxWUlVWckpxMWQ5Y2YvM1Y1bTN0ZlYwOFBUMFlPMllrWThhTXRqa2lSYTJ1WU1XSzFheGR0OUdpNW91dm4zZUxFelFBa1pFUk9EdGJYbGU5UWMveFkrbFdmV05pb3BnK2JSSkwvMXpKZHovOFJGaDRxUG5ucksxTlRLaHNURUU2bDlwanVsTm52RitFRUVLSTlpQkpHaUZxblZsRWVQTzJuYXpkc0pseENTUHRISms0MzNsNWVlTGw1VW4zcnMwcnNHdkxwazJiMmlpaTFsdXhjalVBdlhyRjB1MHN2cCtFVVNOWXNXSU5HbzJHdjFZbmN1M01oaC9JcTZzMGxLdlZyVHFIVG0rOXpHK2RxNjc4RnpqQTlPbFRjSFZ4YWJEUHF5ODlRL3JKVEQ3NzdCdGlZcU1zVnJPNTc5NDdxYXFkd3FKU0t2RDM5N01xOXJwdTNVWXlNN0lZT0RDZXdNQkFpMjBLaGNKaU9rdEpjUW5BZVQwNkx5c3JtMzJwcGxWM3BrNitwTlhIY1haeUltSE1TRmFzV00zbUxkdVpPbldpdVRiTnViZ3VWMTk5ZVlQSHJhN1c4UGZmNjFpOVpoM1YxZFVvRkFwR2p4cUJsN2NueTVhdGF2WDNlOU5OMTVvTEl0Y3BWNnQ1L1BGbkcrdy9kZW9sN04yYnlzbU1MTDc4Nm44ODllUWpxQndkelNOcHpwelNaUS90TWQycHM5MHZRZ2doUkh1eC8yOENRcHhIWW1PaXVHckdkSDc3WXhrQUgzNzZOUVBqKytMajQyM255SVJvZjZleXMwbEpNWDI2UFcxYTZ4L1NBZHpjM1JnNWNoaUppZXZadUhFclV5WlB4TnZiK29IcngvbS84T1A4WDg3cVhBMVJPVHJhVEF6VjcxTlpXY1dldmFrNG4xR3pJekF3b01senJGKy8yZlJ3ZWRuMFJ2c1pEQVlLQ29zQThHdm1pQ0tOUnRQZ0NrRHRhZmtLVTRJdU5qYWFIajI3bmRXeHhvOGR6ZXJWYTlIcGRLejZheTNYenJ3Q09EZlh4WmFhR2cySjZ6WlNYVjFOZEhSUFpzNjhnb2p3TU5hdTNkaXMvUXNMaS9EMzkydjErZXNvRkFwdXVmVjZYbnY5ZlVwTHk4bkp5eWNpUEF4dGpSWTRQNmI0dE1kMHA4NTJ2d2doaEJEdFJaSTBRcHhoMXI5dllrZlNiakt6c2lsWHEzbnovVTk0L2NXbjdSMldFTzF1MGFJL0FZaU82azUwVk0relB0NjRzYU5adDI0ak9wMk92LzVLNUpwcnJFYzRCQWNITlZuYzFaYmMvSHdxMUJVMnR4Y1VGUExiNzBzYVBVWlpxV21WbWFOSGovUEZsM01iN1JzYUdzSy9McDFxZnQxL1FEOFVEZ3FMS1ZBTnljbkpRNlBSNE9mbmk1dTdXNk45Njd6ejdrY0VCd1Z4eXkzWFc2NW0xRTVPcEdlUW5Kd0N3TlFwRTV2bzNUUlBMMDhHRDc2SXJWdDNzR25UVnFaT21ZQlg3YWlJOXI0dXRuaDVlWEhyTGRlanJkRXlxRjR0bU9aNjd2blhDQWtKNHE0N2IydjFWTEE2WWFHaDNQN3ZtNGlKNm1GZXByNm1Ocm5oNkdqL0pFMlA3cEgwaSs5SGRuWXVoWVdGOU96UnZkSDNidmFwSE1yS3kralJ2VHNyVnExcHNFOW51bCtFRUVLSTlpUkpHaUhPNEtoUzhleVRqM0xQUTA5Z01CalltYlNiUDFldU5xOElKRVJubEpaMmhOVFVnd0JNbVRxcFRZNFpHT2hQZkh3ZlVsTDJzWFhiRG1iTW1HNzFBSFhwcFpOYlBhM2lwNTkvWSsvZS9UWS9RYStzcW1iMzdyM05PbFpSa2FtbVVHUFVaeVNFeG84YmpYc3psZ3l1bTBMVXZWdnppK1NXbDZ2SnpEekZiYmZkME94OXpzWnZ2LzBCUVBmdVhZbUxpMm1UWTA0WVA0YXRXM2VnMVdyWnVuVW5reWRQQU5yL3VqU21KVXVLMTFkVlZZVmVyK2ZVcVJ3TWpTekgzaEtETHVwdjhicW1iaVJOQzVJMFJxT1JEUnMzRXhjWFMzQlFZTk03TkNFa09KalhYM3NlRjJkblhOMWNtZmZEenh3NWNveXJycnlNYnQxc1QzLzg0c3U1SERpUXhsVlhYY2FvVVVOUktxenI2blNtKzBVSUlZUm9UNUtrRWFJQlBicDM1ZFliWnpKMzNrOEFmUDdWZHd5K2FFQ2IvQklzeFBrb0pDU1kwYU5Ha0ptVlJaL2VjVzEyM0VzbWppTWd3SitKRThhMitTZmMxMTE3RmRkZGU1WE43ZUZoWGZqZy9UY2FQY2FCL1FmNTh1dnZ1SGpRUUc2NjZkcEcreW9VQ292WGRYVldHbU0wR3RtK1BRbUF2djE2TjltL2JwOXlkUVh1SHU0TkZyOWRzblE1ZS9jZVlOTEVjUXdaT3FoWngyekt1SEVKbEpXVk1iVU5rOUhoNGFHTUh6K0dtSmllOUkvdiswOTdPMStYOW5DNm9Najh0Yi9mMlU5NWFraTF4bFJyNTh3aXhMWmtaK2Z3dy94Zk9INHNuWWNmbXQzcWY1OU9wR2R3NEVCYWc5dlMwMDhDc0gzSEx2YmI2QU9ZaXpsdjJyUU5EdzlQcSsyWFRCeHJ0L3RGQ0NHRTZHamtYek1oYkxqK21pdll0SFVIUjQ0ZXAxcWo0YlczNS9EQld5K2ZGeXZ3Q05IV3ZMMjl1UEhHYTh3cnpMU1ZuajI3MDdObjl6WTlabk1wRkFwY1hCcXZVNkdxSGJXZ1VEYmR0elgyN0UwbEp5Y1haeWNuK2pkekZFZDVlVGw2blE0L3Z4Q3JiZm41QlN4ZmJxb2RzK0RuMzlvc1NUUG9vdjcwaisvVDVnKzVNeHVZNG5ZK1hKZjY2djVPTnhwc2o1REp6Y2tGd00vUDF5clpxS3ZSVWwxYnpMaE9qY2IyTXRTMlZGVldBZURzWk9QN3JSM0JVNlBWc25qeE1sYXZXWXRlcjZkTFNBaCtaNUU0T243OEJFdVhMbSswVDNQcjl0anFsNUF3dkZsSjJyYStYNFFRUW9pT1NKSTBRdGlnVUNoNDlzbEh1T1BlUjlGcXRldy9tTVl2dnkvaDJxdG0yRHMwSWRwTmMxYVdxYW41NTRIVUFVbGEybEpWWGMzQ2hhWnBSTU9HRGJaWlg2TnVla3RKYVNrQWFZZVBBaEFVWUYwazE4dkxFeDl2TDBwS3k0aU1ERy9UZUp1Ym9LbGJIcm16Skt6cmFzSmtabVdqVmxmZzRXRlpJMG1uMDdGNXkzYUFCcWY4dlBYT25EYUpJek1yQ3dDdkJncHNBK1ppdW4vOHNReUR3WUJLcGVLeXk2WXk2Wkx4WjVWY0c1TXdrcEVqaGxtMWI5K3hrd1VMZmlNdUxvWjc3cjY5MFdQODczOC9rTElubGY4OCtRZ2hJY0ZXMjV1VGFHdVArMFVJSVlUb2lDUkpJMFFqUXJ1RWNPK2R0ekhuMDY4QW1EdnZKNFlOR1VUWGlMWjlPQkxpZkpXYm04L3Awd1c0dTd2aDR1S01UcXZqNzhRTjV1Mit6WmpDMEpodnYvMkJ1WE4vUE5zd3phNmRlU1crdnQ1czNiYXpXZjFiVXFDMmpvdUxDN2ZlY24yamZRd0dBLytiK3lNRkJZVTR1emd6YlpydE9qL0JRYVpDcXF0V0piSW5KWlc4L05PQWFSbDA2M003ODkvL1BrRm1aaFpSNTJDRVVzcWVmYmk1dXVMcTRvSktwU0kzUDUva0pGT0I0ZVpNWDZsdjc5NVV1MStYaHZUczBRMW5KeWZVYWpYUFB2OHFvU0VoS0pTbUtWUkdvNUg4L0FMS3lzb0FHTnJBeUtXQUFIK3JPakpHbzhFOEJhaSs5UFFNeXNyTENROEx4ZGZYeDV6b09uRGdFTnUyN1FJZ0lpTFVhci9jM0h6UzBnNERwdmRXVk04ZTNIVFR0VTBXNFcwT2xVcGxrZVNwcUtqZzc4VDFyRno1TnlxVmlpc3V2N1RKSkl0RDdaUXpSeWRWcTBZK3RkZjlJb1FRUW5SRWtxUVJvZ24vbWphSnpkdDJzQ3Q1RHpxZGpsZmYrb0RQUG5nVHBkSzZNS0lRblUxdWJoNmZmL0Z0Zzl1aW9ucmc2dWJhcXVNNk9Udmg2dHE2ZlJ1alVDakl6VHZkN01LMGRacFRvTGFPUnpOV25GbTBlQ2w3OXFZQ2NPMDFWelM0L0hpZElVTUhzV1BIVG80Y1BjR3A3QndBK3ZYcncvRGhneHMrdjRmN09Yc2cvZlBQbFdSbFpUZTRMYjZaTlVQcW5BL1hwU0UrUHQ3Y2ZzZE4vUFRUN3hRWGwzRHMrQW1yUG01dXJsdzZmVEw5NC90WmJidnJybjhUR1JGbTBWYXVWdlA0NDg5YTljMC9YY0MzMzg0RFRDT1JYRjFkMEJzTWFHcW5TL243KzNIUndQNVcrems1T2FKU3FUQWE0WXJMcHpOdVhFS2JqbVF5R28yc1hyT09vMGVQYytEQUlYUTZIUjRlSHR4Kys0MTA3UnJSWnVleHBUM3ZGeUdFRUtLamtTU05FTTN3bjhjZTVMYTdIMFN0cnVENGlaTjgvdlYzM05mRThHOGhPb093c0ZBVUNnVUdnOEhjNXVybVNxKzRXSzY1dXZWVC8rNjQvZWEyQ0s5Qk9wMk9oTkVqMnUzNHpYazJUaGc5aWkxYmR6SjgyR0JHakJqYWFGOW5KeWNlZSt4QnlzdktxYXJXNE9ibWFqWGx4bDRpSXNJdGtqUUtoWUxBQUg4bVQ1blE0bFdneG84YmJmZnJZa3YvK0g3MGorK0hXbDFCWlcxdG1EcE9UbzU0ZTN1MVNWS2tmbkZmbzlGb1BwZFNwU0l1Sm9xWk02OW9jTFV5UHo5ZjdweDFLNzYrdm0weWV1Wk1EZzRPVkZWVnNYZHZLc0ZCZ1F3ZGRqRmpFMFkxZXduc3M5Vlo3aGNoaEJDaUxUZ1lqVzIwbHFRUW5kem1iVHQ1L3BXM3pLK2ZmL3IvR04zRUw1TkN0TVNtVFp0UU9Ua1QwS1dMdlVPeFlqQVkwT3QwR0hGbzgxV2FPcXZUcHdzSkRQUzNkeGh0UXF2VFlUQVljRlNwenNscVNoM0I2ZE9ucWRGcUNRb0l3TkdwZVNzeWdTazVvOVhxMEdwcjBHcDFnQkV2THkrNy8xeDFPaDFsWmVYNCtmbmE1ZnlkNVg3Sk9abU9oN3M3QXdjT3RIY29RZ2doT2lqNVRVdUlaaG81YkRDWFR2MW5lZG8zM3YyUWpLeFRkb3hJaUhOSG9WRGc2T1FrQ1pvVzZBd1BuSFVjVlNxY25aenNua2c0bndRR0JoSVdHdHFpQkEyWVJxMDRPVG5pN3U2T2o0ODNQajQrNThYUFZhVlMyUzFCQTUzcmZoRkNDQ0hPaHYxL0t4Q2lBN24vN3R2TnhUbzFtaHFlZWVGMUtpb3E3UnlWRUVJSUlZUVFRb2pPUUpJMFFyU0FTcVhpMWVmK2cwOXRVY09jM0R4ZWZQMGRaTmFnRUVJSUlZUVFRb2l6SlVrYUlWckkzOStQbDU1OTBqdzhQVGxsSHovODlKdWRveEpDQ0NHRUVFSUkwZEZKa2thSVZ1Z2RGOFBzV2JlYVgzLzM0ODhrcDdSc2FWa2hoQkJDQ0NHRUVLSStTZElJMFVwWFhEYU44V05HbVYrLytOcTc1Sjh1c0dORVFnZ2hoQkJDQ0NFNk1rblNDSEVXSG4vNFhycDNqUVNnb3JLU1oxNTRIYTFXYStlb2hCQkNDQ0dFRUVKMFJKS2tFZUlzT0RvNjh1b0xUK0h1NWdiQWlaTVp2UDNCcDNhT1NnZ2hoQkJDQ0NGRVJ5UkpHaUhPVWxCZ0FNOC8vWmo1ZGVMNlRjei9aWkVkSXhJZG1hd1VKb1FRSFpmUmFNVEJ3Y0hlWVFnaGhPakFKRWtqUkJ1NGFFQTgvNzc1T3ZQcmI3K2Z6NXExRyt3WWtlaUlYRnhjME90MTlnNURDQ0ZFSytuMWVseGNYT3dkaGhCQ2lBNU1ralJDdEpFYnI3MktDZU5HbTErLzlmNG43RXphYmNlSVJFZmo3T3lNWGlkSkdpR0U2SWlNUmlONm5VNlNORUlJSWM2S0pHbUVhRU5QUG5JL2d5OGFBSURCWU9DNVY5N20wT0dqZG81S2RCVE96czdvcFBDMEVFSjBTTldWbFFDNHVycmFPUkloaEJBZG1TUnBoR2hEQ29XQ0YvLzdPTEV4VVFCb3RWcWVmUFpsTXJPeTdSeVo2QWg4ZlgweEdvMW9xcXZ0SFlvUVFvZ1dVcGVXNE9EZ2dKK2ZuNzFERVVJSTBZRkpra2FJTnViazVNU2JMLzJYOExCUUFDb3FLdm0vcDErZ3NMREl6cEdKODExQVFBQXFsWXJ5a21KN2h5S0VFS0lGakFZRGxXbzF3Y0hCT0RvNjJqc2NJWVFRSFpna2FZUm9CeDRlN3J6NzJ2UDQrL2tDVUZoVXpHTlB2NGhhWFdIbnlNVDV6TUhCZ2REUVVDckt5cWpSYU93ZGpoQkNpR1lxTGlqQWFEUVNFUkZoNzFDRUVFSjBjSktrRWFLZCtQdjc4YzVyTCtEdTdnWkExcWxzbm56dUZXcHFhdXdjbVRpZmRldldEWlZLUlY1V0prYUR3ZDdoQ0NHRWFJS211cHF5NGlLNmRPbUN0N2UzdmNNUlFnalJ3VW1TUm9oMkZCRWV5cHN2UDR1THN6TUFhWWVQOHZ3cmIyT1FoMjloZzVPVEUvMzc5MGV2MDFHUW0ydnZjSVFRUWpTaVJsTk5ibVlHam82T3hNYkcyanNjSVlRUW5ZQWthWVJvWjNFeFViejgzSk1vRktiYmJXZHlDaSs4K2c0NldXcFoyT0RqNDBOVVZCUVY1V1hrWldhaWxkRlhRZ2h4M3FtdXJDVG41RW1NQmdQeDhmR29WQ3A3aHlTRUVLSVRjREFhalVaN0J5SEVoV0Q5cHEyOC9NWjc1dGNEKy9manRSZWVrZ0tEd3FhOHZEd09Iem1DcHJvYU4wOVBQTHk4Y2ZQd3NIZFlRZ2h4UWROVVY2TXVMYUc4cEFTbFVrWGZ2bjBJREF5MGQxaENDQ0U2Q1VuU0NIRU8vYjEySTYrLys2SDVkYjgrY2J6KzRqTzR1TGpZTVNweHZqdDU4aVFaR1Jsb05Cb1VDZ1hPYm00NHU3amc1T3lDUWlrRElvVVFvajNwZFhwMDJocHFxalZvcXF2UWFiV0FhZFJqZkh3OFRrNU9kbzVRQ0NGRVp5SkpHaUhPc2ZXYnR2THFXeCtZNjlKRVIvWGc3VmVldzhQRDNjNlJpZk5kVVZFUm1abVpsSldWb1pIVm40UVE0cHh5ZEhURXpkMGRmejgvQWdNRDhmVDB0SGRJUWdnaE9pRkowZ2hoQnp0MjdlYlpsOTlFcjljRDBEVWluUGZmZkFrdkwvbUZUelNQd1dDZ29xSkNhaHNKSVVRN2MzUjB4TTNOelZ4YlRnZ2hoR2hQa3FRUndrNlNVL2J4MzVmZU1DL0pIUllhd251dnY0aS92NStkSXhOQ0NDR0VFRUlJWVErU3BCSENqZzRjT3N3VHo3eEVkZTNVbGFEQUFENTQ2MldDQWdQc0hKa1FRZ2doaEJCQ2lITk54bTBLWVVlOTQySjQ3ODJYY0hkM0F5RC9kQUVQUFBZMFdkazVkbzVNQ0NHRUVFSUlJY1M1SmlOcGhEZ1BuTXpJNHBFbm42V3NYQTJBaDRjN0x6N3pCUDM3OWJaelpFSUlJWVFRUWdnaHpoVkowZ2h4bnNqS3p1R3gvenhQWVZFeEFBcUZndnZ2dnAzTHBrKzJjMlJDQ0NHRUVFSUlJYzRGU2RJSWNSNHBLQ3ppcWVkZjVVUjZocmx0OHNSeFBQckEzU2lWU2p0R0pvUVFRZ2doaEJDaXZVbVNSb2p6VExWR3d3dXZ2czJ1NUQzbXR0NjlZbmpsMmYvSUV0MUNDQ0dFRUVJSTBZbEpra2FJODVEQllPRHpiNzduOXorV21kc0NBL3g1N2NXbjZkNDEwbzZSQ1NHRUVFSUlJWVJvTDVLa0VlSTh0bXpsR3VaOCtoVUdnd0VBWjJjbm5uNzhZVVlPRzJ6bnlJUVFRZ2doaEJCQ3REVkowZ2h4bmt2Wm04cC9YM3FUNnVwcWM5dk4xMS9EclRmT3RHTlVRZ2doaEJCQ0NDSGFtaVJwaE9nQVRtWms4Wi9uWHVGMFFhRzViZVN3d1R6eHlQMjR1N3ZaTVRJaGhCQkNDQ0dFRUcxRmtqUkNkQkNsWldVODg4THJIRHA4MU53V0ZCakFTLzk5Z3FpZTNlMFltUkJDQ0NHRUVFS0l0aUJKR2lFNkVLMU94NnR2ZnNDbXJkdk5iU3FWaXJ2K2ZSTlh6cGh1eDhpRUVFSUlJWVFRUXB3dFNkSUkwUUV0WHJxQ0w3NzVIcTFPWjI0Yk92Z2lubmprUHJ5OXZPd1ltUkJDQ0NHRUVFS0kxcElralJBZDFMRVQ2Yno4K250a1plZVkyM3k4dlhqaWtmc1pjdkZBTzBZbTJrdE5UUTBsSlNWVVZWVlJYVjFOVlZVVnVucUpPaUdFRUVKMFBFNU9Ucmk3dStQdTdvNjN0emV1cnE3MkRra0lZVWVTcEJHaUF6TVlETXhic0pBZmYvN052RXczd0tWVEx1SHVPMjdCMWRYRmp0R0p0cEtUazBOT1RnNUZSVVVBS0pSS2xBb2xDcFhTenBFSklZUVE0bXdaRFFiMGVqMzYyZzllM04zZENRb0tJalEwVkJJMlFseUFKRWtqUkNlUWR2Z29MNzcrTHZtbkM4eHRRWUVCL09leEI0anYyOXVPa1ltem9kUHBTRWxKb2FTa0JBZUZBaTlmWDd4OS9WQW9KVGtqaEJCQ2RFYWFxaXJLUzB1b0xGY0RSbUpqWXdrTEM3TjNXRUtJYzBpU05FSjBFbFZWMVh6OHhiZXNXclBXM09iZzRNQlZNNlp6K3kzWDQrVGtaTWZvUkV0VlYxZVRuTHlieXNvS3ZIeDk4UTBNd3NIQndkNWhDU0dFRU9JY01Cb01GT2Jsb1M0ckpTQWdnSDc5K3FHVUQybUV1Q0JJa2thSVRtYnI5bDI4OGQ1SFZGUlVtdHVDZ3dKNTh0SDdaVlJOQjZIWDY5bXlaUXNhallhZzBERGNQRDN0SFpJUVFnZ2g3S0JTWFU1QlRnNCtQajVjZE5GRjlnNUhDSEVPU0pKR2lFNm9xTGlFbDk5NGozMzdEMXEwajBzWXlYMTMzNDZQdDZ3QWRUNDdjT0FBMmRuWkJJV0Y0K2JoWWU5d2hCQkNDR0ZIVlJVVjVHVmxFaG9hU3UvZThvR2JFSjJkSkdtRTZLU01SaU1yMTZ6bHEyL25VVmF1TnJlN3U3bHh4NjAzY05uMHlYYU1UdGhTWEZ4TVVsSVNIdDdlQklSMHNYYzRRZ2doaERnUGxCWVZVWHc2bnlGRGh1RGxKUisyQ2RHWlNaSkdpRTZ1ckt5Y0wrZk9ZK1hxdFJidFFZRUJ6THJ0UnNZbGpKUmFKK2VSZmZ2MmNmcjBhU0tpb3VXNkNDR0VFTUxzMVBGakJBWUd5bWdhSVRvNVNkSUljWUhZZnpDTnR6LzRsS3hUMlJidFBidDM0K0g3NzZKWGJMU2RJaE4xZERvZDY5ZXZ4OFBiRy8vZ0VIdUhJNFFRUW9qelNISEJhY3FLaWhnelpnd3FsY3JlNFFnaDJva2thWVM0Z09qMWVoWXUrcFB2Ri95Q1JsTmpzVzNrOENIY2M4Y3RkQWtKdGxOMElpc3JpME9IRGhIYXRSdE9MaTcyRGtjSUlZUVE1eEdkVmt2VzhXTU1HRENBZ0lBQWU0Y2poR2dua3FRUjRnS1VmN3FBWDM5ZndwTGxmNkhYNjgzdEtwV0t5eStkd3MwM1hJTzdtNXNkSTd3dzdkdTNqL3o4ZkxyR3hObzdGQ0dFRUVLY2h6S09IQ1ltSm9idzhIQjdoeUtFYUNlU3BCSGlBcGFibDg5WGMzOWcvYWF0RnUyZUhoN2NmUDNWekxoMENrcWwwazdSWFhpU2twS29xS3drdEZ0M2U0Y2loQkJDaVBOUTF2RmpoSVdHRWgwdDA5U0Y2S3drU1NPRUlPM0lNVDc5Y2k3N0Q2Wlp0QWNGQmpEenlzdVlPbWtDenM1T2RvcnV3ckYxNjFhTURncUN3c0xzSFlvUVFnZ2h6a1BaNlNmdzhmWW1QajdlM3FFSUlkcUpKR21FRUdiYmRpVHg1YmZ6eU1nNlpkSHU1ZVhKbFpkTjUvSkxwK0RoNFc2bjZEcS9UWnMyb1hKeUpxQ0xMTDB0aEJCQ0NHczVKMC9pN3ViS1JSZGRaTzlRaEJEdFJKSTBRZ2dMQm9PQkZYOGw4dDJQUDFOVVhHS3h6Y1hGaFV1blhzSTFWL3dMZno5Zk8wWFllVW1TUmdnaGhCQ05rU1NORUoyZkpHbUVFQTNTYUdyNDVmY2wvUHpiSDFSWFYxdHNVNmxVWERJdWdldXV1WUt3VUZrcXVxMUlra1lJSVlRUWpaRWtqUkNkbnlScGhCQ05LbGVyV2JKc0ZZdVhycVM0eEhKa2pZT0RBNk9HRCtHNmE2NGdOcnFublNMc1BDUkpJNFFRUW9qR1NKSkdpTTVQa2pSQ2lHYlI2blFrcnR2SXI0dVdrbjR5MDJyN3dQNzl1UDZheTdsb2dCU3lheTFKMGdnaGhCQ2lNWktrRWFMemt5U05FS0xGZGlYdjRaZmZsNUNjc3RkcVcwUjRLSk1takdYUytESDQrL3ZaSWJxT1M1STBRZ2doaEdpTUpHbUU2UHdrU1NPRWFMV1RHVm44L05zZkpLN2ZoRTZuczlqbTRPREFnUGkrVEpvd2h0RWpodUxpNG1LbktEc09TZElJSVlRUW9qR1NwQkdpODVNa2pSRGlyQlVWbDdCNDZYS1dMbDlOdVZwdHRkM0YyWm5SSTRjeGFjSVlCc1QzeGNIQndRNVJudjhrU1NPRUVFS0l4a2lTUm9qT1QvbkNDeSs4WU84Z2hCQWRtNnVyQ3dQNzkrUEt5NmJSdldza21wb2Fjbkx6cU1zQjYvUjZqcDg0eWVyRTlheGNuVWhwYVJuQlFZRjRlWHJZT2ZMelMwWkdCZ3FsQ2pkUFQzdUhjazRaamNZR0UzY2FqUWFGUW5IV1NiMjh2SHpLeXN2eGJPYjc3ZVRKVElxS2l2SHk4a1NoVUp6VnVjK1Zxc29xY25MelVhc3I4UEk2dS9kUGFXa1p1WGw1K1BoNHQxRjBEVE1ZREowbVlhdlY2ZGk2WlFkRnhjV0VoQVEzMmxkZFVjbUtGWCtSbDU5UHQ2NlI3UlpUdVZwTjJxRWo2UFY2UE52bzd4UnRUUTNIanAyZ3FxcjZyTjluOWUzWW1ZeWZydytPam81dGRzdzZGUlVWT0RrNU5kbFByVzVldjdPVms1MUxSa1ltcm02dU9MZkIrYlE2SFlsL2I4REoyUkZ2TDY5V0g4ZlczOE9OMmJKMU8wZVBuc0RIMXdmWEZvNlczYnR2UHprNWVYajdlT09vVXRuc1YxVlZ4Zjc5aDhqUEx5QTRPS2hGNTBoTE8wSmUvbW1DQWdOYXROLzVUbDFhaXBPakkxM2tBeDBoT2kxSjBnZ2gyb3hTcWFSYjEwZ21qQjNOWmRNbkUrRG5SM0ZwS1VYRi82d0tWVmxaUmVxQlF5eGV1b0wxbTdhU2Y3b0FKMGNuQWdQOE9zMERXMnRkcUVtYTE5OTRuK1RrRkNJaXdpMGUvSDc2K1RlKy9tWWVyaTR1ZE8vZXRWWEgzck4zSDIrLzh4R25UdVV3WXNUUVp1M3p5aXR2c1hiZEpzYU5HOTBtRDFIbnd1TEZ5L2orK3dVVUZSVXhaTWlnVmgrbnZGek5XMi9QWWYyR3pVUkY5Y0RmejdjTm83UTA3NGVmK0hIK1F0emQzWWlJQ0crMDc0c3Z2c21pUlV1SmorL2Jwc21CdHFLcHF1YnRkejhrUDcrQTBhT0hOOXEzcEtTVXI3Nytqckl5ZFpOOXo4YnhZeWY0K0pNdndRSDY5ZTNkSnNjc0xpN2gxZGZlcGFDd2tLRkRMMjZUWSs1TzJjdlhYMy9IcnFUZEpDU01STm1HaVZHdFRzZFR6N3pFMXEwNzZObTlHOTQyRW8rNjJuNGJObXdtTmphNldlK3hyZHQyRUJnUWdLcGVnc0ZnTUZCUVVJQzd1N3ZOL1pZc1djR3ZDeGNURnh0TlVGQmd5NytwTS96eXkrK3NXTG1hNDhkT01HTGswRmI5L1BidlA4am5YM3hMdjM1OWNIVjFiZlorSDMvNk5VbEpLZlNQNzlPaUduUTdkeVh6NVpmL282Q3drTEZqUmpYNmIvL2l4Y3Y0ZGVGaUhKMVU5Ty9mcjlubkFQaGd6bWRzMzc2TEtaTW50R2kvODUwa2FZVG8vR3lucm9VUTRpeDRlM2x4NVl6cFhEbGpPbG1uc2xtNWVpMXIxbTZnb0xESTNPZGtScGFwcnMzQ1AvRDA4R0R3b0FFTUd6S0l3WU1HNE9raG8yd3VCSGw1K1dSa1pLSlFLQ3dlakF3R0F5a3BxV2kxV3FKNmRtLzE4WHZGeGVIdTRjN1JvOGM1Y09BUXZYdkh0VVhZNXhXZFZzdjI3VHNCR0RYeTdCNzZQVDA5aUkyTlp2UG1iWHo4MFJmYy84RGRSRWYxQU9DNzd4ZFFYVjNkb3VQMTdkT0xrU09ITmJqdDJORVRsSldWNGV2YmRDSklVNk5CVTFPRDNtQm8wZmx0MmJ4NUcwditYTm5pL1diZGNZdjU1M0V1N05xVlRGcmFzU2I3RFI0OGtKaVlLSDc5ZFRGZEl5TVlNclQ1aWJxYzNEeDI3ZHJkckw2VmxWVUE1T2NYc0xTWlB6OW5SeWNtVFI3ZjRMYnFhZzBMRi80QndCV1hUMjkwUkVWcjdFODlTRlZsRlVxRmtpNWRiSTl3U2p0ODFOVFB3WUdRa0taSGEyemV2STE1UC96TTFxMDdlZUMrTzNHc1RlWXUvbU1aaVlrYnVPV1c2eGt5K054TVJaazZaU0xidHlkeEtqdUhsU3RYODY5THA3Wm9mNlBSeUovTFZwR2RuY3NIY3o3bHNVY2Z3TnU3OVNOeW1xSldWL0JiN1RXZk9uVWlaV1hsRGZaemQzZWpzS2lZZGVzM29WQW9HRDE2SktXbFpRMzJWYXBVZUxpN3RTaU9KVXVYazVwNnFORStVNlpNNUtLQnNtS2xFT0xja3lTTkVLTGRoWWVGTXV1Mkc3bmoxaHRJMlp2SzZzVDFiTmk4M2VLQnIxeXRKbkg5SmhKcmZ5SHIweXVHWVlNdlp0aVFRWFNOYlB4VGR0RjJQdnZzRy9ic1RXM1RZMDZhTko2eEoydzlBQUFnQUVsRVFWUXJyL2hYZzl1U2QrOEJvRmRjak1WMHBMUzBJNmpWYWtKQ2dvZzRpK3Z2NU9USStMR2pXZnJuU2xhcytLdFRKbW1TVS9haHJxakUyOHVMZnYzT2ZzVEVqVGRjUTBWRkJTa3ArL2o0a3k5NTZNSFo5T2plbFgxN1UxRlhWTGJvV0Y1ZW5veHNvTDFjclNZdi96UktsWXFlWjVHRWE4ZzlzeDlwZFB1WU1TTUpDZ3FrdEtRVVB6OWZQT29saEl1S2lsR3IxUVFIQmVKY2IvcEdYYnRPcXpXM1pXZm44UDZjenhpYk1JcHhZMGUxNmZkUTU4alI0MnpjdEtYSmZxR2hJWGo3ZVBOMzRucmk0bUpibEtUSnk4MW4yYkpWTFlxcm9LQ3cyZnQ0dUx2WlROTDg4T1BQRk5ZbTd1Zk4rNWw1ODM1dVVSd3paa3huL1BnRW05czNiOWtHUUVMQ2NITWlwU0hKU1NrQURCNHl5R0prakMzRGh3OGhOZlVndTFQMjh1UDhoZHgyMncwazc5N0xYMzhsNHVucFFYUjB6eFo5SDJmRHg4ZUh5LzQxaFY5K1hjektWWWtNR2pTUTBDNGh6ZDdmd2NHQmUyZlA0dTEzNXBDZlg4Q2NEei9qMFVjZmFISFNvemtNQmdOei8vY2pKYlhKbHM4Kys5Wm0zeWYrN3lHV0xsdUpYcThINE0wMzM3Zlp0MXUzU1A3elpPUDMvWmtLQ29ySXlNaHN0SSs2dk9FRWtoQkN0RGRKMGdnaHpoa0hCd2NHOXUvSHdQNzllT1QrdTBuWm04cldIVWxzMzVsTVh2NXBjeitEd2NDKy9ZZll0LzhRWC8zdkI0S0RBaGsyWkJERGhneGlRSHpmTnYrMFZkaFAzU2Y0UTRkWVRwMVl2MzRUQUFNSHhGTmRyV24yOFZSS0Jhb3o2bHFNR1R1YXYvNUs1RVI2SnFkUEZ4RFlBZXNUdlB2ZXgrYUgyVE5WVkpvU0o1VlZWVHo3M0t2TlB1YlVLWmMwT04xR29WQncrNzl2NW9NNW4xSldWbzVIN2RTTmUrKzd5L3pBMUpTVTNYdjVPM0c5emUxSGp4NEhvRWUzQ0p5YzJyWU9TZjBINU56Y1BNckwxVVJFaEpsWG1Bc09DcVJ1eFlRcGt5ZVFrUEJQR21uQlR3dFp2MzR6MTExM0ZiMTZ4VnExMTFkVVZFSjVXVGsxTlRVMlkzbjZtWmVvcXJJY2ZXUXdta1lEWldXZDRwRkhuN2JhSnlEQWoyZWUvajhBcGsrYnhOaXhvd0hZdTNjL2l4WXRaZHk0QkJJU1JsanM0KzNwU2NyZWZRREV4VVhaaktjaDhmRjkrT0Q5TjVyVnQ3aW9tQmRmZnBOZWNUSGNmZmZ0emRySDFreVd0V3MzbXU5L0Z4Y1hvcU9iTjBLcHVMaUVyS3hzZ0FaclJ0WFVhREVZREpTV2xiRi8veUdVU2lYRGh3MjIrSHZFUWVGZ25zcW8wV2pZbFd4SzBrUkhSMUZRVUdqejNINSt2aWdVaXRwNzVFWmVmek9mYmR0MzR1ZnZ3OStKRzFBb0ZOdzU2MVo4MjdtZTA1a1NFa2F5WWVNV3VuWHQycXJraXFlbkJ3L2Nmdzl2dlBVKzJkbTVmUHp4Rnp6eThMMDRPenUzYVp3TGZ2cU4vZnNQRWhYVmd6RmpSckp2M3dFTzdEL0lsVmRkWmxXUGFPdjJuUnc4bUVhWGtCQ21UYitFeXNwS2xpeGRTZTllc2NUSDk3SG82OUhJOUxLbXpKeDVKUU1IV0U2aittUEpDclp0MjlIcVl3b2h4Tm1TSngwaGhGMDRPam95ZU5CQUJnOGFDTE5OVTUrMjdVeGkyNDRrOWg5TXcxQnZXa05lL21uKytITWxmL3k1RWtkSFI2S2p1dE1ySnBwZXNkSDBpb3NodUEzbTlRdVQyYlB2YUxKUCtza00zbmpqZlJRS0JaOSs4bTZyejNYOGVEcW5UdVhnNXViS3dJSC8vSkpjV0ZqRTNuMEhBRml4Y2cwclZxNXA5akZIamhqS3pUZGZaOUhtNGU3R25YZmVSdGV1RWMwdUhneFFvNm1oV3RWd2dzakZwVzBmWHBwU1hGeENVVkZ4bzMyMFdtMlRmZXFyT21QcTB1blRCV1JtWkJFUUZFaGtSQml6WjkrQlFXOHdUMzNvMFlLNlFGbVpweHJkdm0vZmZnRENJeUpzVG1Idzh2SnNWWjJxeHg2OTMvejF0M04vWU1lT0pLNi83bXA2OU9obWJtOHNnZFJjZFVtemdBQi9tMzM4ZkgycGRyUDhPZXQwZW5KejgxQXFsZmo3VzAvMTh2SHhNWC90NWVXRlYyMHgyTzNiZGdFUUd4TkZsd2FLRXg4L25nN0E2ZndDVnE1YXcrbjhBZ0F5TTAreGNwWDFQVFJ5NURBOFBUeFFLQlRtOTdOZXI2ZXlxc3JtOTZQVDZRQXdHSTFvZFZxYi9WUUtKYTV1dG11YjdFcmF6UysvTHNMWjJSa2ZieS95OGsvVHIxOGZFa2FQc0xrUFFHWkdGaDk5OGhVQWNYRXhqQnhsUFpYdW5YYy9zaG9oOGV4enIxbTg5dlR5NU8wM1h3SWdLVGtGVFcwQzU4c3Y1elo2L3RkZmV4NWZYOVAxY1hSeTR0WmJidUROdHo1ZytmTFZBTng4ODNYRXhKaVNaRWxKS2FTbUhyQTZSdDExV3JObW5kVTBzN2k0R0l0YVAxdTM3U0E1ZVUrak1kWHg4dktpb3JLQ2VUODBielRTNUVrVGlLbzNkUzh3MEorN1p0M0tuQTgveDJnd29ORm8yaXhKWXpBWStPbm4zOWk0Y1F0aFlWMjRiL1lzWE4xY3FWQlhzbU5IRWttN1VwaDl6KzNtQlB1K2ZRZll1SEVMam82T3pKcDFDMkZoWGFpc3FHVEw1dTBrSmFVUUhkMnp3ZmVLdHFZR3ZjRjYwZHI2Q1RxVlNta3hXc3JkemRWOFRlczRPN2Q5QVdzaGhHZ0pTZElJSWM0TFhTUEQ2Um9aenJWWHphQ2lvcEtkU2J2WnRqT1pIVW03TGVhc2E3VmFEaHc4eklHRGg4MXRQajdlcG9STmJBeTlZcVBvRlJ0dC90UmNuTDgyYmpSTjR4ZzY5R0tMcVFoLy9aV0l3V0FnSkNTWTRLQkFDb3VLeU1yS0pqQXdvTWxoL0JFUjRSdytmSlJ2NXY3UTVQbVZDZ1d2dmZxY3plM1AvUGRsbTlzKy84ejIwUHYyOE5LTFQ1dFhTNnZ2dDkrWGtwaTRuajY5NDdqMzNsa3RPdWFab3hBT0hreGovb0tGakJremtzanJybTYzdWxBR2c0Rjl0VW00dFdzM3NIYnRoZ2I3dmZmT3E3aTF3NVNMdGxJM21tTlgwbTdTRGg4Qm9LaXdrTysrbXcrWVJvZjgzLzg5WUxWZmZuNEJ6ejMvS2wyNmhQRDBVNDgyLzN5blRJbXZzTEJRcTIxR281SFUxSU1BYk42eTNXTGI4ZVBwNXNSQWZmMzY5YmE2eGlkUFp2TFcyM09hakNVdDdRaVBQLzZzemUyUmtSRTJ2N2M5ZS9jeGQrNlBLQlFLN3Jyck5nSUMvSG5yelErWVAvOVhxcXFxbVR5cDRhbFJHemR1NVpkZkY2SFZhdW5WSzVhNzcvcDNvNk1xZzRNQ2NUeGpsSmJCWUNBN085ZWlMVEZ4SXdBUmtlRzROSkNVTUJxTjVwRmZaMDZGY25OendkM0RuZkt5Y3ZySDkyVmt2ZUxrSnpNeTJicHRwODM0RGg0NmJOWG01T3hra2FUSnlja3ozeXR0YmZqUXdWWnRzYkhSekw3bkRtSmlvOXEwYVBxR0RWdllzR0VMa1pFUlBIRGZuZVlFM3RpeG95Z3FMdWJBZ1RUS3l0WDQxUllxajRtTll0aXdJY1QzN1VWWW1LazRycHU3R3c4L2RDOXpQdnFjdk56OEJsZWordVN6YnpqVXdNLzE0VWYrWS83NjJwbFhNbTdjNkRiNzNvUVFvajFJa2tZSWNkNXhkM2RqYk1KSXhpYU14R0F3Y09qd1ViYlZUb3M2ZHNMNllhT2twSlN0MjNleGRidnBrMllIQndlNlJvYlRLeWFhdU5ob2VzZkYwRFV5dk1Nc3Azd2hVS3NyMkZWYkI2TCtNc1Q1K1FWczJyd05oVUxCUFhmZlRraElFQnMyYkdiK2dvWDA3OStYcTYrYTBlU3hqeHc5M3VERDFwbWFlajhFQmdhMCtEMmowK25NMHlIYVVrUEgwOVRVbUlma2p4azdDcVZTMmFibmJDOG5UcHlrdkZ5TnM1TVR3UTJNQ0trYkJlR2dhUC9WM2paczNNTCsvZjhVRHoyVm5RUEEwbVVyV2JkdWsxVjdmWmxaV1lBcFlWRkhYVkZwZmpEMzlQTGsybXV2YkxOWU16Sk80ZXppaksrdnQ4VzBNNlZTeVlrVEp5a3BLU1VtSm9waHcwd1ArVGs1ZWF4ZXZaYTR1QmlHRExFdVl1dnI3V1BWVm1mZ2dQZ0dWMjhxS3k5bi92eGZpWWdJWS9xMHlRM3UrKzNjZVRhUHUySERabjc2K1hjTUJnTzMzWG9EZldwclJEMzQ0RDNNK2ZBekZpMWF5c21UR2R4d3cwenp0SjM4L0FJVy9MU1Fnd2ZUQUJnOWVnVFh6cnlpeWRveGQ4eTZsY2lJTUl1MmNyWGFJcm1VbW5xUXJLeFQrUG41OHVUakR6VjRUSjFXeS8wUFBnR0FxdDQ5VmplcXA3ejJRNFNqUjQrajFlbXNFa2UzM25vOTBWSC9UTUg3WThseWR1NU10bWpQT0puSmwxOS9aM1h1c1dOR01hQ0ZLeG8xVjVDTjVhemJvcTdWbVJJU1JxRFQ2eGcxY2poRnhjWDg5OWxYTExickRRWmVmTkY2eXQzdTVCUysrMzZCUlp2QmFLeGR4anlEeHg1NzBHSmJURXhQODlRbm5WNUhTc28rbEVvbEF3ZjhVL3czT0ZoRzNnb2h6bitTcEJGQ25OY1VDZ1c5NDJMb0hSZkQ3YmRjVDdsYXpZR0RoemwwK0FnSDA0NlFkdmdZNVdxMXhUNUdvNUgwazVta244eGt4ZXBFd0RTOUtqUWttTkRRRU1KQ3V4RFdwZmJQMEJBQ0Evd2xnWE9PclY2OUZxM1dlcnJFb3NWTDBldjFqQmd4cEZtcnJEUWtPcW9ITDc3dzFObUd5Qk5QUE5TaTBTU3BxUWY1OHF1NXVMbTY4c2lqOTdmN05Md2QyNU9vckt3aUlNQ2Z2bjE2dGV1NTJ0SzIybVRxaUpGRHVYYW1aUktqcXJxYVJ4NTVDbGMzMXdhWEFpNHNMR1QxNmtTdXZtcEdtNnhBazV1YmI1NFdCS0NyVFg1a25NeXlXTXBZZDBZdG5xcXFLakl5c2dnTURPQ1pwLytQcXVwcW5ucnFCU0lpd25qc1VkUG9tYlpNTW1Wa25xS3N6RFF0N1A0SEhyZlk5dXl6ajdNN3hUUWxadlRvNFF5KzJKU1FPWGd3amRXcjF4SWNITWlJNGMxYmZyNU9ZRkFBQXdaWUp3ZnE2clY0ZW5vMHVCMUFxV3o0Vjh2RFI0NHhmOEZDVXoyWDIyNnlLRzdjdFdzRVR6N3hNSjkrK2pYSnlYczRuSGFFYWRNbWtaZDNtazJidDZIWDYvSDA4dVNHNjYrMmVPQStHNlpWalV3clZFMmVOTUZtMHFmK2ltTEsyajdidHUza3gvbS9vdFZxdVhUNkZMSnpja2xPVHVGdzJoSDZuSEV2ZW5sNldreUpjM0Yyc1dvdkxpbHQ4TngrZnI3bTBTVUE1V1hsbEphVkV4NXVQWnFxTWI4dldrcS9mbjNPNmNwazlTa1VDaVpPR0F1QTBXaEFVMU5EVkZRUEJyWnk1YVRmRi8ySnBrWm4xVDV0NmlUejF3Y09IQ0lsWlI5T1RrN01tblZMNndJWFFnZzdrU1NORUtKRDhmVHdZT2pnaXhoYWIzblRyT3djRHFXWmtqYUhEaC9sMlBGMGMrMkVPbHF0bHBPWldaek16TEk2cHFOS1JVaEkwRC9KbXpEVG42RmR1aEFjMVBMUkZLSnhhblVGNjladnNtcmZuYktYM2J2MzR1am95S1hUcDV6Vk9UUWFEV21IanhJUTRHODFSV3J1M0IveEQvQmw0dml4YlRxZFp0dTJuZFRVYUttcDBiSjN6MzR1dVdUc1dSOXo3OTc5L0dsakZaM0MyZ2ZtNnFvcTNuanpnMWFmNC84ZWU2RE5pL2Zhb3RGbzJMa3pHY0NpTUcrZGd0cUVTVU0xVndCKy9YVXhSVVhGSERpWXhzMDNYWHZXb3d4bVhuTjVnNFdENzd0M1ZxT0ZndytsSGNGZ01CQWQzUU1YRjJjTXRVa2NCNGQvNnJzc1dMQVFRd1AxTWFxcVRUVmZpb3FLK2ZISFgyM0dkdU9OMTVpLzNyL2ZOSlVwSWpJY245cmsxSW5qNmFncktsRW9sT1RuRmFCVUt1bmJ1MjJTZFgvL3ZaNzE2Nnp2VVdOdHllVkRoNDd3MEVOUE5yaXZ4a1loNVpqb25zeVlNWjJ3MEM1V2hWOEJnb09EZU9xcHgvamtreTg0Y3ZRRXYveTYyTHp0NGtFRHVmR0dheHF0YzlOU08zWWtrWjZlUVVDQVB5TkhETEhacjM1OU5KWEtOSkltL1dRR1JxT1JtMisranBFamhwSzhleS9KeVNrY1BIVFlLa25UVm5ZbDdXYnUvK1lUR1JIR2swODgzT3o5MHRNeitPdXZSUDc2SzVGN1o5OUJmSHhmODdieWNqV3Z2UGFPMVQ0ekxwdktpT0ZES1MwdDQrdHZ2cmQ1YkxXNkFvQmZmbDNVWUZJVjRPS0xCekFtd1hyMXM0aUljQ2FNSDlQczc2TytKWDhzYjdMUDN0cTZWMElJMFJGSmtrWUkwZUdGaDNZaFBMUUxFOGVabG1MVjZuUWNQWGFDUTRlUG1wTTMyVG01TnZmWDZuUmtabVdUV1Z0am9qNkZRb0dYcHdmZTNsNzRlSHZqNCszVjZOZGVuaDZTMUduQ3FyL1dvTkZZRnVTdHFLaGcvb0tGQUZ4NjZSU0xUNC9yR0F4R3RJMnNwS05RS3MxVGZ0TFNqdkxwWjE4emNjSVlycjc2Y25NZlRVME5PM1ltb1ZRcW1UcDVZbHQ4TzJaRGhnNWk3NzVVWEYxYzZkKy9iOU03TklPNlF0MzBNckVWbFMxZUdydSsrZytoN1czWHJ0MVUxeFlzenNuSkk3NmY1Y042VGw0K2dNMVJWTGZjZkIxL0o2NW4zNzREZlA3NXQ0d2VOWUtaMTh4b2RIbmw5bENYYUlxTGliSFpaK09tclkzK2JOVnFkYVBMYTlkUDB1emV2UmVGUXNGOXMyZmhVN3R5MEhQUHY0cTZvaEovUHo5bXo3NkRrcEtTTmt0aVJFZjNiSERhUzBWRkJjdVhyeVlvS0lEUk5vcjhMbHIwcDgzalRwMWlmYzlwYW1vNGV1UVlxZnNQc1h2M0hrcHFSNVU0T2pxYVI5dnRTdHBOVVVreDhmMzZFTld6QjkyNlJsaXQ0dFpTWFVLNzBLZDNIS05HRDBlcjFhRTNHQm9zbEt2WG02NWgvV21NTTYrNWdvU0VrZVlFY1BmYW90cnA2UmxuRlZOamVuVHZoa0d2NThTSms1dzZsV091MWRLVVhVbW00c1J1YnE3MGJpQXhXdjg5cXFtdXBxWkdpNmJhOVBlc1Zxdmx5SkZqVFo0anE0Ri9PK3QwN1JyUllQdUdEWnZac25sYms4ZHVpSzFFWUIyZFRrZFN2WUxMbFJXVk9EcXF6dm5mRTBJSTBWcVNwQkZDZERxT0tsVnRJZUZvK05kVUFLbzFHckt5c2ptVms4dXA3Rnl5YzNJNGxaM0RxZXhjaW9wTGJCN0xZREJRVWxwR1NXa1pKN0VlaFdPTHU3c2J6azVPT0RrNW1mNTBydjNUeWRIYzV1enNoSlBqUDl1aWV6VDh5Mnhua3BPZFMyTGlSaFFLQlZGUlBUaDgrQ2dBcnE2dTlJL3Z3OG1NTEM2WjJQQUlsTVRFOVNRMnNpcFAvWldkb21ONm9sQW9PRkJieDZMT3FWTTVHSTFHZXZUbzF1YS9zTWYzNjhONzc3N1dwalZwQmcwYVNLODQ2d2VyMzM1ZndxNWR1K2tmMzVmcnJydnFyTTdoN0h4dUhseU1ScVBGcWtwSGpoeTFLaEo3NUxEcGdiQm56NGFuWmJpNXUzUHY3Rm1zL21zdGk1Y3NZK09tTGFSblpIRFhyTnNJRERSTkhYbjN2WSt0SGl6ckY4Tzk1UmJMMWI5YUl5Z3cwRFJ5cGEvdFVST3Z2dm9jTkZEc3VhVk9wR2VRa1pGSnYzNjl6UWthblZaTFFVRVJmbjYrT0NnY3FLN1c0T0xpYXJHS2pWWmJ1eEtUM21CekdYdG5aeWVMNHF0ZHVnVHowSVAzNE8vdlQxQ1E5VkwxQlFXRkxGKytHajgvWDV1aklDTEN3NjBLOXRZeEdBd1VGQlNSa1psSmVub0c2U2N5T0hFeUEzM3R5RWVsVWttdlhyRU1HM294QXdiMG82eXNqQzFiZHJCejEyNk9IMHZuK0RGVFRUS2xTa1Z3VUFBaEljRUVCUWJpNWVXSnQ0ODNGN1ZnK2t4a1JCZ1BQSEEzcDdLemVmWDFkd2tQNjhMZGQ5OXVWWXpXWURDTmtxb2JSUU9taEUzOUVYcFZsYVlrYVc0akh3YWNMVDgvWC9yMjZjMisxUDFzM0xTRjY2NXQzbjFmdHpyVXhSY1B0RXBzZVhwNm1GZTVBdmo1bDBVV2hiejkvZjBhWFo3OWhSZGVvNlMwalB2dnU4dGlwYWo2bEtxR2EyWEZ4Y1dZNnllMTFIZmZMV2gwKzU0OXFlWmFRWHE5anZmbmZJcWpreU96NzdtajNRcWlDeUZFVzVJa2pSRGlndURpN0V4VXorNUU5ZXh1dFUyanFTRTdKNWVzN0J5eXMzTTVsV05LM3B6S3pxR2dkcG5kbHFxb3FLU2loYU1ibm4zOC9xWTdkWEEvTHZnVnZWN1B1SEdqTVJnTTVpU05RcUhncGh1dnBieGNiVFBCNGUvdjEyalJ4OUI2bnl5N3VyZ1FHUmxPZW5vR0pTV2w1b2ZidWsrNjQrS2kyK3Bic3RCVU1kT1djcTVONk5WWFU2TTFGN3ROU0JoaHRYenMrU29wT1lYczdGdzhQVDFRcVZTa3BSMjFXdWIzY08wcVNiM2liSTlRY1hCd1lOTGs4WFRyMFpVdnZweExaa1lXcjcveExuZk91cFZldldMcDFpMFNSMGZUZFRpVmxVTnBXUm5kdTNmRjFkVlVDOFRIeDV1cUt0Tm9uczJidDNINDhEOEpuWXhNMDZpbEZTdlhzSG56ZHF2Mk9wZGZQcDM0K0Q0MnA4dGxacDJpcUtpSS92Rk5UOGRLVE56QUgzOHNZL3EweVV5YWJMMnkwWWJhcVlIRDY5V1Z5VHFWZzhGZ0lESXluSVVMRjF0TXhUclR4azFiMmJocGE0UGIzbnpqUlhOdG56Vi9yek9QWXJHbGJoUlVYdDVwRnY3MlI2TjlsVXFsdVhDdlRxZmpnem1ma1o2ZVlUVVYxZC9maitqb0tQcjE3WVVEa0xJM0ZiMUJqN096TTRHQmdjeVlNWjBaTTZhVG5aUExnZjBIT1hyME9DZE9aSkNkbld1eFV0UFVLUk1aZEZGLzgydGRqZFlxT1ZXaitmLzI3andzcXZ2Y0EvaDNGaGhtaG0wR1pCVVFWT0srSzZDNFJtMFRFNDJhcUVuVTdNYkVwR25hcG1udXZiMXRuM3ViOXZZbU4yM1RKamRwazVpbzJZMEw3aHFYUUJSeEIxUlVSRUJXUlpZWmhtRzJNL2VQV1FSbUJnWVZPZVorUDgvakk4NDVjK1kzZ2p5ZUw3LzNmVDEzWUlRR2g4Qml0dURrcVVKczNyd044K2JOYVhmY2FuV0ZOTjcvYlp2TVpuZEpVTE9oeFJtWTNaclIxUjFOeWt4RFFlRnBITTQ3aGdYejUzWlpwbGhjWElMNitnWUFRSHE2NzVJdVh5UVNTYWZ2eGU0TXRBSURBN3I5bnFPaStyajdKM1hYMmpXZGp4bmZ1L2M3aEllRlFoNFFnT1ptQXhJUzRuSHdZQjcrOUtlLzRLV2ZyR3pYSTZoaktFZEVKQVlNYVlqby96MkZJaERKL1JLUjNDL1I0NWdnQ0dob2JFSlRrdzVOT2gyYW5MdHFtblRPMzV0MGFOTHAwZGprT0VlbmI3NnQ1U04za2haREMwcEx5eEVhR29yNzV2d0ltN08yZTV3VEV1TDdwNXlqUjQvd2E3cVR5K0JCcVNndExjZTVjeGZjazJwS1M4c0FYQzlUeWNzN2htUE9LVk11UnVlTjNPclZuN2FiNWdJQUVaRVJXUFRRQStoTng0K2ZoTkZvaEZhcjhkclhSYXkyYjlzTkFKZzFhd2JxNit1eGYzOE9DZ3JQWU56WTBRQWMwM0pxcjF4RlRFeTAxM0szamxJSDlzZHJyNzZNZDkvOUFIVjExeEFhRmdJQVdMaGdydnVjRHo5YWk3eThZM2pvd1FlUWt0TFAvWGgxZFMwQW9LeThBbVhsbmp2a1hPRmhaOXBlejZXaHNSRi8vT1Avb0xUc01vWU9IZXhYU0dPMTJXQXltMkhwMEp3WWNEUTJQcHgzREdIaFlSQnNWbXpmc1JzL21uMDN6aFk1ZG9nTjZKOE1oU0lJSTBlMEw2OFQ3SFlVdE9uSk1XQkFDdFFxejBDcDdTU2k0OGRQb2JLVHNoWGdlaythaG9aR1pIL252VlRMS2dpd1dhMUlTa3B3aHpSeXVSd2pSZ3hEYmUwVnhNZkhJeUVoRmttSkNlZy9vRDgwemdBVkFMSzI3RUJlM2pGRVIzdjJKSXFMalVGY2JBeG16cHp1WGtOMWRRMXFhcTlDcjlmai92dmE5N0g2MHh0ZGp4SUhIRk80bm5wcUdmNzhsM2V4ZmNjZUpQU054NWl4bzl6SFhaTzA1SExQUUVRUUJIend3UnBVVmRWQXFWTEMyR0pFVTFNVGdvS3VsK3Q5dS9lQWV6Y0xBRndzdWVUeHVFN1h2dm05TDhPSERVRklhQWowT2oyT0hqdmVaVU5vMTZTeCtMaFlwRGhMc3NTaXA4cWRUcDhwd3NXU1M1ZzFheHBPbkNpQVJDTEJzcVZMSUFoQWJtNGVQbG56T1g3MjhpcDNXT2hyMXhjUlVXOWlTRU5FMUFtcFZJb0lyUVlSZnR3MHVwaE1acGd0WnBoTlpwak1qbDlta3hsbWl3VW01Mk5tczlualBNa1B2SmVOU3EzQytQRmpNR3JVTUtpZFkxSjdrcXRrNWtMeFJYZElVMUpTQ2tXUUFrbjlIS1ZsMWRVMU9KVmY2UFg1cm1hdGJYVjNxa3BQS0NweTdEWXh0cmJpOVQrOGVVUFhlUDY1cC8wS1FtNmx0QW5qc0d2UFBreWRNaEZsWlJYWXZ6OEgzK2ZrdWtPYTd3ODVkcTU0Ry8zc1MyUmtCRjU1NVNXVWwxY2dQczcvejQxY0pvY2lNQkFMSDV5SGpEYXY5K1hYbTVDZGZSQXZyRnFCdTFLdmowMytadU5XSFB3KzEyUE11Y2xzUmtIQmFSekpjL1NvMGV2MDBPdjBVS21VaUkySlFsT1Ryc3UxbUV5dDd0L2JuaDhTRW96MTMyeUNJQWlZUDI4Tzl1elpqOUt5eXpoNzlqeU16aDB0ZzRmY2hmaTRPRXllbk5IdW1qdDM3VzBYMHNUSHhlTGhoeC9zZEIyL2ZPV2xMdGRhVjNjTi8vYnIvOFNnUVFQeGt4ZFhlajFuMSs1OStPYWJ6UjZQejU0MUhiTm5UZS8wK3RldU9YWjlSR2k3M2gybTBZUkRvd25IRU9jWTc0NFNFeE04U3Zsc2dzMWRNdFZXYXVvQXpMbDNOcksyN01ESGF6OUhmTjg0UkR0SFZGdWNOL1B5RG1VN2dpQmd6WnJQa1o5ZmlBbHBZNkZTS3JGL2Z3NE16UzFBbTR6cHpKbjJKWmRkUGQ0Wm1VeUc5TFJ4MkwxN0gzSnljanNOYWN4bWl6dUFucFNaNGZPODN0SVQ1VTZDSUdEanBxMlFTQ1NZTW5raVRwd29BT0RZTGJOODJXSm93a014dzltN3p1UU00d1BacDRhSVJJZ2hEUkhSTGFaUU9Qck5vSnVsN3prNW50TlVmbWdXUGZqQUxaM1EwcG5rWk1mT3FBc1hTZ0E0eHR6VzFWM0RzR0dEUFc2Mm4zajhVWXpzWkZLUXdXREF2LzdiZi9UY1lydEJzRHQyYWhsYmpLaG9NZDdRTlZ3bEhMZlQ3Qi9Od0lEVS9sQW9GQmc0TUFXUmtSRTRXM1FlMVZVMUNBa0xSVzd1VVVpbFVrek02RjVaUmxDUUFxbHRBaFYvVEowNkNWT25Udko0WE9vY215MlRTZHYxTEZxOGFENFdMNXJ2L3ZQNTh4ZHg0RUFPQ2dwUHcyeStQa28rSkRRRVN4WXR3TWdSUTdGbjd3RzgrcXZmK0wwbTF3UWVsOS85OWpYVTFkV2pYMUlDMHRMR1llU0lZZmo0azA5eDhwUWpWSFJNcFBNTXBxcXFhNUNWdFIwSmlYMXh1YndDNGVGaHlNNDVoR2xUTXhFYkYrTnhmdm5sU3B3NlZlRFhHbHVjWDI5WHJ0UWhhOHNPcitkY2RJWWd4NCtmUWsyTm94SDAzZE9udUV2RFhuM3R0MmoxOFhYckNrVFdydnNTbnprYmlYZG14WXJIZlU1VFdycDBzWHNuajR1K3VSbXZ2UEpycitmZmM4OHM1T2NYb3F5OEF1Ly9ZelZlZS9WbHlBTUMzRHRwMnU0Nk1wc3RXUDN4T2h3L2Znb3BLZjJ3L05IRjJMYkRzVlBNWkc1ZllyVjgyUklNR0hEOTYzTnoxalljUFhyQzQzRUFVS3FDdW56UDZXbmpzWHYzUHBTVWxLS3lxc3BuT0hueVJENWFXMXNobDh1Uk51SEd5b3A2VWsrVU8rM2ZuNDNMNVJVWVBYb0UrdlJwWHhvcmxVcmJsYkkxT252UmhZV0czdEFhaUloNkVrTWFJaUs2Ylc1WFFBTUFhclVhMFZGOVVGdDdCWHFkSGhlY0pTeDNlWm5JRXlDWGQ5cFR3V0sxK0R4MnV5MWZ1aGlQUFB4UTF5ZTJjZnBNRVZhdlhnZUx4WUl4WTBaQjQ4ZE9oWjdnS3JtUVNDU1lNWDB5dnZ4cUl6WnQzb28rVVpGb2JXM0Z1SEdqM1QxU3hLeWc4RFNPSFhmc1VvaVBpOFdZTVNPUnRXVUhOT0hoR09zc2xVbEk2SXZKbWQ0bklMVlZVVm1KUzVmSzBDOHBBUWtKMTV1SHE5VnFyRno1SkF5R0ZrZ2tFaWhWU3F4YytSVCs5dmYzVVZoNEZtbHA0ejJ1MWRwcXdnZi8vQVRCYWhYdXZXY1czbnZ2STR3Y01RekZ4U1g0Nk9OUDhjdGZ2T2pSUExhaW9nSmJmWXg1OTZXdTdscVh6emx4SWg4blR1UURBRExTeDd0RG1qNFJFV2dOYnZVNFh4QUVkNDhaWDlPOVhLN1dYWU9wMVlUQVc5ajBXaXFWWXZsakQrUDFQN3lGcGlZOXFtdXZJS0Z2UEN6T0VNNVZGaU1JQXY3ODEzZFFjckVVL1ZPU3NlcjVweUVQQ0hEM3JIRk5wSm8yTlJPalJnNUhiRXgwdSs5N3lpREh4MkZob2UyYU05dnRkci82bzhUSHh5SStQaGFWbGRYSXljbkY0a1VMdko2M1A5c1IrbzhmUCthMjdGenNycDRvZHpwdzRIdEhHRE4zanRmakxvSWd1UHZOYWYzczZkV3hmeFlSVVU5aVNFTkVSSGVFbzBkUG9Lek05empxb0NBRlZqMy9UTHZIVWxNSElDdzhEQzFHSTRyT25RY0FETHByUUkrdXM2ZkpBd0pRZCswS0lpSzE3WDY2NzB0MjlpRjg5dm5YRUFRQnMyZlB3UHdIN2hORnM4eEptUm5ZdVhNdlRwNHFoRXd1aDB3bXc3eTU5OXlXMS83Zjl6NTA3NUJveXhVU2JOcThEWHZiVExseGlZNk93b01MNTZGLy8yU1l6V1pNekVoRFVsSUNXZ3d0SGp0TGhnNFpoS0ZEQnFHMHRCemZIenlNaDVjczlOb1VlOWZ1ZmJoMHFRekRSd3pIbkh0bnRUc1dITnorNXJxcFNZZno1NHNSR0JqZ01RTGJicmRqOWVxMXFLeXF4alBQUEk0ZzF3MmxCSmczYnc3ZWVmZWYrUExyalI0Qlg5cUVjUmd6ZWhUODBWRGZnTi85eDM5aDhLQlVQUHZzazE3UDJiZi9PMnphdEEyUFBmWXdSbzl5TlBKdFczYjBpMSs4NlBWNXA4OFU0ZTIzMzBOaVlnTCs1YldmZGJvTzF3UXZsZEo3NCtZYkZSOFhoeWVmV0lyVUFTa0lDWFgwT0RJN0E0RUFaN2dsbFVveDU1N1oyQVdTQzJrQUFCUERTVVJCVkwvL2V6ejl6SEozWTIvWHZ5bkJPZEZMcTlYNFZWSjRvYmdFWDN6eERXYlBtbzRKRThiNnRjNEpFOFpodzRZczVCNCtpdmtQM08vUlFMajhjcVc3ckd2R3RNbCtYZk4yUzBsT3hQQVJ3MUZWVllOcjE2NmhmMHF5ejBiY0FGQlZXUTJkWG9lVTVHUnMzN25INnpralJ3MkhWQ0x0TXVTcnJxNkZ5V1NDVnF2cDlEWGJldVBOdHhFZEZZWGx5eC91c21FekVkSE5Za2hEUkVSM2hNYkdwazZuenlpVm5ydDBIbjEwa2Z2anMyZlBRNjFTb2E5cjRveEZQTHRqdXNOZ01PRE50LzRHS1NTWVBtTXlwbVJPOUhxalliZmJzWEhqVnV6YzlTMWtNaG1XTFYyTVNaUFNlMkhGM2lrQ0E3Rmd3ZjM0YVBVNjJLeFdUSjgrMmFORW9TZVlUQ1lVRnA3MW1ETFVsbXNLV0VkNnZhUEI2NmlSd3pHcWsvSTRGN3ZkanMrL1dJL1MwbkxZYkZZc1gvYndqUzNhS1d2TGRwak5Gc3ljT1EzQkhUN25YMzYxQVNkUEZXSnlaZ2JHamhtSnMyM0d6NDhZTVJUanhvN0dkOThkUkhoNEdPNjlaN2I3bUV3bTh5ai84OFcxbTBRaTlUMzFSeVp6L05kUzNzWHV0STcyN040SEFCZzNwdXZBeURXZFM5VURPL1BhVG9nQzRDNW5DMml6QTJubzBNRWVaVmFDelZHRzJOMzhVNjFTb3FLaUVsbGJkbURzMkZGK2ZTN0dqeHVORFJ1eVlHd3g0dGp4azhoSWI3K3I2b0J6SWxqL2xHUWtKUGJ0M29JNnNOdnQrQzc3ZXd3YWRCZWlvMjcrMzJkTWREVCs4UHB2RUtSUVFLbFNZczNhTDNEaHdrVXNYREFYL2J3MDczZDU3LzJQY09iTU9TeGNPQmVabVdtUVNUMy9ubVpNbnd5MUh5TzJDd29kL1pxUysvbmZURm12YjhibHk1VjQvUEZIL0g0T0VkR05Za2hEUkVSM2hKa3pwM1ZydWxOYmxaWFZhR2hvaEZhcndRY2ZyRUZwV1RuaTRtSVI3NlZIeDQycXFxN0JaNTkrQ2JWYWplWExIdmI3SjdUZDFkaW9RNFJXZzlMU2NtemN1QlhidCsvQjVNeDAzSDMzTlBjNGJxdkZndFVmZjRhangwNUFxVkppeGRPUFkvQmczMk90ZTB0bFZiWDc0M1BuTHNCZ01QUklhY2I1QzhVNGxIc0UrUVduTVdYeUpMejV4bi9DdWVHaG5mWHJOeUU3NXhDZWYrNXBwS1o2N3JqeU5SN2VGNGxFZ2hYUFBJNC8vTmRiT0hnd0R4cU54bU1La2I5T255bENUazR1MU1GcXpHa1RzZ0RBWjU5L2pRTUh2a2RDUWp3ZWVtaSsxK2N2V2JJUXhSZExzSG56ZHRnRllNNmM5dGY0elc5ZTczSUV0MnU2VTFIUkJiejAwcXRlejdIZXdIUzdRN2w1T0Z0MEhrcVYwcU1Kc2pmTmVqMEEzSll5bmxhVG84ZE14eWJFSGVtY2F3cFNkTjFYcHEyNHVGZ01IejRVQlFXbmNlalFFV1JtZGgya2FyVWE5RTlKUm1WVk5Vd2R4b3pyZERvY1Bud1VBRERqN3FuZFdrdEhWVlhWV1B2cGx5aTVXSXFmdnZUY0RZYzBsMHJMZlRaS2RrM2NPNXgzRktjN2FhYnM2bStVazVPTDRPQVFqK096Wms1RGVIalhwVXQydXgySER4OERBQXdiUHFUTDgxM1AwVGNib0E1Vyt4ekZUa1IwSy9FN0RSRVIvYURVMXplZzVGSXBLaXVxVUZGWmphcXFhbHh6OWgrb3IyOUFmWDBENUhJNUJqaW5QOTBxTzNic3dZVml4M2pkZ2FsSGNQZU1tN3RCOGlVK1BoYS9ldlZsbkQxN0hqdDI3c0c1Y3hldzU5c0QyTGMvQitQSGo4WGt6SFJzMkxBRnhSZExFQmtaZ2VlZmZ4cHhzYmN1akxwVmpoODdpVjI3OWtJaWtTQTZPZ3BWVlRWNDY4L3Y0TmtWajkvVWpocTczWTdLeW1vVW5UdVBraEpIeWNmR2pWdmR4eHNiRzMzMmxwREtIQ0ZNUUVEM2RvRjBScXZWWU9XS0ovRFduOS9CMXEwN01YellrRTUzREhqVDBOQ0lUNXdUYlpZc1h1RHVjV0l5bTdGbXplYzRldlFFSWlNajhNS3FGVDVMTVlLRDFYaGgxUXE4OGViYnlOcXlIVlZWMVZpMmJJbjdmYVpuVElEUjJIa2phcU94RmRuWkI2SFZhakNtdzQ0VGw5TFNjcjlHbUx1Y1BsT0VkZXUrQWdBc2VxanJ4dUoydXgwNmZUTVVDa1duWlNkV3N3V3RIUUlNczhuMzZHWmZqTTRteDRyQXpyOGVYS1dZL2s1TkV3UTc5RG85R3BwMDZKZVVpSUtDMDlpNmJTZlMwOGY1RlFROCt1aEQwR2cxVUFhMUQ0WDJmSHNBVnFzVmZmcEVZdlNvcm5kN3RlTk1MczBXQ3padTNJcmRlL2JCWnJNaE5pWUdXcTIyZTlkcW82VGtFckt5dG5WNnpyNTkyWDVkeTlkNVU2WmsrRldHZENxL0VOWFZOVkFFQm1MazhLRit2YVplcjRmTmFvVldLNzd2bzBUMHc4U1Fob2lJWUxWYVVWVmQ2OWU1VjJxdnVqOHV2MXpwMTNOa01rbTNSaVRmak1ONXg3QnAwL1diY29sRWd2aTRXQ1QxUzBDL3BFUWtKU1VpUGo0V2NybTgzWGszS3pHeEwvTHlqa0Vpa1NDaGIzelhUN2hKZ3dlbll2RGdWRndxTGNmMjdidVJuMStJM053ODVPYm1BWEQwVC9uRnoxOUVTRWczeDR6ZEFxNEpONzU2NXB3N2R3RWZybDRIQUZndzMxRys4TmUzMzhPbFMyWDQvZXYvZzltenAyUDZ0TW51RXJZSDVzNUJxNm0xeXlhZkZSVlZlT3N2NzhEUWJHajNlSFIwRkVhTUdJb1JJNGFoZjBxL20zMTczZGEvZnpLV0wxMENxVnpxRWRCWW5VMnBKUkl2VzNzQXRCaGE4UGJmM2tPVFRvZjA5QW51aVRnbXN4bi8vZDkvUlVWRkpUU2FjTHo0NHJOZE5sM3UyemNPcTFZOWcvOTk5d01jTzM0U2R3MGFpQ25PM2piMy9IaG1sKy9qNnRVNlpHY2ZSRlJVSkJiTXY5L3JPUWUreTBGMVRXMjc4aUJmOXU3THh2cHZOc05tdFdMYXRFeGtwSGM5MmF1NnVnYUNJQ0F5b3ZQUTRFOXYvS1hMYS9uamNrVUZBQ0MwazcvYi9JTFRLQzB0UjFob0tMUmFEWXFLenFQWllJREJZRUN6dmdYTnpjM1FOemVqdWRtQWlvb3FBTURmMy9tSHgzVWFHaHFSZCtRWUptYWt3VzYzdThkRWUrTUtUZG9HVVNhVENkOTlkeEFBTUhYS3hIYVR4enFTU09BUlZycWE2VzdhdEJXQ0lFQXVsMlB1M0hzd2U5YU1tOXBCTW5YS0pFeWE2TGxENkhEZUVYejIyWG9NR3BTS2xUNTZITG1zWHIwV0owOFY0bGV2dm95WW1HaVA0LzZFcXNiV1Zuejk5U1lBUUhxYlp0WWR1YjUyRzVzY084dk9PVVBIcU1oSXIrY1RFZDFxREdtSWlBaDZmVE5lZi8yTmJqMUhFQVMvbnhPc1Z1R05OMzUvSTB2cnRzR0RVbEY2cVF6OWtwT1FrcHlFcEtURUx2OEQvK0hxZGZqNGs4OXU2blZuM2owTktTbkpVQ3FERU92bEpxS25KUGRMeFBQUFBZWEtxaXBzeWRxSkV5Y2RFM1ZxYTYvZ2d3L1g0dDU3WnlGMVlQZEdWUHZMWnJQQmJEWWpLQ2pJM1RpMXFVbUh2RHhIT1lFMklzTGpPYWRQbjhWNzczOEVxOVdLakl3Sm1EVnJHZ0RnWno5OUh1czNaR0gvL2h4czNyd2QyN2J0eG9BQi9aR1UyQmZSMFgwUUVSbUJxM1hYWURBWUlKWEtJSk5KSVpGS1liVllZYkZhWUxjTGlJNkpnbUFUSUpWS2taTGNEOE5IRE1Xb2tjTVFIZTFvSkdwc2JVVjlmWVBQOTJOcWRkd1U2M1hOcUt1NzV2VWNtVXptTGl2cmpnbHBZMkUwR3FIWDZhRlNxeUNUeWREY2JFQytjNlIyc0pkZUdqcWREbS8vL1Irb3FxckJ3QUhKV1BySWcrNWppc0JBVEo4K0dYdjI3TWVMTDZ6d2V3Zkh3QUVwK09XclAwWHBwVEtrcFkzcjlGeWJ6ZGF1UjhxRjRvc0FPaTh6bWpvbEUxT25aSFo2M2RLeWNxei9lcU43NTluTXU2ZGl3WUs1N3VPQ0lLQ2x4UWkxV3RXdXliWFJhTVEzRzdJYzc2T0xzZXVSa1JFZVFaSGRMcmpMWnRxdHA3UWNPcjBlZmVQam9OR0V1MS96ekpraTVPWTZTb2NTRXE2SHpGbGJ0dVA0c1h5RWhvWEFaREtodk53UjVFeVptZ21aVEliMzNsL3RjMWVTSWtpQm1KaG9oSWVIUTZzTlEzaDRHTUxEdzZIWDZaRzFaUWQyN2RxSGpQUUpxS205Z3QvOTdvK2R2c2ZPZkwxK003NWV2OW5uOFk3ZmsydHFydUNjczdtNklBZ1kwRDhGUzVjdTdySUpyei9rY25tN2tNZGdNT0RidlFld1k4ZTNrTXZsbVAvQWZWMStqNVk0U3cwREFtOXNsNXNnQ0ZqOTBUclUxVjJESWtpQmUrK2Q3ZlBjNkNqSGU5NjVjeTlPblN4RTdSWEhEeVlHRDc2cjI2OUxSSFFqR05JUUVSSGtjam42cHlUMzJQVlY2dHMzZXJ0ZnYwUTg5OXhUM1hwT2VIZ1lWQ3JmUFdRRXdlYitDWGhuWENPbWUwTjhYQnllZmZZSmxGK3VSRmJXZGhRVW5FWlIwVGtVRlozRGhBbGo4ZVFUUzIvNWE3WVlqWGpsbFY4RGNQejBXU3FUdW50a0JBUUVlSlJiWkdjZnd1ZGZySWZOWnNQUUlZUHd5Q1BYSncwRkJBWml5ZUtGbUpnK0FUdDI3VVYrZnFGNy9mNFlObXd3WGxpMUFzODk5eFRpWW1NOEppTUJRTzZoSS9qaXkyKzZ2TmFIcTlmNlBLYlZhdkQ2Ny8vZHJ6VjFkS0c0Qk8rODgwOEFqdjQyZ3JOL2kwd21RK3BBeng0NC8veGdEUzZYVnlBeE1RRXJWejdsTVQ1NzBzUTBaS1NQNzNhdm5PaW9QbDMyRnhFRUFTLy83RFVFQmdSQTRTeXBjWlVORGh6US9WSkJxOFdDVXdWbmtKMTl5UDA1RFFrSnhwTEZDOTFqeTl2NjFXdS9oYzFtZzFJWmhLQ2dJRWlsVWpRME5zRm10U0lvS0tqTGNzSVZLNTVBWWtMN0hXMzY1bWIzMTJ0YlY2N1c0Y01QMXdCdzdMeFRLb05nRXdUMzEzSkVoQlpqUmw4djc0clFhbEZkVTRQcW1ocjNZeG5wNC9Iakg4MEFBS1NuallQUjJBcU5OaHdhVFRpMEdnMDAyakJvd3pVK3k3bHNOaHV5c3craXBxWVdaOCtlUTU4K0VYNEhiemRDM1dFWFNXQ2dZNHk0M1E3TWYyQU9waytmY2t1bndObnRkdXplc3gvRnhTVTRjNllJVnFzVndjSEJlUExKUjVHVWxORDFCVzdTaG8xWk9KWHZDRVFYUHpTLzAxMW5FOUxHSWkvdkNDNFVYM0wzelJvK2ZDZ3lNanpIM2hNUjlRU0dORVJFaEpDUVlMenl5azk2ZXhtOVpzRUQ5MkdNbHh0RkYxODNkMktVbUJDUFZjOC9qZExTY21SbGJjZnBNMFZkN3BpNFVTSEJ3WWlJME9MYXRYcFlMQmJBNGdqODR1SmlzV0QrZmUxMm5CektQWUoxbjM0SndIRkR1M1RwWXErVGJCS1RFckRpbWNkZ05sdFFmUEVpTGwrdVFtMXRMUm9ibTZEWE44Tm9iSVhWWW9IVmFvWGREa2psTWtpbFVxUTdKOXgwdG1zb0ppYmFZeEpPZDZtOWhELys2aHQvZlRlR3E1d2tPcW9QNXR6M1k2ODdGcDU2Y2htMmJ0dUorZlB2OStnOTR0TGRnTVpmVXFrVVVWRlJxS2lvUkxPaEJZQmp0OC80OFdOdWFFcFlaVlVOUHZ4b0xXeFdLeFFLQmFaUG00eFpzNlo1M1pVamxVcVJsSmlBUzZWbGFHa3hvc1haRjBhbFVpSmwwRURNblRzSGZmcmN1dEtUdG9HVjNXNTN2NTVNTHNlZzFBRll0R2grdTlLZ3NXTkhvVzlDWDFqTVp0anRka1JHUmlBOFBNeDlmUEhpQmQxZWcwd213NEtGODZCV3F6Qmt5Q0FBdU9FdzhFWm90Um84OC9SajBHZzB0MlQzVEVjU2lRUkdveEg1K1lXSWp1cUR0UFJ4bURZbHM4Y2FySGMwWlhJbURoNDZnb3owOFpnNE1hM1RjeFdCZ2ZqNXozOEN2VTRQWTZzSktwWFNhK2hMUk5SVEpIYTd0L2tHUkVSMHUrWGs1RUFlcUVCa2JHeHZMNFYrUUdwcXJ2VElUVmRiZHJzZE5wc05zTnNobGNtOEJnZUNJT0NycnpZaUtFaUJlZlBtOU9oNnhNNjFnNmFuQXBaYnpXNjN3MjYzMy9SNkR4NDZESXZGZ2duang3cjdEWFhGWnJQQmFyTUJjTnc4ZCtYcTFhc3dXeXlJaW94RWdCL251OWp0ZGxnc1ZsZ3NabGdzVmdCMmhJYUczakdmb3p1QjFXcUZUcWZ2MFIxQ25ibDY5UnI2OVBFc3dielRWSmVWUWExU1lzeVlNYjI5RkNMcUlReHBpSWhFZ2lFTkVSRVJkWVloRGRFUEgzODhRRVJFUkVSRVJFUWtBZ3hwaUlpSWlJaUlpSWhFZ0NFTkVSRVJFUkVSRVpFSU1LUWhJaUlpSWlJaUloSUJoalJFUkVSRVJFUkVSQ0xBa0lhSWlJaUlpSWlJU0FRWTBoQVJFUkVSRVJFUmlRQkRHaUlpa1pETDVSQUVXMjh2ZzRpSWlFUktzQXVReStXOXZRd2k2a0VNYVlpSVJFS2hVTUJtdGZiMk1vaUlpRWlrTENZVGxFcGxieStEaUhvUVF4b2lJcEVJQ2dxQ3pjYWRORVJFUk9SSmNQNGZnU0VOMFE4YlF4b2lJcEZRS0JTd1dpeXdXaXk5dlJRaUlpSVNHYVBCQUFEUWFEUzl2QklpNmtrTWFZaUlSQ0lpSWdJQTBOelUxTXNySVNJaUlySFJOVFlnSkRRVWFyVzZ0NWRDUkQySUlRMFJrVWlFaFlWQnJWYWpXY2VRaG9pSWlLNHpHWTB3R1kySWk0M3Q3YVVRVVE5alNFTkVKQ0pKU1Vtd1dpelFOZFQzOWxLSWlJaElKSzVXVnlFZ0lBQ3hER21JZnZBWTBoQVJpVWhzYkN6Q3c4TlJmK1VLVEVaamJ5K0hpSWlJZWxuOWxTdXdXaXdZTm13WXgyOFQvVC9Ba0lhSVNFUWtFZ2xHalJvRmxVcUZtc3ZsMERjMjl2YVNpSWlJcUpjMDFGMkZycUVlY1hGeDd0NTFSUFRESnJIYjdmYmVYZ1FSRWJWbnNWaVFuNStQaG9ZR0tKUXFSTWJFSUNBd3NMZVhSVVJFUkxlQnpXWkRYWFVWakFZRFltSmlNR3pZc041ZUVoSGRKZ3hwaUloRXJMUzBGTVhGeFFDQXdLQWdCSWVHUWFsV0lTQlEwY3NySXlJaW9sdkphckhBM05vS1hXTURXbHRhQUFDcHFhbElURXpzNVpVUjBlM0VrSWFJU09UMGVqMHVYNzZNbXBvYUNJTGdmandnVUFHcGpGV3JSRVJFZHpMQlpvUEZiSGIvV1M2WG8yL2Z2b2lQajRkU3FlekZsUkZSYjJCSVEwUjBoN0RaYktpdXJvYkJZSURGWW9IWmJHNFgyaEFSRWRHZEp5QWdBRXFsRWlxVkNtcTFHaHFOcHJlWFJFUzlpQ0VORVJFUkVSRVJFWkVJY0o4OEVSRVJFUkVSRVpFSU1LUWhJaUlpSWlJaUloSUJoalJFUkVSRVJFUkVSQ0xBa0lhSWlJaUlpSWlJU0FRWTBoQVJFUkVSRVJFUmlRQkRHaUlpSWlJaUlpSWlFV0JJUTBSRVJFUkVSRVFrQWd4cGlJaUlpSWlJaUloRWdDRU5FUkVSRVJFUkVaRUlNS1FoSWlJaUlpSWlJaElCaGpSRVJFUkVSRVJFUkNMQWtJYUlpSWlJaUlpSVNBUVkwaEFSRVJFUkVSRVJpUUJER2lJaUlpSWlJaUlpRVdCSVEwUkVSRVJFUkVRa0FneHBpSWlJaUlpSWlJaEVnQ0VORVJFUkVSRVJFWkVJTUtRaElpSWlJaUlpSWhJQmhqUkVSRVJFUkVSRVJDTEFrSWFJaUlpSWlJaUlTQVFZMGhBUkVSRVJFUkVSaVFCREdpSWlJaUlpSWlJaUVXQklRMFJFUkVSRVJFUWtBZ3hwaUlpSWlJaUlpSWhFZ0NFTkVSRVJFUkVSRVpFSU1LUWhJaUlpSWlJaUloSUJoalJFUkVSRVJFUkVSQ0xBa0lhSWlJaUlpSWlJU0FRWTBoQVJFUkVSRVJFUmlRQkRHaUlpSWlJaUlpSWlFV0JJUTBSRVJFUkVSRVFrQWd4cGlJaUlpSWlJaUloRWdDRU5FUkVSRVJFUkVaRUlNS1FoSWlJaUlpSWlJaElCaGpSRVJFUkVSRVJFUkNMQWtJYUlpSWlJaUlpSVNBUVkwaEFSRVJFUkVSRVJpUUJER2lJaUlpSWlJaUlpRVdCSVEwUkVSRVJFUkVRa0FneHBpSWlJaUlpSWlJaEVnQ0VORVJFUkVSRVJFWkVJTUtRaElpSWlJaUlpSWhJQmhqUkVSRVJFUkVSRVJDTHdmOTdoUVg0SzZnbkdBQUFBQUVsRlRrU3VRbUNDIiwKCSJUaGVtZSIgOiAiIiwKCSJUeXBlIiA6ICJtaW5kIiwKCSJVc2VySWQiIDogIjE0OTk5NzIyODYiLAoJIlZlcnNpb24iIDogIjE2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477</Words>
  <Application>WPS 演示</Application>
  <PresentationFormat>全屏显示(4:3)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Arial Black</vt:lpstr>
      <vt:lpstr>Times New Roman</vt:lpstr>
      <vt:lpstr>Wingdings</vt:lpstr>
      <vt:lpstr>微软雅黑</vt:lpstr>
      <vt:lpstr>Arial Unicode MS</vt:lpstr>
      <vt:lpstr>Pixel</vt:lpstr>
      <vt:lpstr>C语言程序设计</vt:lpstr>
      <vt:lpstr>自我介绍</vt:lpstr>
      <vt:lpstr>PowerPoint 演示文稿</vt:lpstr>
      <vt:lpstr>PowerPoint 演示文稿</vt:lpstr>
      <vt:lpstr>培养什么能力？</vt:lpstr>
      <vt:lpstr>计算机的发展与分类</vt:lpstr>
      <vt:lpstr>电子计算机的发展过程</vt:lpstr>
      <vt:lpstr>冯诺依曼</vt:lpstr>
      <vt:lpstr>冯诺依曼架构</vt:lpstr>
      <vt:lpstr>计算机的分类(IEEE标准)</vt:lpstr>
      <vt:lpstr>主机</vt:lpstr>
      <vt:lpstr>小型机</vt:lpstr>
      <vt:lpstr>个人计算机</vt:lpstr>
      <vt:lpstr>巨型机</vt:lpstr>
      <vt:lpstr>小巨型机</vt:lpstr>
      <vt:lpstr>工作站</vt:lpstr>
      <vt:lpstr>计算机系统的组成</vt:lpstr>
      <vt:lpstr>冯诺依曼架构</vt:lpstr>
      <vt:lpstr>计算机软件系统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秉暃良人</cp:lastModifiedBy>
  <cp:revision>630</cp:revision>
  <dcterms:created xsi:type="dcterms:W3CDTF">1998-02-11T08:33:00Z</dcterms:created>
  <dcterms:modified xsi:type="dcterms:W3CDTF">2025-07-20T08:17:42Z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A8DABF1788584FD0823FEEB4827A6C31_13</vt:lpwstr>
  </property>
  <property fmtid="{D5CDD505-2E9C-101B-9397-08002B2CF9AE}" pid="3" name="KSOProductBuildVer">
    <vt:lpwstr>2052-12.1.0.21915</vt:lpwstr>
  </property>
</Properties>
</file>