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8" r:id="rId7"/>
    <p:sldId id="269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602777-EDDD-4E1C-9A25-53AA0F22EDF3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er.com/" TargetMode="External"/><Relationship Id="rId2" Type="http://schemas.openxmlformats.org/officeDocument/2006/relationships/hyperlink" Target="https://www.kurl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indawayer.tistory.com/entry/CSS%EC%97%90%EC%84%9C-%EC%BA%90%EB%A9%80%EC%BC%80%EC%9D%B4%EC%8A%A4camelCase%EB%8A%94-%EC%A2%8B%EC%A7%80-%EC%95%8A%EB%8B%A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hyperlink" Target="http://api.openweathermap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프로젝트 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Spring-boot 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r>
              <a:rPr lang="ko-KR" altLang="en-US" dirty="0" smtClean="0"/>
              <a:t>쇼핑몰을 베이스로 한 포털사이트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이승준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프로젝트  기본셋팅 </a:t>
            </a:r>
            <a:r>
              <a:rPr lang="en-US" altLang="ko-KR" sz="2400" dirty="0" smtClean="0"/>
              <a:t>(spring-boot)</a:t>
            </a:r>
          </a:p>
          <a:p>
            <a:r>
              <a:rPr lang="ko-KR" altLang="en-US" sz="2400" dirty="0" smtClean="0"/>
              <a:t>폴더 기본구조 설계 </a:t>
            </a:r>
            <a:r>
              <a:rPr lang="en-US" altLang="ko-KR" sz="2400" dirty="0" smtClean="0"/>
              <a:t>(M : dto/mapper, V : jsp/sitemesh template/js/css, C : Controller)</a:t>
            </a:r>
          </a:p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모델링</a:t>
            </a:r>
            <a:endParaRPr lang="en-US" altLang="ko-KR" sz="2400" dirty="0" smtClean="0"/>
          </a:p>
          <a:p>
            <a:r>
              <a:rPr lang="ko-KR" altLang="en-US" sz="2400" dirty="0" smtClean="0"/>
              <a:t>서비스 </a:t>
            </a:r>
            <a:r>
              <a:rPr lang="en-US" altLang="ko-KR" sz="2400" dirty="0" smtClean="0"/>
              <a:t>.java </a:t>
            </a:r>
            <a:r>
              <a:rPr lang="ko-KR" altLang="en-US" sz="2400" dirty="0" smtClean="0"/>
              <a:t>클래스들의 </a:t>
            </a:r>
            <a:r>
              <a:rPr lang="en-US" altLang="ko-KR" sz="2400" dirty="0" smtClean="0"/>
              <a:t>interface</a:t>
            </a:r>
            <a:r>
              <a:rPr lang="ko-KR" altLang="en-US" sz="2400" dirty="0" smtClean="0"/>
              <a:t>작성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 목표인 쇼핑몰이 공동 작업이기 때문에 테이블별로 기능이 덜 구현되었을때 흐름이 끊기는것을 방지하기 위해서 기능 구현전에 </a:t>
            </a:r>
            <a:r>
              <a:rPr lang="en-US" altLang="ko-KR" sz="2400" dirty="0" smtClean="0"/>
              <a:t>interface</a:t>
            </a:r>
            <a:r>
              <a:rPr lang="ko-KR" altLang="en-US" sz="2400" dirty="0" smtClean="0"/>
              <a:t>로 기능에 필요한 메소드를 모두 정의해서 개인별 작업에서 다른 테이블의 기능이 필요할시 메서드를 호출하게 유도</a:t>
            </a:r>
            <a:endParaRPr lang="en-US" altLang="ko-KR" sz="2400" dirty="0" smtClean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상품설명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상품이미지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상품옵션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등급 기능 구현</a:t>
            </a:r>
            <a:endParaRPr lang="en-US" altLang="ko-KR" dirty="0" smtClean="0"/>
          </a:p>
          <a:p>
            <a:r>
              <a:rPr lang="en-US" altLang="ko-KR" dirty="0" smtClean="0"/>
              <a:t>Javascript</a:t>
            </a:r>
            <a:r>
              <a:rPr lang="ko-KR" altLang="en-US" dirty="0" smtClean="0"/>
              <a:t>로 만든 달력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박용순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적립금</a:t>
            </a:r>
            <a:endParaRPr lang="en-US" altLang="ko-KR" dirty="0" smtClean="0"/>
          </a:p>
          <a:p>
            <a:r>
              <a:rPr lang="ko-KR" altLang="en-US" dirty="0" smtClean="0"/>
              <a:t>적립금내역</a:t>
            </a:r>
            <a:endParaRPr lang="en-US" altLang="ko-KR" dirty="0" smtClean="0"/>
          </a:p>
          <a:p>
            <a:r>
              <a:rPr lang="ko-KR" altLang="en-US" dirty="0" smtClean="0"/>
              <a:t>쿠폰</a:t>
            </a:r>
            <a:endParaRPr lang="en-US" altLang="ko-KR" dirty="0" smtClean="0"/>
          </a:p>
          <a:p>
            <a:r>
              <a:rPr lang="ko-KR" altLang="en-US" dirty="0" smtClean="0"/>
              <a:t>내쿠폰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진우람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팝업</a:t>
            </a:r>
            <a:endParaRPr lang="en-US" altLang="ko-KR" dirty="0" smtClean="0"/>
          </a:p>
          <a:p>
            <a:r>
              <a:rPr lang="ko-KR" altLang="en-US" dirty="0" smtClean="0"/>
              <a:t>레시피</a:t>
            </a:r>
            <a:endParaRPr lang="en-US" altLang="ko-KR" dirty="0" smtClean="0"/>
          </a:p>
          <a:p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늘사는것</a:t>
            </a:r>
            <a:endParaRPr lang="en-US" altLang="ko-KR" dirty="0" smtClean="0"/>
          </a:p>
          <a:p>
            <a:r>
              <a:rPr lang="ko-KR" altLang="en-US" dirty="0" smtClean="0"/>
              <a:t>최근본상품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김희수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대량주문문의</a:t>
            </a:r>
            <a:endParaRPr lang="en-US" altLang="ko-KR" dirty="0" smtClean="0"/>
          </a:p>
          <a:p>
            <a:r>
              <a:rPr lang="ko-KR" altLang="en-US" dirty="0" smtClean="0"/>
              <a:t>상품제안</a:t>
            </a:r>
            <a:endParaRPr lang="en-US" altLang="ko-KR" dirty="0" smtClean="0"/>
          </a:p>
          <a:p>
            <a:r>
              <a:rPr lang="ko-KR" altLang="en-US" dirty="0" smtClean="0"/>
              <a:t>에코포장피드백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en-US" altLang="ko-KR" dirty="0" smtClean="0"/>
          </a:p>
          <a:p>
            <a:r>
              <a:rPr lang="ko-KR" altLang="en-US" dirty="0" smtClean="0"/>
              <a:t>주문</a:t>
            </a:r>
            <a:endParaRPr lang="en-US" altLang="ko-KR" dirty="0" smtClean="0"/>
          </a:p>
          <a:p>
            <a:r>
              <a:rPr lang="ko-KR" altLang="en-US" dirty="0" smtClean="0"/>
              <a:t>주문목록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강민규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r>
              <a:rPr lang="ko-KR" altLang="en-US" dirty="0" smtClean="0"/>
              <a:t>자주하는질문</a:t>
            </a:r>
            <a:endParaRPr lang="en-US" altLang="ko-KR" dirty="0" smtClean="0"/>
          </a:p>
          <a:p>
            <a:r>
              <a:rPr lang="en-US" altLang="ko-KR" dirty="0" smtClean="0"/>
              <a:t>1:1</a:t>
            </a:r>
            <a:r>
              <a:rPr lang="ko-KR" altLang="en-US" dirty="0" smtClean="0"/>
              <a:t>문의</a:t>
            </a:r>
            <a:endParaRPr lang="en-US" altLang="ko-KR" dirty="0" smtClean="0"/>
          </a:p>
          <a:p>
            <a:r>
              <a:rPr lang="ko-KR" altLang="en-US" dirty="0" smtClean="0"/>
              <a:t>배송지</a:t>
            </a:r>
            <a:endParaRPr lang="en-US" altLang="ko-KR" dirty="0" smtClean="0"/>
          </a:p>
          <a:p>
            <a:r>
              <a:rPr lang="ko-KR" altLang="en-US" dirty="0" smtClean="0"/>
              <a:t>재입고알림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팀 팀원구성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이승준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박용순</a:t>
            </a:r>
            <a:endParaRPr lang="en-US" altLang="ko-KR" dirty="0" smtClean="0"/>
          </a:p>
          <a:p>
            <a:r>
              <a:rPr lang="ko-KR" altLang="en-US" dirty="0" smtClean="0"/>
              <a:t>진우람</a:t>
            </a:r>
            <a:endParaRPr lang="en-US" altLang="ko-KR" dirty="0" smtClean="0"/>
          </a:p>
          <a:p>
            <a:r>
              <a:rPr lang="ko-KR" altLang="en-US" dirty="0" smtClean="0"/>
              <a:t>정지원</a:t>
            </a:r>
            <a:endParaRPr lang="en-US" altLang="ko-KR" dirty="0" smtClean="0"/>
          </a:p>
          <a:p>
            <a:r>
              <a:rPr lang="ko-KR" altLang="en-US" dirty="0" smtClean="0"/>
              <a:t>김희수</a:t>
            </a:r>
            <a:endParaRPr lang="en-US" altLang="ko-KR" dirty="0" smtClean="0"/>
          </a:p>
          <a:p>
            <a:r>
              <a:rPr lang="ko-KR" altLang="en-US" dirty="0" smtClean="0"/>
              <a:t>헨리</a:t>
            </a:r>
            <a:endParaRPr lang="en-US" altLang="ko-KR" dirty="0" smtClean="0"/>
          </a:p>
          <a:p>
            <a:r>
              <a:rPr lang="ko-KR" altLang="en-US" dirty="0" smtClean="0"/>
              <a:t>강민규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쇼핑몰을 베이스로한 포털사이트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 목표인 쇼핑몰을 완성한 후 포털사이트에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서비스별로 기능 추가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 목표인 쇼핑몰은 컬리닷컴의 기능을 모두구현이 목표</a:t>
            </a:r>
            <a:endParaRPr lang="en-US" altLang="ko-KR" dirty="0" smtClean="0"/>
          </a:p>
          <a:p>
            <a:r>
              <a:rPr lang="ko-KR" altLang="en-US" dirty="0" smtClean="0"/>
              <a:t>디자인은 컬리닷컴을 클론코딩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디자인의 시간할애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작성시 많은 시간을 소요 하기 보단 기능구현에 중점을 두기 위해서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쇼핑몰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벤치마킹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2"/>
              </a:rPr>
              <a:t>https://www.kurly.com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포털사이트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벤치마킹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3"/>
              </a:rPr>
              <a:t>https://www.naver.com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쇼핑몰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신규개발</a:t>
            </a:r>
            <a:endParaRPr lang="en-US" altLang="ko-KR" sz="2400" dirty="0" smtClean="0"/>
          </a:p>
          <a:p>
            <a:r>
              <a:rPr lang="ko-KR" altLang="en-US" sz="2400" dirty="0" smtClean="0"/>
              <a:t>포털사이트 </a:t>
            </a:r>
            <a:r>
              <a:rPr lang="en-US" altLang="ko-KR" sz="2400" dirty="0" smtClean="0"/>
              <a:t>: 1</a:t>
            </a:r>
            <a:r>
              <a:rPr lang="ko-KR" altLang="en-US" sz="2400" dirty="0" smtClean="0"/>
              <a:t>차 프로젝트인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프로젝트의 레이아웃과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사용부분을 재사용해서 </a:t>
            </a:r>
            <a:r>
              <a:rPr lang="en-US" altLang="ko-KR" sz="2400" dirty="0" smtClean="0"/>
              <a:t>spring-boot</a:t>
            </a:r>
            <a:r>
              <a:rPr lang="ko-KR" altLang="en-US" sz="2400" dirty="0" smtClean="0"/>
              <a:t>로 리팩토링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pic>
        <p:nvPicPr>
          <p:cNvPr id="4" name="내용 개체 틀 3" descr="doogle_logic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785926"/>
            <a:ext cx="8929750" cy="507207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네이밍 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Java/jsp/js </a:t>
            </a:r>
            <a:r>
              <a:rPr lang="ko-KR" altLang="en-US" sz="2400" dirty="0" smtClean="0"/>
              <a:t>의 모든 변수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메소드명은 카멜 케이스를 따름</a:t>
            </a:r>
            <a:endParaRPr lang="en-US" altLang="ko-KR" sz="2400" dirty="0" smtClean="0"/>
          </a:p>
          <a:p>
            <a:r>
              <a:rPr lang="en-US" altLang="ko-KR" sz="2400" dirty="0" smtClean="0"/>
              <a:t>Css</a:t>
            </a:r>
            <a:r>
              <a:rPr lang="ko-KR" altLang="en-US" sz="2400" dirty="0" smtClean="0"/>
              <a:t>의 경우는 예외적으로 케밥 케이스로 작성한다</a:t>
            </a:r>
            <a:endParaRPr lang="en-US" altLang="ko-KR" sz="2400" dirty="0" smtClean="0"/>
          </a:p>
          <a:p>
            <a:r>
              <a:rPr lang="ko-KR" altLang="en-US" sz="2400" dirty="0" smtClean="0"/>
              <a:t>이유는 링크 설명으로 대체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2"/>
              </a:rPr>
              <a:t>https://findawayer.tistory.com/entry/CSS%EC%97%90%EC%84%9C-%EC%BA%90%EB%A9%80%EC%BC%80%EC%9D%B4%EC%8A%A4camelCase%EB%8A%94-%EC%A2%8B%EC%A7%80-%EC%95%8A%EB%8B%A4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재사용된 소스나 클론코딩한 소스의 경우 위의 네이밍룰에서 제외한다 프로젝트가 완성되고 시간이 남는다면 리팩토링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sz="3400" dirty="0" smtClean="0"/>
              <a:t>maven dependency</a:t>
            </a:r>
          </a:p>
          <a:p>
            <a:r>
              <a:rPr lang="en-US" altLang="ko-KR" sz="3400" dirty="0" smtClean="0"/>
              <a:t>- spring-boot-devtools (java</a:t>
            </a:r>
            <a:r>
              <a:rPr lang="ko-KR" altLang="en-US" sz="3400" dirty="0" smtClean="0"/>
              <a:t>코드등 변경시 서버자동재시작</a:t>
            </a:r>
            <a:r>
              <a:rPr lang="en-US" altLang="ko-KR" sz="3400" dirty="0" smtClean="0"/>
              <a:t>)</a:t>
            </a:r>
          </a:p>
          <a:p>
            <a:r>
              <a:rPr lang="en-US" altLang="ko-KR" sz="3400" dirty="0" smtClean="0"/>
              <a:t>- mybatis-spring-boot-starter (mybatis)</a:t>
            </a:r>
          </a:p>
          <a:p>
            <a:r>
              <a:rPr lang="en-US" altLang="ko-KR" sz="3400" dirty="0" smtClean="0"/>
              <a:t>- lombok (dto getter/setter</a:t>
            </a:r>
            <a:r>
              <a:rPr lang="ko-KR" altLang="en-US" sz="3400" dirty="0" smtClean="0"/>
              <a:t>등 자동생성 </a:t>
            </a:r>
            <a:r>
              <a:rPr lang="en-US" altLang="ko-KR" sz="3400" dirty="0" smtClean="0"/>
              <a:t>lib)</a:t>
            </a:r>
          </a:p>
          <a:p>
            <a:r>
              <a:rPr lang="en-US" altLang="ko-KR" sz="3400" dirty="0" smtClean="0"/>
              <a:t>- tomcat-embed-jasper (jsp </a:t>
            </a:r>
            <a:r>
              <a:rPr lang="ko-KR" altLang="en-US" sz="3400" dirty="0" smtClean="0"/>
              <a:t>사용 </a:t>
            </a:r>
            <a:r>
              <a:rPr lang="en-US" altLang="ko-KR" sz="3400" dirty="0" smtClean="0"/>
              <a:t>spring-boot</a:t>
            </a:r>
            <a:r>
              <a:rPr lang="ko-KR" altLang="en-US" sz="3400" dirty="0" smtClean="0"/>
              <a:t>는 </a:t>
            </a:r>
            <a:r>
              <a:rPr lang="en-US" altLang="ko-KR" sz="3400" dirty="0" smtClean="0"/>
              <a:t>jsp</a:t>
            </a:r>
            <a:r>
              <a:rPr lang="ko-KR" altLang="en-US" sz="3400" dirty="0" smtClean="0"/>
              <a:t>를 권장하지않음</a:t>
            </a:r>
            <a:r>
              <a:rPr lang="en-US" altLang="ko-KR" sz="3400" dirty="0" smtClean="0"/>
              <a:t>)</a:t>
            </a:r>
          </a:p>
          <a:p>
            <a:r>
              <a:rPr lang="en-US" altLang="ko-KR" sz="3400" dirty="0" smtClean="0"/>
              <a:t>- jstl</a:t>
            </a:r>
          </a:p>
          <a:p>
            <a:r>
              <a:rPr lang="en-US" altLang="ko-KR" sz="3400" dirty="0" smtClean="0"/>
              <a:t>- javax.inject (IOC</a:t>
            </a:r>
            <a:r>
              <a:rPr lang="ko-KR" altLang="en-US" sz="3400" dirty="0" smtClean="0"/>
              <a:t>컨테이너의 </a:t>
            </a:r>
            <a:r>
              <a:rPr lang="en-US" altLang="ko-KR" sz="3400" dirty="0" smtClean="0"/>
              <a:t>Bean</a:t>
            </a:r>
            <a:r>
              <a:rPr lang="ko-KR" altLang="en-US" sz="3400" dirty="0" smtClean="0"/>
              <a:t>들을 외부 </a:t>
            </a:r>
            <a:r>
              <a:rPr lang="en-US" altLang="ko-KR" sz="3400" dirty="0" smtClean="0"/>
              <a:t>.java</a:t>
            </a:r>
            <a:r>
              <a:rPr lang="ko-KR" altLang="en-US" sz="3400" dirty="0" smtClean="0"/>
              <a:t>에 </a:t>
            </a:r>
            <a:r>
              <a:rPr lang="en-US" altLang="ko-KR" sz="3400" dirty="0" smtClean="0"/>
              <a:t>injection lib)</a:t>
            </a:r>
          </a:p>
          <a:p>
            <a:r>
              <a:rPr lang="en-US" altLang="ko-KR" sz="3400" dirty="0" smtClean="0"/>
              <a:t>- ojdbc6 (oracle 11g </a:t>
            </a:r>
            <a:r>
              <a:rPr lang="ko-KR" altLang="en-US" sz="3400" dirty="0" smtClean="0"/>
              <a:t>드라이버</a:t>
            </a:r>
            <a:r>
              <a:rPr lang="en-US" altLang="ko-KR" sz="3400" dirty="0" smtClean="0"/>
              <a:t>)</a:t>
            </a:r>
          </a:p>
          <a:p>
            <a:r>
              <a:rPr lang="en-US" altLang="ko-KR" sz="3400" dirty="0" smtClean="0"/>
              <a:t>- json (json lib)</a:t>
            </a:r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Js</a:t>
            </a:r>
          </a:p>
          <a:p>
            <a:r>
              <a:rPr lang="en-US" altLang="ko-KR" sz="3400" dirty="0" smtClean="0"/>
              <a:t>- axios.min.js (promise </a:t>
            </a:r>
            <a:r>
              <a:rPr lang="ko-KR" altLang="en-US" sz="3400" dirty="0" smtClean="0"/>
              <a:t>기반 </a:t>
            </a:r>
            <a:r>
              <a:rPr lang="en-US" altLang="ko-KR" sz="3400" dirty="0" smtClean="0"/>
              <a:t>ajax</a:t>
            </a:r>
            <a:r>
              <a:rPr lang="ko-KR" altLang="en-US" sz="3400" dirty="0" smtClean="0"/>
              <a:t> </a:t>
            </a:r>
            <a:r>
              <a:rPr lang="en-US" altLang="ko-KR" sz="3400" dirty="0" smtClean="0"/>
              <a:t>lib csrf</a:t>
            </a:r>
            <a:r>
              <a:rPr lang="ko-KR" altLang="en-US" sz="3400" dirty="0" smtClean="0"/>
              <a:t>도 지원</a:t>
            </a:r>
            <a:r>
              <a:rPr lang="en-US" altLang="ko-KR" sz="3400" dirty="0" smtClean="0"/>
              <a:t>)</a:t>
            </a:r>
          </a:p>
          <a:p>
            <a:r>
              <a:rPr lang="en-US" altLang="ko-KR" sz="3400" dirty="0" smtClean="0"/>
              <a:t>- jquery-3.5.1.min.js (Jquery)</a:t>
            </a:r>
          </a:p>
          <a:p>
            <a:r>
              <a:rPr lang="en-US" altLang="ko-KR" sz="3400" dirty="0" smtClean="0"/>
              <a:t>- bootstrap.min.js (Bootstrap4</a:t>
            </a:r>
            <a:r>
              <a:rPr lang="en-US" altLang="ko-KR" sz="3400" dirty="0" smtClean="0"/>
              <a:t>)</a:t>
            </a:r>
          </a:p>
          <a:p>
            <a:r>
              <a:rPr lang="en-US" altLang="ko-KR" sz="3400" dirty="0" smtClean="0"/>
              <a:t>- </a:t>
            </a:r>
            <a:r>
              <a:rPr lang="en-US" altLang="ko-KR" sz="3400" dirty="0" smtClean="0"/>
              <a:t>summernote-0.8.18 (</a:t>
            </a:r>
            <a:r>
              <a:rPr lang="ko-KR" altLang="en-US" sz="3400" dirty="0" smtClean="0"/>
              <a:t>텍스트에디터</a:t>
            </a:r>
            <a:r>
              <a:rPr lang="en-US" altLang="ko-KR" sz="3400" dirty="0" smtClean="0"/>
              <a:t>)</a:t>
            </a:r>
            <a:endParaRPr lang="en-US" altLang="ko-KR" sz="3400" dirty="0" smtClean="0"/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Css</a:t>
            </a:r>
          </a:p>
          <a:p>
            <a:r>
              <a:rPr lang="en-US" altLang="ko-KR" sz="3400" dirty="0" smtClean="0"/>
              <a:t>- bootstrap.min.css</a:t>
            </a:r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- naver search api</a:t>
            </a:r>
          </a:p>
          <a:p>
            <a:r>
              <a:rPr lang="en-US" altLang="ko-KR" sz="2400" dirty="0" smtClean="0"/>
              <a:t>- kakao map api</a:t>
            </a:r>
          </a:p>
          <a:p>
            <a:r>
              <a:rPr lang="en-US" altLang="ko-KR" sz="2400" dirty="0" smtClean="0"/>
              <a:t>- </a:t>
            </a:r>
            <a:r>
              <a:rPr lang="en-US" altLang="ko-KR" sz="2400" dirty="0" smtClean="0">
                <a:hlinkClick r:id="rId2"/>
              </a:rPr>
              <a:t>http://api.openweathermap.org</a:t>
            </a:r>
            <a:r>
              <a:rPr lang="en-US" altLang="ko-KR" sz="2400" dirty="0" smtClean="0"/>
              <a:t>                                     (Current Weather Data API) </a:t>
            </a:r>
            <a:r>
              <a:rPr lang="ko-KR" altLang="en-US" sz="2400" dirty="0" smtClean="0"/>
              <a:t>현재 날씨</a:t>
            </a:r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도로명 주소 팝업</a:t>
            </a:r>
            <a:r>
              <a:rPr lang="en-US" altLang="ko-KR" sz="2400" dirty="0" smtClean="0"/>
              <a:t>API (juso.go.kr)</a:t>
            </a:r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보건복지부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코로나</a:t>
            </a:r>
            <a:r>
              <a:rPr lang="en-US" altLang="ko-KR" sz="2400" dirty="0" smtClean="0"/>
              <a:t>19 </a:t>
            </a:r>
            <a:r>
              <a:rPr lang="ko-KR" altLang="en-US" sz="2400" dirty="0" smtClean="0"/>
              <a:t>감염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현황 </a:t>
            </a:r>
            <a:r>
              <a:rPr lang="en-US" altLang="ko-KR" sz="2400" dirty="0" smtClean="0"/>
              <a:t>API                               (</a:t>
            </a:r>
            <a:r>
              <a:rPr lang="ko-KR" altLang="en-US" sz="2400" dirty="0" smtClean="0"/>
              <a:t>행정안전부 공공데이터 포털 </a:t>
            </a:r>
            <a:r>
              <a:rPr lang="en-US" altLang="ko-KR" sz="2400" dirty="0" smtClean="0">
                <a:hlinkClick r:id="rId3"/>
              </a:rPr>
              <a:t>http://www.data.go.kr</a:t>
            </a:r>
            <a:r>
              <a:rPr lang="en-US" altLang="ko-KR" sz="2400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차 목표는 쇼핑몰을 완벽구현이 목표</a:t>
            </a:r>
            <a:endParaRPr lang="en-US" altLang="ko-KR" sz="2400" dirty="0" smtClean="0"/>
          </a:p>
          <a:p>
            <a:r>
              <a:rPr lang="ko-KR" altLang="en-US" sz="2400" dirty="0" smtClean="0"/>
              <a:t>쇼핑몰 완성 후 개인별로 만들고 싶은 서비스를 완성해서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포털사이트에 메뉴로 추가</a:t>
            </a:r>
            <a:endParaRPr lang="en-US" altLang="ko-KR" sz="2400" dirty="0" smtClean="0"/>
          </a:p>
          <a:p>
            <a:r>
              <a:rPr lang="ko-KR" altLang="en-US" sz="2400" dirty="0" smtClean="0"/>
              <a:t>쇼핑몰의 경우 총 </a:t>
            </a:r>
            <a:r>
              <a:rPr lang="en-US" altLang="ko-KR" sz="2400" dirty="0" smtClean="0"/>
              <a:t>31</a:t>
            </a:r>
            <a:r>
              <a:rPr lang="ko-KR" altLang="en-US" sz="2400" dirty="0" smtClean="0"/>
              <a:t>개의 테이블중 팀장이 작업하는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개의 테이블을 제외한 나머지 </a:t>
            </a:r>
            <a:r>
              <a:rPr lang="en-US" altLang="ko-KR" sz="2400" dirty="0" smtClean="0"/>
              <a:t>21</a:t>
            </a:r>
            <a:r>
              <a:rPr lang="ko-KR" altLang="en-US" sz="2400" dirty="0" smtClean="0"/>
              <a:t>개를 팀원 개인당 </a:t>
            </a:r>
            <a:r>
              <a:rPr lang="en-US" altLang="ko-KR" sz="2400" dirty="0" smtClean="0"/>
              <a:t>3.5</a:t>
            </a:r>
            <a:r>
              <a:rPr lang="ko-KR" altLang="en-US" sz="2400" dirty="0" smtClean="0"/>
              <a:t>개의 테이블을 할당 받아서 </a:t>
            </a:r>
            <a:r>
              <a:rPr lang="en-US" altLang="ko-KR" sz="2400" dirty="0" smtClean="0"/>
              <a:t>CRUD/MVC </a:t>
            </a:r>
            <a:r>
              <a:rPr lang="ko-KR" altLang="en-US" sz="2400" dirty="0" smtClean="0"/>
              <a:t>모두 구현</a:t>
            </a:r>
            <a:endParaRPr lang="en-US" altLang="ko-KR" sz="2400" dirty="0" smtClean="0"/>
          </a:p>
          <a:p>
            <a:r>
              <a:rPr lang="ko-KR" altLang="en-US" sz="2400" dirty="0" smtClean="0"/>
              <a:t>부연설명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 </a:t>
            </a:r>
            <a:r>
              <a:rPr lang="en-US" altLang="ko-KR" sz="2400" dirty="0" smtClean="0"/>
              <a:t>31</a:t>
            </a:r>
            <a:r>
              <a:rPr lang="ko-KR" altLang="en-US" sz="2400" dirty="0" smtClean="0"/>
              <a:t>개의 테이블을 팀원들 모두가 균등하게 배분하지 않고 팀장이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개의 테이블을 작업하는 이유는 작업 난이도 그리고 기본 상품쪽이 선구현 되어야 나머지 기능들을 유연하게 연결할 수 있기때문</a:t>
            </a:r>
            <a:r>
              <a:rPr lang="en-US" altLang="ko-KR" sz="2400" dirty="0" smtClean="0"/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</TotalTime>
  <Words>511</Words>
  <Application>Microsoft Office PowerPoint</Application>
  <PresentationFormat>화면 슬라이드 쇼(4:3)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흐름</vt:lpstr>
      <vt:lpstr>1팀 2차 프로젝트 발표 </vt:lpstr>
      <vt:lpstr>1팀 팀원구성</vt:lpstr>
      <vt:lpstr>프로젝트 주제</vt:lpstr>
      <vt:lpstr>벤치마킹</vt:lpstr>
      <vt:lpstr>DB 모델링</vt:lpstr>
      <vt:lpstr>네이밍 룰</vt:lpstr>
      <vt:lpstr>적용 라이브러리</vt:lpstr>
      <vt:lpstr>적용 API</vt:lpstr>
      <vt:lpstr>구현 범위</vt:lpstr>
      <vt:lpstr>개인별 구현 범위 - 이승준</vt:lpstr>
      <vt:lpstr>개인별 구현 범위 - 박용순</vt:lpstr>
      <vt:lpstr>개인별 구현 범위 - 진우람</vt:lpstr>
      <vt:lpstr>개인별 구현 범위 - 정지원</vt:lpstr>
      <vt:lpstr>개인별 구현 범위 - 김희수</vt:lpstr>
      <vt:lpstr>개인별 구현 범위 - 헨리</vt:lpstr>
      <vt:lpstr>개인별 구현 범위 - 강민규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1팀 프로젝트 주제</dc:title>
  <dc:creator>jcs66</dc:creator>
  <cp:lastModifiedBy>jcs66</cp:lastModifiedBy>
  <cp:revision>54</cp:revision>
  <dcterms:created xsi:type="dcterms:W3CDTF">2020-12-14T04:42:48Z</dcterms:created>
  <dcterms:modified xsi:type="dcterms:W3CDTF">2021-02-22T10:54:05Z</dcterms:modified>
</cp:coreProperties>
</file>