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73" autoAdjust="0"/>
    <p:restoredTop sz="94690" autoAdjust="0"/>
  </p:normalViewPr>
  <p:slideViewPr>
    <p:cSldViewPr>
      <p:cViewPr varScale="1">
        <p:scale>
          <a:sx n="157" d="100"/>
          <a:sy n="157" d="100"/>
        </p:scale>
        <p:origin x="-22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6296E0-1E6C-48C6-AE64-581DCE2E7459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7F4FA1-4376-4316-A1B2-8A17F3B7CC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프로젝트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(jsp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강민규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금융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투자정보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진우람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번역기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애완동물카페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정지원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레시피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박용순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뚝딱조립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김희수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갈비대첩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영화정보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강민규</a:t>
            </a:r>
            <a:endParaRPr lang="en-US" altLang="ko-KR" dirty="0" smtClean="0"/>
          </a:p>
          <a:p>
            <a:r>
              <a:rPr lang="ko-KR" altLang="en-US" dirty="0" smtClean="0"/>
              <a:t>진우람</a:t>
            </a:r>
            <a:endParaRPr lang="en-US" altLang="ko-KR" dirty="0" smtClean="0"/>
          </a:p>
          <a:p>
            <a:r>
              <a:rPr lang="ko-KR" altLang="en-US" dirty="0" smtClean="0"/>
              <a:t>정지원</a:t>
            </a:r>
            <a:endParaRPr lang="en-US" altLang="ko-KR" dirty="0" smtClean="0"/>
          </a:p>
          <a:p>
            <a:r>
              <a:rPr lang="ko-KR" altLang="en-US" dirty="0" smtClean="0"/>
              <a:t>박용순</a:t>
            </a:r>
            <a:endParaRPr lang="en-US" altLang="ko-KR" dirty="0" smtClean="0"/>
          </a:p>
          <a:p>
            <a:r>
              <a:rPr lang="ko-KR" altLang="en-US" dirty="0" smtClean="0"/>
              <a:t>김희수</a:t>
            </a:r>
            <a:endParaRPr lang="en-US" altLang="ko-KR" dirty="0" smtClean="0"/>
          </a:p>
          <a:p>
            <a:r>
              <a:rPr lang="ko-KR" altLang="en-US" dirty="0" smtClean="0"/>
              <a:t>헨리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포털사이트 </a:t>
            </a:r>
            <a:r>
              <a:rPr lang="en-US" altLang="ko-KR" dirty="0" smtClean="0"/>
              <a:t>(naver.com)</a:t>
            </a:r>
            <a:r>
              <a:rPr lang="ko-KR" altLang="en-US" dirty="0" smtClean="0"/>
              <a:t>을 모토로</a:t>
            </a:r>
            <a:endParaRPr lang="en-US" altLang="ko-KR" dirty="0" smtClean="0"/>
          </a:p>
          <a:p>
            <a:r>
              <a:rPr lang="ko-KR" altLang="en-US" dirty="0" smtClean="0"/>
              <a:t>각종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활용과 팀원들의 개인 서비스들을 개발하여 </a:t>
            </a:r>
            <a:endParaRPr lang="en-US" altLang="ko-KR" dirty="0" smtClean="0"/>
          </a:p>
          <a:p>
            <a:r>
              <a:rPr lang="ko-KR" altLang="en-US" dirty="0" smtClean="0"/>
              <a:t>페이지 단위로 추가</a:t>
            </a:r>
            <a:endParaRPr lang="en-US" altLang="ko-KR" dirty="0" smtClean="0"/>
          </a:p>
          <a:p>
            <a:r>
              <a:rPr lang="ko-KR" altLang="en-US" dirty="0" smtClean="0"/>
              <a:t>각종 서비스가 모여서 포탈사이트 구현이 목표</a:t>
            </a:r>
            <a:endParaRPr lang="en-US" altLang="ko-KR" dirty="0" smtClean="0"/>
          </a:p>
          <a:p>
            <a:r>
              <a:rPr lang="ko-KR" altLang="en-US" dirty="0" smtClean="0"/>
              <a:t>서비스들의 주제는 팀원들이 하고싶은 서비스들이</a:t>
            </a:r>
            <a:endParaRPr lang="en-US" altLang="ko-KR" dirty="0" smtClean="0"/>
          </a:p>
          <a:p>
            <a:r>
              <a:rPr lang="ko-KR" altLang="en-US" dirty="0" smtClean="0"/>
              <a:t>대상이 되며 포털사이트인 만큼</a:t>
            </a:r>
            <a:endParaRPr lang="en-US" altLang="ko-KR" dirty="0" smtClean="0"/>
          </a:p>
          <a:p>
            <a:r>
              <a:rPr lang="ko-KR" altLang="en-US" dirty="0" smtClean="0"/>
              <a:t>서비스들이 정의 되어있지 않고 다양하다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사이트의 공통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서비스 페이지에서 공통이되는</a:t>
            </a:r>
            <a:endParaRPr lang="en-US" altLang="ko-KR" dirty="0" smtClean="0"/>
          </a:p>
          <a:p>
            <a:r>
              <a:rPr lang="ko-KR" altLang="en-US" dirty="0" smtClean="0"/>
              <a:t>메인 검색의 경우 </a:t>
            </a:r>
            <a:r>
              <a:rPr lang="en-US" altLang="ko-KR" dirty="0" smtClean="0"/>
              <a:t>naver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구현되었습니다</a:t>
            </a:r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ko-KR" altLang="en-US" dirty="0" smtClean="0"/>
              <a:t>빨간색 테두리 부분이 모두 구현 되었습니다</a:t>
            </a:r>
            <a:endParaRPr lang="ko-KR" altLang="en-US" dirty="0"/>
          </a:p>
        </p:txBody>
      </p:sp>
      <p:pic>
        <p:nvPicPr>
          <p:cNvPr id="4" name="그림 3" descr="naver search 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500438"/>
            <a:ext cx="5715040" cy="31997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ne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357166"/>
            <a:ext cx="4198403" cy="2500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 descr="news_d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14290"/>
            <a:ext cx="4257743" cy="2500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o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000372"/>
            <a:ext cx="4444138" cy="1428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 descr="im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3143248"/>
            <a:ext cx="4143404" cy="32861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 descr="img_det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380" y="4286256"/>
            <a:ext cx="3423299" cy="2286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857364"/>
            <a:ext cx="2243956" cy="1442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 descr="te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286124"/>
            <a:ext cx="1857388" cy="2274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 descr="jo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928802"/>
            <a:ext cx="2786244" cy="3857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 descr="login_o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5929330"/>
            <a:ext cx="3410426" cy="562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 descr="member_inf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4" y="1785926"/>
            <a:ext cx="3648639" cy="2648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member_info_upda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6" y="4000504"/>
            <a:ext cx="3791508" cy="2714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/>
          <a:lstStyle/>
          <a:p>
            <a:r>
              <a:rPr lang="ko-KR" altLang="en-US" dirty="0" smtClean="0"/>
              <a:t>회원의 경우 비밀번호는</a:t>
            </a:r>
            <a:endParaRPr lang="en-US" altLang="ko-KR" dirty="0" smtClean="0"/>
          </a:p>
          <a:p>
            <a:r>
              <a:rPr lang="en-US" altLang="ko-KR" dirty="0" smtClean="0"/>
              <a:t>sha512</a:t>
            </a:r>
            <a:r>
              <a:rPr lang="ko-KR" altLang="en-US" dirty="0" smtClean="0"/>
              <a:t>로 암호화하여 해쉬값을 저장하며</a:t>
            </a:r>
            <a:endParaRPr lang="en-US" altLang="ko-KR" dirty="0" smtClean="0"/>
          </a:p>
          <a:p>
            <a:r>
              <a:rPr lang="ko-KR" altLang="en-US" dirty="0" smtClean="0"/>
              <a:t>주소검색은</a:t>
            </a:r>
            <a:endParaRPr lang="en-US" altLang="ko-KR" dirty="0" smtClean="0"/>
          </a:p>
          <a:p>
            <a:r>
              <a:rPr lang="en-US" altLang="ko-KR" dirty="0" smtClean="0"/>
              <a:t>juso.go.kr (</a:t>
            </a:r>
            <a:r>
              <a:rPr lang="ko-KR" altLang="en-US" dirty="0" smtClean="0"/>
              <a:t>행정안전부 도로명주소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팝업 </a:t>
            </a:r>
            <a:r>
              <a:rPr lang="en-US" altLang="ko-KR" dirty="0" smtClean="0"/>
              <a:t>API)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smtClean="0"/>
              <a:t>회원수정의 경우 </a:t>
            </a:r>
            <a:r>
              <a:rPr lang="en-US" altLang="ko-KR" dirty="0" smtClean="0"/>
              <a:t>axios.js </a:t>
            </a:r>
            <a:r>
              <a:rPr lang="ko-KR" altLang="en-US" dirty="0" smtClean="0"/>
              <a:t>라이브러리를 활용해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r>
              <a:rPr lang="en-US" altLang="ko-KR" dirty="0" smtClean="0"/>
              <a:t>Axios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라이브러리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promise(es6 = ECMA2015)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Csrf </a:t>
            </a:r>
            <a:r>
              <a:rPr lang="ko-KR" altLang="en-US" dirty="0" smtClean="0"/>
              <a:t>토큰도 지원</a:t>
            </a:r>
            <a:endParaRPr lang="en-US" altLang="ko-KR" dirty="0" smtClean="0"/>
          </a:p>
          <a:p>
            <a:r>
              <a:rPr lang="en-US" b="1" dirty="0" smtClean="0"/>
              <a:t>C</a:t>
            </a:r>
            <a:r>
              <a:rPr lang="en-US" dirty="0" smtClean="0"/>
              <a:t>ross-</a:t>
            </a:r>
            <a:r>
              <a:rPr lang="en-US" b="1" dirty="0" smtClean="0"/>
              <a:t>s</a:t>
            </a:r>
            <a:r>
              <a:rPr lang="en-US" dirty="0" smtClean="0"/>
              <a:t>ite</a:t>
            </a:r>
            <a:r>
              <a:rPr lang="en-US" b="1" dirty="0" smtClean="0"/>
              <a:t> R</a:t>
            </a:r>
            <a:r>
              <a:rPr lang="en-US" dirty="0" smtClean="0"/>
              <a:t>equest </a:t>
            </a:r>
            <a:r>
              <a:rPr lang="en-US" b="1" dirty="0" smtClean="0"/>
              <a:t>F</a:t>
            </a:r>
            <a:r>
              <a:rPr lang="en-US" dirty="0" smtClean="0"/>
              <a:t>orgery </a:t>
            </a:r>
            <a:r>
              <a:rPr lang="ko-KR" altLang="en-US" dirty="0" smtClean="0"/>
              <a:t>사이트 </a:t>
            </a:r>
            <a:r>
              <a:rPr lang="ko-KR" altLang="en-US" dirty="0" smtClean="0"/>
              <a:t>간 요청 </a:t>
            </a:r>
            <a:r>
              <a:rPr lang="ko-KR" altLang="en-US" dirty="0" smtClean="0"/>
              <a:t>위조</a:t>
            </a:r>
            <a:endParaRPr lang="en-US" altLang="ko-KR" dirty="0" smtClean="0"/>
          </a:p>
          <a:p>
            <a:r>
              <a:rPr lang="ko-KR" altLang="en-US" dirty="0" smtClean="0"/>
              <a:t>등을 지원하는 좋은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라이브러리 입니다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팀원별 서비스 구현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- index</a:t>
            </a:r>
            <a:r>
              <a:rPr lang="ko-KR" altLang="en-US" dirty="0" smtClean="0"/>
              <a:t>페이지 기타 등등</a:t>
            </a:r>
            <a:endParaRPr lang="en-US" altLang="ko-KR" dirty="0" smtClean="0"/>
          </a:p>
          <a:p>
            <a:r>
              <a:rPr lang="ko-KR" altLang="en-US" dirty="0" smtClean="0"/>
              <a:t>강민규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금융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투자정보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진우람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번역기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애완동물카페</a:t>
            </a:r>
            <a:endParaRPr lang="en-US" altLang="ko-KR" dirty="0" smtClean="0"/>
          </a:p>
          <a:p>
            <a:r>
              <a:rPr lang="ko-KR" altLang="en-US" dirty="0" smtClean="0"/>
              <a:t>정지원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레시피</a:t>
            </a:r>
            <a:endParaRPr lang="en-US" altLang="ko-KR" dirty="0" smtClean="0"/>
          </a:p>
          <a:p>
            <a:r>
              <a:rPr lang="ko-KR" altLang="en-US" dirty="0" smtClean="0"/>
              <a:t>박용순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뚝딱조립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김희수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레시피</a:t>
            </a:r>
            <a:endParaRPr lang="en-US" altLang="ko-KR" dirty="0" smtClean="0"/>
          </a:p>
          <a:p>
            <a:r>
              <a:rPr lang="ko-KR" altLang="en-US" dirty="0" smtClean="0"/>
              <a:t>헨리 </a:t>
            </a:r>
            <a:r>
              <a:rPr lang="en-US" altLang="ko-KR" dirty="0" smtClean="0"/>
              <a:t>- </a:t>
            </a:r>
            <a:r>
              <a:rPr lang="ko-KR" altLang="en-US" smtClean="0"/>
              <a:t>영화정보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구현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프로젝트 전반의 기반 시설 구현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폴더구조</a:t>
            </a:r>
            <a:r>
              <a:rPr lang="en-US" altLang="ko-KR" dirty="0" smtClean="0"/>
              <a:t>,  db</a:t>
            </a:r>
            <a:r>
              <a:rPr lang="ko-KR" altLang="en-US" dirty="0" smtClean="0"/>
              <a:t>관련모듈</a:t>
            </a:r>
            <a:r>
              <a:rPr lang="en-US" altLang="ko-KR" dirty="0" smtClean="0"/>
              <a:t>,  js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lib, </a:t>
            </a:r>
            <a:r>
              <a:rPr lang="ko-KR" altLang="en-US" dirty="0" smtClean="0"/>
              <a:t>기본레이아웃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index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회원관련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카카오맵</a:t>
            </a:r>
            <a:endParaRPr lang="en-US" altLang="ko-KR" dirty="0" smtClean="0"/>
          </a:p>
          <a:p>
            <a:r>
              <a:rPr lang="en-US" altLang="ko-KR" dirty="0" smtClean="0"/>
              <a:t>- javascript </a:t>
            </a:r>
            <a:r>
              <a:rPr lang="ko-KR" altLang="en-US" dirty="0" smtClean="0"/>
              <a:t>달력</a:t>
            </a:r>
            <a:r>
              <a:rPr lang="en-US" altLang="ko-KR" dirty="0" smtClean="0"/>
              <a:t>, Db.java/Idao.java(dao interface)</a:t>
            </a:r>
          </a:p>
          <a:p>
            <a:r>
              <a:rPr lang="en-US" altLang="ko-KR" dirty="0" smtClean="0"/>
              <a:t>- Idao </a:t>
            </a:r>
            <a:r>
              <a:rPr lang="ko-KR" altLang="en-US" dirty="0" smtClean="0"/>
              <a:t>인터페이스를 통하여 팀원들의 </a:t>
            </a:r>
            <a:r>
              <a:rPr lang="en-US" altLang="ko-KR" dirty="0" smtClean="0"/>
              <a:t>dao/dto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구현부를 통일화</a:t>
            </a:r>
            <a:r>
              <a:rPr lang="en-US" altLang="ko-KR" dirty="0" smtClean="0"/>
              <a:t>, git </a:t>
            </a:r>
            <a:r>
              <a:rPr lang="ko-KR" altLang="en-US" dirty="0" smtClean="0"/>
              <a:t>으로 프로젝트 소스관리</a:t>
            </a:r>
            <a:endParaRPr lang="en-US" altLang="ko-KR" dirty="0" smtClean="0"/>
          </a:p>
          <a:p>
            <a:r>
              <a:rPr lang="en-US" altLang="ko-KR" dirty="0" smtClean="0"/>
              <a:t>- Key.java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들 키관리</a:t>
            </a:r>
            <a:endParaRPr lang="en-US" altLang="ko-KR" dirty="0" smtClean="0"/>
          </a:p>
          <a:p>
            <a:r>
              <a:rPr lang="en-US" altLang="ko-KR" dirty="0" smtClean="0"/>
              <a:t>- Key.java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.gitignore</a:t>
            </a:r>
            <a:r>
              <a:rPr lang="ko-KR" altLang="en-US" dirty="0" smtClean="0"/>
              <a:t>에 등록되어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보안유지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284</Words>
  <Application>Microsoft Office PowerPoint</Application>
  <PresentationFormat>화면 슬라이드 쇼(4:3)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흐름</vt:lpstr>
      <vt:lpstr>1팀 1차 프로젝트 발표</vt:lpstr>
      <vt:lpstr>팀원구성</vt:lpstr>
      <vt:lpstr>프로젝트 주제</vt:lpstr>
      <vt:lpstr>사이트의 공통 사항</vt:lpstr>
      <vt:lpstr>슬라이드 5</vt:lpstr>
      <vt:lpstr>회원 (가입/로그인/수정)</vt:lpstr>
      <vt:lpstr>슬라이드 7</vt:lpstr>
      <vt:lpstr>팀원별 서비스 구현 범위</vt:lpstr>
      <vt:lpstr>이승준 (서비스 구현 범위)</vt:lpstr>
      <vt:lpstr>강민규 (서비스 구현 범위)</vt:lpstr>
      <vt:lpstr>진우람 (서비스 구현 범위)</vt:lpstr>
      <vt:lpstr>정지원 (서비스 구현 범위)</vt:lpstr>
      <vt:lpstr>박용순 (서비스 구현 범위)</vt:lpstr>
      <vt:lpstr>김희수 (서비스 구현 범위)</vt:lpstr>
      <vt:lpstr>헨리 (서비스 구현 범위)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1차 프로젝트 발표</dc:title>
  <dc:creator>jcs66</dc:creator>
  <cp:lastModifiedBy>jcs66</cp:lastModifiedBy>
  <cp:revision>38</cp:revision>
  <dcterms:created xsi:type="dcterms:W3CDTF">2021-01-15T00:24:04Z</dcterms:created>
  <dcterms:modified xsi:type="dcterms:W3CDTF">2021-01-15T01:42:37Z</dcterms:modified>
</cp:coreProperties>
</file>