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esentations\a_CONFERENCES\CROI\2016\CDC%20HIV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>
                <a:solidFill>
                  <a:schemeClr val="tx1"/>
                </a:solidFill>
              </a:rPr>
              <a:t>New Heterosexual</a:t>
            </a:r>
            <a:r>
              <a:rPr lang="en-US" sz="2000" b="1" baseline="0" dirty="0" smtClean="0">
                <a:solidFill>
                  <a:schemeClr val="tx1"/>
                </a:solidFill>
              </a:rPr>
              <a:t> HIV Diagnoses </a:t>
            </a:r>
            <a:r>
              <a:rPr lang="en-US" sz="2000" b="1" baseline="0" dirty="0">
                <a:solidFill>
                  <a:schemeClr val="tx1"/>
                </a:solidFill>
              </a:rPr>
              <a:t>per </a:t>
            </a:r>
            <a:r>
              <a:rPr lang="en-US" sz="2000" b="1" baseline="0" dirty="0" smtClean="0">
                <a:solidFill>
                  <a:schemeClr val="tx1"/>
                </a:solidFill>
              </a:rPr>
              <a:t>100K per Year</a:t>
            </a:r>
            <a:endParaRPr lang="en-US" sz="20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'2011 incidence'!$C$56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'2011 incidence'!$D$54:$F$54</c:f>
              <c:strCache>
                <c:ptCount val="3"/>
                <c:pt idx="0">
                  <c:v>African American</c:v>
                </c:pt>
                <c:pt idx="1">
                  <c:v>Other</c:v>
                </c:pt>
                <c:pt idx="2">
                  <c:v>White</c:v>
                </c:pt>
              </c:strCache>
            </c:strRef>
          </c:cat>
          <c:val>
            <c:numRef>
              <c:f>'2011 incidence'!$D$56:$F$56</c:f>
              <c:numCache>
                <c:formatCode>General</c:formatCode>
                <c:ptCount val="3"/>
                <c:pt idx="0">
                  <c:v>36.054549790938424</c:v>
                </c:pt>
                <c:pt idx="1">
                  <c:v>5.7129094128430591</c:v>
                </c:pt>
                <c:pt idx="2">
                  <c:v>1.5266948100322821</c:v>
                </c:pt>
              </c:numCache>
            </c:numRef>
          </c:val>
        </c:ser>
        <c:ser>
          <c:idx val="0"/>
          <c:order val="1"/>
          <c:tx>
            <c:strRef>
              <c:f>'2011 incidence'!$C$55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'2011 incidence'!$D$54:$F$54</c:f>
              <c:strCache>
                <c:ptCount val="3"/>
                <c:pt idx="0">
                  <c:v>African American</c:v>
                </c:pt>
                <c:pt idx="1">
                  <c:v>Other</c:v>
                </c:pt>
                <c:pt idx="2">
                  <c:v>White</c:v>
                </c:pt>
              </c:strCache>
            </c:strRef>
          </c:cat>
          <c:val>
            <c:numRef>
              <c:f>'2011 incidence'!$D$55:$F$55</c:f>
              <c:numCache>
                <c:formatCode>General</c:formatCode>
                <c:ptCount val="3"/>
                <c:pt idx="0">
                  <c:v>21.638846485213993</c:v>
                </c:pt>
                <c:pt idx="1">
                  <c:v>3.3489777733229222</c:v>
                </c:pt>
                <c:pt idx="2">
                  <c:v>0.64793427340568288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8136472"/>
        <c:axId val="528145488"/>
      </c:barChart>
      <c:catAx>
        <c:axId val="52813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5488"/>
        <c:crosses val="autoZero"/>
        <c:auto val="1"/>
        <c:lblAlgn val="ctr"/>
        <c:lblOffset val="100"/>
        <c:noMultiLvlLbl val="0"/>
      </c:catAx>
      <c:valAx>
        <c:axId val="52814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3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20000"/>
        <a:lumOff val="80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E116-C0A9-4C46-88BE-B88ACC6EE9C5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5B0D-081C-464D-AE3D-3B923506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270377"/>
              </p:ext>
            </p:extLst>
          </p:nvPr>
        </p:nvGraphicFramePr>
        <p:xfrm>
          <a:off x="1410928" y="268357"/>
          <a:ext cx="6997575" cy="562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470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morrism</dc:creator>
  <cp:lastModifiedBy>morrism</cp:lastModifiedBy>
  <cp:revision>1</cp:revision>
  <dcterms:created xsi:type="dcterms:W3CDTF">2017-07-25T21:35:52Z</dcterms:created>
  <dcterms:modified xsi:type="dcterms:W3CDTF">2017-07-25T21:37:25Z</dcterms:modified>
</cp:coreProperties>
</file>