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56" r:id="rId2"/>
    <p:sldId id="336" r:id="rId3"/>
    <p:sldId id="337" r:id="rId4"/>
    <p:sldId id="339" r:id="rId5"/>
    <p:sldId id="340" r:id="rId6"/>
    <p:sldId id="338" r:id="rId7"/>
    <p:sldId id="259" r:id="rId8"/>
    <p:sldId id="264" r:id="rId9"/>
    <p:sldId id="286" r:id="rId10"/>
    <p:sldId id="287" r:id="rId11"/>
    <p:sldId id="288" r:id="rId12"/>
    <p:sldId id="292" r:id="rId13"/>
    <p:sldId id="293" r:id="rId14"/>
    <p:sldId id="289" r:id="rId15"/>
    <p:sldId id="299" r:id="rId16"/>
    <p:sldId id="291" r:id="rId17"/>
    <p:sldId id="335" r:id="rId18"/>
    <p:sldId id="290" r:id="rId19"/>
    <p:sldId id="294" r:id="rId20"/>
    <p:sldId id="295" r:id="rId21"/>
    <p:sldId id="296" r:id="rId22"/>
    <p:sldId id="297" r:id="rId23"/>
    <p:sldId id="298" r:id="rId24"/>
    <p:sldId id="331" r:id="rId25"/>
    <p:sldId id="300" r:id="rId26"/>
    <p:sldId id="301" r:id="rId27"/>
    <p:sldId id="302" r:id="rId28"/>
    <p:sldId id="303" r:id="rId29"/>
    <p:sldId id="304" r:id="rId30"/>
    <p:sldId id="305" r:id="rId31"/>
    <p:sldId id="307" r:id="rId32"/>
    <p:sldId id="308" r:id="rId33"/>
    <p:sldId id="316" r:id="rId34"/>
    <p:sldId id="306" r:id="rId35"/>
    <p:sldId id="309" r:id="rId36"/>
    <p:sldId id="310" r:id="rId37"/>
    <p:sldId id="311" r:id="rId38"/>
    <p:sldId id="313" r:id="rId39"/>
    <p:sldId id="312" r:id="rId40"/>
    <p:sldId id="314" r:id="rId41"/>
    <p:sldId id="315" r:id="rId42"/>
    <p:sldId id="317" r:id="rId43"/>
    <p:sldId id="318" r:id="rId44"/>
    <p:sldId id="319" r:id="rId45"/>
    <p:sldId id="332" r:id="rId46"/>
    <p:sldId id="333" r:id="rId47"/>
    <p:sldId id="334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30" r:id="rId58"/>
    <p:sldId id="329" r:id="rId59"/>
    <p:sldId id="285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17CB-AD68-473E-AC53-D805E3579EEF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CC37-550A-4A20-BFBB-BE5B768C8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9828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41135" units="1/cm"/>
          <inkml:channelProperty channel="Y" name="resolution" value="33.96227" units="1/cm"/>
          <inkml:channelProperty channel="T" name="resolution" value="1" units="1/dev"/>
        </inkml:channelProperties>
      </inkml:inkSource>
      <inkml:timestamp xml:id="ts0" timeString="2015-04-26T03:44:07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23407 6279 0,'0'18'94,"0"35"-94,0-18 16,0 1-16,17 34 15,-17-35-15,0-17 16,0 17-16,18 1 15,-18-19-15,0 1 16,0 0-16,0 17 16,0-35-16,0 17 15,0 1 1,0 0-16,35 35 15,-35-53-15,0 35 16,0 0-16,0-17 16,18 35-1,-18-18-15,0 0 16,0-17-16,0 17 15,0 0-15,18 1 16,-18-36-16,0 35 16,0-17-16,0-1 15,0 19-15,0-19 16,0 19-16,0-19 15,0 36-15,0 0 16,0 0-16,0 0 16,0 0-16,0 0 15,0-18-15,0 18 16,0 0-16,35 0 15,-35 0-15,0-18 16,0-17-16,0 17 16,0 0-16,0 0 15,0-17-15,0 17 16,0 1-16,0-1 15,0-18-15,0 1 16,0 17-16,0 1 16,0-19-1,0 19-15,0-1 16,0 0-16,0-17 15,0-1-15,0 1 16,0 0-16,0 35 16,0-53-16,0 17 15,0-17-15,0 36 16,0-19-16,0-17 15,0 35-15,0-35 16,0 18 0,0-18-1,0 35-15,0-17 16,0 0-16,0-1 15</inkml:trace>
  <inkml:trace contextRef="#ctx0" brushRef="#br0" timeOffset="2335.7965">23460 6244 0,'0'-17'94,"35"17"-94,18 0 15,17 0-15,36 0 16,0 17-16,-18 1 16,-35-18-16,71 0 15,17 0-15,0 35 16,-35-35-16,-36 0 15,-17 0-15,0 0 16,-18 0-16,36 0 16,0 18-16,17-18 15,35 35-15,-17-17 16,18-18-16,17 0 15,-71 0-15,1 0 16,-71 0-16,17 0 16,-17 0-16,36 0 15,-36 0 1,17 0-16,19 0 15,-19 0-15,36 0 16,0 0 0,18 0-16,34 0 15,-16 0-15,69 0 16,-69 0-16,16 0 15,-69 0-15,-19 0 16,1 0-16,0 0 16,-1 0-1,-17 0 1,36 0-1,-19 0-15,36 0 16,-35 0-16,17 0 16,-17 0-16,-18 0 15,17 53 126,1-1-141,-18-16 15,0 17-15,0 17 16,0 1-16,0 17 15,0-17-15,0-19 16,0 1-16,0-17 16,0 17-16,0-1 15,0-16-15,0-19 16,0 1-16,-18 35 15,18-35-15,0 35 16,0-53-16,-17 35 16,17 0-16,0 18 15,-18 18-15,18-19 16,0-16-16,0 17 15,0 0-15,-18 17 16,18-35-16,-17 18 16,17 0-16,0 0 15,0-18-15,0 18 16,0 0-16,0 18 15,0-36-15,0 36 16,-18-18-16,18 17 16,-18 18-1,1-52-15,17-1 16,0 18-16,0-18 15,-18 18-15,18-18 16,0-35-16,0 18 16,-17 17-16,17-17 15,0-18 79,0 17-79,0 1-15,0 0 16,0-18 0,0 35-16,0-17 15,0 35-15,0-53 16,0 35-16,0-18 15,0-17-15,0 18 16,0 0 0,0-1 15,0-17-31,0 18 15,0 17 1,0-35 15</inkml:trace>
  <inkml:trace contextRef="#ctx0" brushRef="#br0" timeOffset="4512.0729">23583 8625 0,'0'18'0,"0"-18"16,0 35-16,0-35 15,0 18-15,0-18 16,0 35-1,0-35-15,0 18 16,0 17-16,0-35 16,0 18-16,0-1 15,0 19-15,0-36 16,0 17-16,0 1 15,0 0-15,0-18 16,0 17 15,0 1-31,0 0 16,0-18-16,0 17 15,0 18-15,0-35 16,0 18 0,0 0-16,18-1 171,88-17-171,17 0 16,-17 0-16,35 0 15,0 0-15,-17 0 16,-54 0-16,-17 0 16,-18 0-1,18 0-15,-35 0 16,17 0-16,18 0 15,-18 0-15,18 0 16,18 0-16,-18 0 16,17 0-16,-34 0 15,17 0-15,-36 0 16,19 0-16,-19 0 15,18 0-15,-17 0 16,35 0-16,-35 0 16,-1 0-16,1 0 15,-18 0-15,18 0 16,-1 0-1,18 0-15,-35 0 16,53 0-16,-17 0 16,-1 0-16,0 18 15,0-18-15,1 0 16,-19 18-16,36-18 15,0 35-15,-35-35 16,0 0 0,-1 0-1,1 0-15,-18 0 16,17 0-16,19 18 15,-1-18-15,0 0 16,1 17-16,16-17 16,-16 0-16,-19 18 15,19-18-15,-36 0 16,17 0-1,-17 0 1,36 0 15,-19 0-15,18 18-16,1-18 15,17 17-15,-53-17 16,17 0-16,1 0 31,0 0-15,-18 0 31,17 0-16,1 0 16,0 0-16,-18 0-31,35 0 31,-18 0-31,-17 0 16,18 0-16,0 0 15,-1 0-15,1 0 16,0 0-16,-1 0 15,-17 0-15,18-17 32</inkml:trace>
  <inkml:trace contextRef="#ctx0" brushRef="#br0" timeOffset="6375.8096">23583 7126 0,'35'18'125,"89"-18"-110,-1 0-15,54 0 16,-54 0-16,18 0 15,-70 0-15,35 0 16,-53 0-16,-36 0 16,54 0-16,17 17 15,36 19-15,-36-36 16,18 17-16,-1-17 15,-34 0-15,0 0 16,-19 0-16,1 0 16,-35 0-16,35 0 15,-53 0-15,35 0 16,-17 0-16,-1 0 15,36 0-15,-17 0 16,17 0-16,-18 18 16,18-18-16,-36 0 15,36 35-15,53-17 16,-35-18-16,17 18 15,-35-18-15,0 0 16,-36 0-16,36 0 16,-53 0-1,18 0-15,-18 0 16,35 0-16,-35 0 15,18 0 1,-18 0-16,35 0 16,-35 0-1,18 0 1,-18 0-16,35 0 15,-17 0-15,17 0 16,-17 0-16,-18 0 16,35 0 62,-17 0-78,-18 0 15,17 0 1,1 0-1,-1 0 32,1 0-31,0 0-1,-1 0-15</inkml:trace>
  <inkml:trace contextRef="#ctx0" brushRef="#br0" timeOffset="8328.0574">25135 6579 0,'-17'-17'0,"-1"17"32,1 0-32,-19 0 15,36 0-15,-17 0 16,17 0-1,-18 0-15,18 0 47,-35 0-31,35 17-16,-18-17 15,18 18-15,-35 0 16,35-1 0,0-17-1,0 36-15,0-36 16,-36 17-16,36 18 15,0-35 1,0 18 0,0 0-16,36-18 15,-1 35 1,0-17-16,18-1 15,-53-17 1,18 0-16,-18 18 16,18-18-16,-1 0 31,1 0 78,-18 0-93,35 0-16,-35-18 15,35 1-15,-35-1 16,0 0-16,18 1 15,-18 17-15,18-36 16,-18 36-16,0-17 187,0 34-15,0 1-157,0 0-15,0 17 16,0-17-16,0-1 16,0 1-16,0 0 15,0 34-15,0-52 16,-18 18-16,18 17 15,-18-17-15,1 17 16,17-35 0,-18 18 30,18-18 48,-18 0-78,1 0-16,-1 0 15,1 0-15,-1 0 16,0 0-16,1 0 15,-1 0-15,18 0 16,-18 0-16,18 0 16,-17 0-1,17 0 32,-36-18 156,19 18-188</inkml:trace>
  <inkml:trace contextRef="#ctx0" brushRef="#br0" timeOffset="10655.853">23671 7902 0,'0'0'94,"71"0"-78,-18 0-16,17 0 15,1 0-15,17 0 16,-17 0-16,-18 0 15,-18 36-15,0-36 16,0 0-16,-17 0 16,0 0-16,17 0 15,18 0 1,0 0-16,-18 0 15,0-18-15,1 0 16,-1 18-16,18 0 16,-35-17-16,-1 17 15,-17 0-15,18 0 16,-1 0-16,1 0 15,-18 0-15,35 0 16,18 0-16,0 0 16,0 0-16,-18 0 15,18 0 1,-17 0-16,-1 0 15,0 0-15,-17 0 16,17 0-16,0 17 16,1-17-16,-1 0 15,18 0-15,0 36 16,-18-36-16,0 0 15,-35 0-15,18 0 16,17 0-16,-17 0 16,17 0-16,-17 17 15,-1-17-15,1 0 16,0 0-16,-1 0 15,19 0-15,-19 0 16,19 0-16,-1 18 16,-18-18-16,19 0 15,-1 17-15,-17-17 16,35 0-16,-36 0 15,36 18-15,-35-18 16,17 0-16,-17 18 16,35-18-16,-36 0 15,1 0-15,17 0 16,-35 0-1,18 0-15,-1 17 16,1-17 0,-18 0 15,35 0-31,1 18 15,17-18-15,-18 0 16,-35 18-16,17-18 16,1 0-1,0 0 63</inkml:trace>
  <inkml:trace contextRef="#ctx0" brushRef="#br0" timeOffset="12183.5471">24959 7461 0,'0'0'62,"-35"0"-46,17 18 0,18 0-16,0 34 15,0-52-15,0 36 16,0-1-1,18-35 1,-18 18-16,0-1 16,17-17-16,-17 18 15,36-18-15,-36 0 16,17 0-16,1 0 15,0 0-15,-18 0 16,17 0-16,19 35 16,-36-35-1,35 0-15,-18 0 16,1 0-16,17 0 15,-35 0 1,53 0-16,-53 0 16,36 0-16,-19-17 15,18-19-15,-17 1 16,17 17-16,-17-17 15,0 35-15,-1-18 16,-17 18-16,18-17 31,-18 17 125,0-35-140,0 17-16,0 0 15,0 1-15,0 17 32,0 0 92,0 17-108,0 1-16,0 35 16,0-18-16,0 0 15,0-17-15,0 17 16,0-17-16,0-18 15,0 35-15,18-17 16,-1-1 46,18-17-62,-35 0 16,18 0-16,35 18 16,-53 0-16,18-18 15,17 0-15,-35 0 16,35 17-16,-35-17 15</inkml:trace>
  <inkml:trace contextRef="#ctx0" brushRef="#br0" timeOffset="14512.8429">25100 8167 0,'0'0'78,"0"17"-78,0 19 16,0 17-16,0-36 15,0 36-15,0 35 16,-17-52-16,17 17 16,0-18-16,-18 18 15,18-36-15,0 1 16,-18 17-16,18-17 15,0 0 1,0-1 0,0-17-1,0 18 16,0-36 63,0-35-78,0 0-16,18-17 15,0 52-15,-1-17 16,1 0-16,-1 35 15,-17-18 1,0 18 15,36-18-15,-36 18-16,53 0 15,-36 0-15,36 0 16,18 0-16,-18 0 16,0 0-16,-36 0 15,-17 0 1,18 0-16,-1 0 15,1 0 1,-18 0 0,18 0 15,-1 0-16,1 18-15,-18-18 16,0 18-16,0-1 16,0 19-16,0-36 15,0 17-15,0 19 16,0-19-16,0 1 15,0 17-15,0-35 16,-18 35-16,1-17 16,17-18-16,-18 18 46,18-1-14,-18-17-1,18 18-16,-35-18 1,35 0 0,-35 0-16,17 0 15,18 0-15,-35 0 16,17 0-1,1 0 1,-1 0 0,18 0-1,-18 0 1,1 0-1,-1 0-15,18 18 16,-17-18-16,-1 0 16,0 0-1,18 0 1,-35 0-1,17 0 1,1 0 0,17 0-1,-18 0 16,0 0-15,1 0 0,17 0-1,-18 0 1,18 0 374</inkml:trace>
  <inkml:trace contextRef="#ctx0" brushRef="#br0" timeOffset="18511.8507">21096 6350 0,'-35'0'125,"0"0"-125,-36 0 16,18 0-16,0 0 15,-17 0-15,-1 0 16,18 0-16,0 0 15,18 0-15,35 0 16,-18 0-16,1 0 16,-1 18-16,0-1 15,1 1 1,-19 17-16,36 18 15,-17 0-15,-1 0 16,18 0-16,0-18 16,0 0-16,0 18 15,0-17-15,0-1 16,18-17-16,-1 17 15,1-18-15,17-17 16,-17 18-16,35 0 16,-53-18-16,35 0 15,1 35-15,-1-35 16,-35 0-1,35 0-15,0 0 16,18 0-16,18-18 16,17-35-16,-53 36 15,36-36-15,-1 18 16,-34-1-16,-1 19 15,0 17-15,-17-36 16,17 19-16,-35-1 16,35 1-16,-35-1 15,0 18 1,0-18-16,0-35 15,0 53-15,18-35 16,-18 17-16,0-35 16,0 53-16,0-35 15,0 18-15,0-1 16,0-17-16,0 17 15,0-35-15,0 35 16,0-17-16,0 18 16,0-19-16,0 19 15,0-1-15,0 0 16,0 1-16,0-1 15,0-17-15,0 17 16,0-17-16,0 0 16,0 17-16,0 18 15,0-18-15,0-17 16,18 17-16,-18 1 15,0-1 1,0-17-16,0 35 16,0-18-16,0 1 15,0-1-15,0 18 16,0-18-16,0 18 187,0 36-187,0 16 16,0 1-16,0 18 15,0 17-15,0-53 16,0 18-16,0 0 15,0 0-15,0-35 16,0 35-16,0-18 16,0 18-16,0-18 15,0-17-15,0 17 16,0 0-1,0 1-15,0-36 16,0 17-16,0 19 16,0-19-16,0-17 15,0 36-15,0-19 16,0-17-1,0 35-15,0-17 16,0-18-16,0 18 16,0-1-16,0 1 15,0 0-15,17-1 16,-17 1-1,18 0 1,-18-18-16,35 0 16,-35 0-16,36 17 15,-36-17-15,17 0 16,54 18-16,-71-18 15,35 17 1,-17-17 0,17 18-16,-35-18 15,35 0 1,36 35-16,-54-35 15,1 0-15,-18 0 16</inkml:trace>
  <inkml:trace contextRef="#ctx0" brushRef="#br0" timeOffset="19199.438">21678 6156 0,'0'-35'32,"18"35"30,17 0-62,0 0 16,-17 0-16,17 0 15,1 0-15,17 0 16,-36-18-1,1 18-15,17-18 16,0 18-16,-17 0 16,17-35-1,-70 35 79</inkml:trace>
  <inkml:trace contextRef="#ctx0" brushRef="#br0" timeOffset="19679.999">21643 6209 0,'0'35'32,"0"-35"-32,0 18 15,0 17-15,0-35 16,18 18-16,-1 17 15,-17-17-15,18 17 16,-18 18-16,17-18 16,-17 18-16,0 18 15,0-36-15,0 53 16,0 18-16,0-36 15,0 36-15,0-53 16,0-18-16,0 1 16,0-19-16,0-17 15,0 0 79,36-17-79</inkml:trace>
  <inkml:trace contextRef="#ctx0" brushRef="#br0" timeOffset="20760.6361">22401 6068 0,'0'0'31,"36"0"-31,-19 0 16,1 0-16,0 0 15,-18 0-15,17 0 16,1 0-16,0 0 16,-18 0-16,17 0 15,1 0-15,-1 0 16,-17 0-16,18 0 15,0 0-15,-1 0 16,-17 0 0,18 17 46,-18 36-46,0 0-16,0 18 15,0-18-15,0 17 16,0-17-1,0 0-15,-18 18 16,18-18-16,-17 35 16,-1-53-16,0 0 15,1 18-15,17-17 16,0-1-16,0-18 15,0 1-15,0 0 16,0-1 31,0-17-16,-18 18 78,1-18-109,17 0 16,-18 0-1,18 0-15,-18 18 16,18-1-16,-17-17 16,-1 0 15,18 0-16,-18 0-15,1 0 32,-1 0-1</inkml:trace>
  <inkml:trace contextRef="#ctx0" brushRef="#br0" timeOffset="21712.7571">22119 6438 0,'-17'-17'31,"-1"17"-16,0 0 1,18 0-16,-35 0 16,0 0-16,35 0 15,-18 35-15,0 0 16,1 18-16,17-35 15,0-1 1,0-17-16,0 36 16,17-36-1,-17 0-15,18 35 16,35-35-1,-53 0 1,18 0-16,-18 0 16,35 0-1,-35 0 1,18 0-1,-1 0 1,1-18-16,-18 18 16,17-17-16,-17-1 15,18 0-15,-18 1 16,0-1-16,18 0 15,-18 1 1,0-1-16,17-17 16,-17 35-16,0-18 15,0 1-15,0-1 16,0 0-16,0 1 15,0 17-15,0-36 47,0 36-31,-17 0 31,-1 0-16,0 0 0,1 0 0,-1 0-15</inkml:trace>
  <inkml:trace contextRef="#ctx0" brushRef="#br0" timeOffset="22927.9114">22719 6685 0,'18'0'93,"-1"0"-77,1 0-1,-1 0-15,19 0 16,-19 0-16,19 0 16,-1 0-16,-17 0 15,17 0-15,18 0 16,-36 0-16,36-17 15,-17 17-15,-19 0 16,1 0-16,0 0 16,17-18-16,-35 18 15,35 0 16,-35 0-31,18 0 16,-18 0 46,0 0 32,-18-35-78,0 35-1,18-18-15,-17 0 16,-1 1-16,18-1 15,0 18-15,-17-35 32,17 35-17,-18 0 32,0-18-31,1 0-1</inkml:trace>
  <inkml:trace contextRef="#ctx0" brushRef="#br0" timeOffset="23503.9846">23248 6773 0,'0'18'94,"0"0"-79,-35-1-15,35-17 16,-35 36-16,35-36 31,-18 17 109,18 1-140</inkml:trace>
  <inkml:trace contextRef="#ctx0" brushRef="#br0" timeOffset="24416.1004">22454 7602 0,'0'0'47,"0"-35"-32,36 35-15,17-18 16,-18 18-16,18 0 15,0 0-15,-18 0 16,18-17-16,0 17 16,-18 0-16,0 0 15,-35 0 1,18 0-16,0 0 15,17-18-15,-35 18 16,17 0 0,1 0-16,0 0 15,-18 0-15,17 0 16,1 0-1,0 0 1,-1-17 15,-17 17 0,18 0 1,0-18-1,-18 0-16,-18 1-15,0-36 16,18 0-16,-35 18 16,17-18-16,18 35 15</inkml:trace>
  <inkml:trace contextRef="#ctx0" brushRef="#br0" timeOffset="25047.6806">23072 7514 0,'0'18'62,"0"-18"-46,0 17-16,0 1 94,0 0-63,0 17-31,-36 36 15,-34-1-15,-18-17 16,52-18-16,-34 18 16,52-35-16,1 0 15,17-18 63,0 17 16</inkml:trace>
  <inkml:trace contextRef="#ctx0" brushRef="#br0" timeOffset="26199.8269">22348 8361 0,'0'0'78,"0"0"-78,36 17 16,52 1-16,-35-18 15,17 0 1,-34 0-16,34 0 15,-17 0-15,18 0 16,-18 0-16,-36 0 16,36 0-16,0 0 15,-35 0-15,17 0 16,0 0-16,18 0 15,0 0-15,-35 0 16,17 0-16,-17 0 16,-1 0-16,1 0 15,0 0-15,-18 0 16,17 0-16,1 0 15,0 0-15,-18 18 16,0-18 93,0-18-93,0-17-16,0 17 15,-18 18 1,0-17 15,18 17-15,-17 0-1,-1 0 1,0 0-16,18 0 16,-17-18-16,-1 0 15,0 18 1,18-17-16</inkml:trace>
  <inkml:trace contextRef="#ctx0" brushRef="#br0" timeOffset="27191.9529">23336 8431 0,'0'18'109,"0"0"-109,0-18 15,-17 35-15,-1-17 16,-17-1-16,-18 1 16,-18 0-16,54 17 15,-36-18-15,0-17 16,35 0-1,0 36-15,1-36 16,-1 0-16,18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41135" units="1/cm"/>
          <inkml:channelProperty channel="Y" name="resolution" value="33.96227" units="1/cm"/>
          <inkml:channelProperty channel="T" name="resolution" value="1" units="1/dev"/>
        </inkml:channelProperties>
      </inkml:inkSource>
      <inkml:timestamp xml:id="ts0" timeString="2015-04-26T03:52:01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13264 8184 0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41135" units="1/cm"/>
          <inkml:channelProperty channel="Y" name="resolution" value="33.96227" units="1/cm"/>
          <inkml:channelProperty channel="T" name="resolution" value="1" units="1/dev"/>
        </inkml:channelProperties>
      </inkml:inkSource>
      <inkml:timestamp xml:id="ts0" timeString="2015-04-26T03:55:06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13635 8925 0</inkml:trace>
  <inkml:trace contextRef="#ctx0" brushRef="#br0" timeOffset="3048.3871">8784 7532 0,'18'0'16,"141"-18"-1,105 1-15,107-1 16,87 18-16,18 0 15,124 0-15,-106 0 16,-106 0-16,-35 0 16,-18 0-16,-88 0 15,-35 0-15,17 0 16,-35 35-16,0-17 15,0 17-15,18-17 16,-36 17-16,-35-17 16,-35-18-16,-18 0 15,-35 0 1,-18 0-16,-17 0 15,-18 0-15,18 0 16,-1 0-16,1 0 16,0 0-16,35 0 15,-18 0-15,18 0 16,0 0-16,-36 0 15,19 0-15,-19 0 16,18 0-16,-35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41135" units="1/cm"/>
          <inkml:channelProperty channel="Y" name="resolution" value="33.96227" units="1/cm"/>
          <inkml:channelProperty channel="T" name="resolution" value="1" units="1/dev"/>
        </inkml:channelProperties>
      </inkml:inkSource>
      <inkml:timestamp xml:id="ts0" timeString="2015-04-26T04:12:29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21625 13317 0,'-17'0'62,"-1"0"-46,18 36 0,0 17-16,0-1 15,0 19-15,0-36 16,0 1-16,0-19 15,35 19 1,-35-36-16,18 17 16,0-17-16,17 0 15,-18 0-15,54 0 16,35 0-16,17 0 15,-52-53-15,52-35 16,-34 17 0,-19 1-16,1-1 15,-36 54-15,-17-36 16,17-18-16,-35 18 15,18 18-15,-18 0 16,0 0-16,0-18 16,0 53-16,0-36 15,0 1-15,-18 35 16,18-35-16,-18 17 15,18-17-15,-17 0 16,-1-1-16,0 19 16,1-19-16,17 19 15,0-1-15,-18 0 16,18 1-16,0 52 109,0 53-93,0 18-16,0 18 15,0-1-15,0 1 16,0-54-16,0 36 15,0-36-15,18 1 16,-1-18-16,19 0 16,-19-18-16,1 0 15,17 1 1,-35-19-16,18 1 15,-18 0 1,17-18-16,1 17 16,0 1-16,-18 0 15,17-18-15,1 0 16,0 17-16,-18-17 31,35 0-15,-17 0-1,-18-17-15</inkml:trace>
  <inkml:trace contextRef="#ctx0" brushRef="#br0" timeOffset="879.1117">22754 13494 0,'0'0'0,"18"0"16,-1 0-1,36 0-15,0 0 16,0 0-16,53 0 16,-35 0-16,-18 0 15,-18 0-15,35-18 16,-34 0-16,-19 1 15,1-1-15,17-17 16,-35 35 0,0-35-16,0 17 15,0 18-15,0-35 16,0 35-16,0-18 15,0 18 1,0-18-16,0 18 16,-35 0-16,17-17 15,-17 17-15,0 0 16,-1-18-16,-16 18 15,16 0-15,-17 0 16,36 0-16,-36 0 16,35 0-16,-17 0 15,17 0-15,18 0 16,-35 0-1,17 0 1,18 18-16,-17-18 16,-1 35-16,0 18 15,1-18-15,17-17 16,0 0-16,-18 34 15,18-34-15,-18 17 16,18 1 0,-17 17-16,17-36 15,0 36-15,0-18 16,0 18-16,0 0 15,0-17-15,17-1 16,1 35-16,17-17 16,-17-35-16,35 52 15,-35-70-15,52 53 16,-35-35-16,18 0 15,-17-18-15,17 0 16,-1 0-16,1 0 16,-17 0-16,34-18 15,-17-35-15,-35-17 16,-1 52-16,1 0 15</inkml:trace>
  <inkml:trace contextRef="#ctx0" brushRef="#br0" timeOffset="1375.1746">23618 13212 0,'18'-18'31,"0"18"-31,-1 0 16,19 0-16,-19 0 15,36 0-15,35-18 16,-35 1-16,0-1 16,53 0-16,-88 18 15,70-35-15,-53 35 16,-17 0-16,-1 0 15,19-18-15,-36 18 16,35-17 0,-17 17-16,-1 0 15,-17 0 48</inkml:trace>
  <inkml:trace contextRef="#ctx0" brushRef="#br0" timeOffset="2111.7681">24253 12841 0,'0'0'47,"-17"0"-32,-1 0-15,1 0 16,-19 18-16,36-1 15,-53 1-15,36 0 16,-19 35-16,19-36 16,-1 19-16,-17 16 15,35-16-15,-18-1 16,18 0-16,0 18 15,0-18-15,0 18 16,0 0-16,0 0 16,0-18-16,0 36 15,18 0-15,0-18 16,-1-18-16,1 0 15,-1 18-15,-17-35 16,0-1-16,18 19 16,0-1-16,-18-35 15,0 17-15,0 1 16,0-18-1,0 18 1,0-1 0,0 1-16,-18 0 15,0-1-15,1 19 16,-54-19-16,18 18 15,0-17-15,1 17 16,16 1-16,-17-19 16,18 19-16,17-19 15,1-17-15</inkml:trace>
  <inkml:trace contextRef="#ctx0" brushRef="#br0" timeOffset="3407.4327">24518 13564 0,'0'0'31,"0"0"-15,-18-17 77,-34 17-93,-19 0 16,18 0-16,18 0 15,-18 0-15,18 0 16,-18 17-16,0 1 16,53-18-16,-36 18 15,19-1 1,17 1-16,0 17 15,0-17 1,0-18-16,0 17 16,17 19-1,1-36 1,0 0-1,-1 0-15,19 0 16,-1 0-16,18 0 16,0 0-16,17 0 15,-17 0-15,-17-18 16,16 18-16,-52 0 15,18 0-15,0 0 16,-1-18-16,-17 1 16,18 17-1,-18-18-15,35 1 16,-35-1-1,0 18-15,18-18 16,-18 18 93,0 18-93,0 17-16,0 18 15,0 0-15,0 0 16,0 17-16,0-52 16,0 17-16,0-17 15,0 17-15,0-35 16,0 18 77,18-18-77,-1 0-16</inkml:trace>
  <inkml:trace contextRef="#ctx0" brushRef="#br0" timeOffset="4231.5373">24853 13335 0,'0'0'31,"0"18"-31,0 17 16,0-17-16,0 34 15,0-16-15,0 17 16,0 0-16,0 0 16,0-53-16,0 35 15,0 0-15,0 0 16,0-35-16,0 18 15,0 0 32,18-18-16,17 0-31,-17-36 16,35-52-16,-36 71 16,1-36-16,17-18 15,-17 53-15,-18-17 16,0 0-16,18 17 15,-1-17-15,-17 35 16,0 18 78,0-1-79,0 54-15,0-18 16,0 17-16,0-17 15,0-18-15,0 18 16,0-53 0,0 18-16,0 0 15,18-1 48,-1-17-48,1 0-15,17 0 16,-17-17-16,-18 17 15</inkml:trace>
  <inkml:trace contextRef="#ctx0" brushRef="#br0" timeOffset="4857.6169">25523 12841 0,'0'0'16,"0"35"-1,0 1-15,0 17 16,0 17-16,0 18 16,0 1-16,0-19 15,0 18-15,0-17 16,0-18-16,0 17 15,0 1-15,0-18 16,0 0-16,0 0 16,0-36-16,0 1 15,0 17-15,0 0 16,0-17-16,0 0 15,0 17-15,0-35 16,0 18 0,18 17-16,-18-35 15,18 18-15,-18-1 16,35-17-1,-17 18 1,-1-18 0,1 0-16,0 0 15,-1 0-15,1 0 16,17 0-16,-35-71 15</inkml:trace>
  <inkml:trace contextRef="#ctx0" brushRef="#br0" timeOffset="5423.6887">25753 13511 0,'0'-17'16,"17"17"-1,1 0-15,-18 0 16,35 0 0,-17 0-16,35 0 15,-35 0-15,-1-18 16,36 18-16,-35 0 15,-1-18-15,1 1 16,17 17-16,-35 0 16,36 0-16,-19 0 15,1 0-15,-1 0 16,1 0-16,0 0 15,-18 0 17</inkml:trace>
  <inkml:trace contextRef="#ctx0" brushRef="#br0" timeOffset="6143.7802">26158 13088 0,'0'18'47,"0"17"-47,0-17 16,0 17-16,-35 0 15,35 0-15,0-17 16,0 35-16,0-35 16,-17 17-16,17-17 15,0 17-15,-18 0 16,18 0-16,-35 18 15,35-17-15,0-1 16,0 0-16,0-17 16,0 17-16,-18 18 15,18-53-15,0 35 16,0-17-16,0 0 15,0-18-15,0 35 16,0-18-16,0-17 16,0 36-1,0-36 1,0 0-1,18 17-15,-18-17 32,17 0-32,19 0 15,-36 0-15,35 0 16,-18 0-16,-17 0 15,36 0-15,-19 0 16,19 0-16,-19 0 16,-17 0-16,18 0 15,17 0-15,-35 0 16,18-17-1,0-1-15,-18 18 16,0-35-16,0 35 16,0-35-16</inkml:trace>
  <inkml:trace contextRef="#ctx0" brushRef="#br0" timeOffset="7783.9885">22419 13000 0,'-18'18'0,"18"-18"124,-17 0-92,-1 17-17,0-17-15,-17 18 16,0 17-1,17-17-15,1-1 16,-19 1-16,1 0 16,35-18-16,-18 17 15,1-17-15,-1 0 16,18 18-1,-17-18-15,-1 0 32,0 0-17,18 0-15,-17 18 16,-1-18-16,0 0 15,1 0 1,-1 0-16,0 17 16,18-17-16,-17 0 15,-1 0-15,1 0 16,-1 18-1,-17-18 1,17 0-16,18 0 16,-35 0-16,35 0 15,-18 0 1,18 0 15,-35 0-15,35 0-1,-18 0-15,18 17 16,-35-17-1,35 0 17,-18 0-32,18 18 31,-35 0 0,35-1 0,-18 1 32,18 0-32,0-18-16,0 17 1,0 1 0,0 0-16</inkml:trace>
  <inkml:trace contextRef="#ctx0" brushRef="#br0" timeOffset="9103.6559">26582 13476 0</inkml:trace>
  <inkml:trace contextRef="#ctx0" brushRef="#br0" timeOffset="9767.7404">26652 13935 0</inkml:trace>
  <inkml:trace contextRef="#ctx0" brushRef="#br0" timeOffset="11415.4496">27552 12700 0,'35'0'63,"-17"0"-63,17 35 15,0 36-15,-17-71 16,-18 53-16,35-18 15,-17 0-15,-18-35 16,0 36-16,0-19 16,0 1-16</inkml:trace>
  <inkml:trace contextRef="#ctx0" brushRef="#br0" timeOffset="13639.7321">27728 12823 0,'-17'0'46,"17"0"-30,0 36 0,0-1-16,0-17 15,0 35-15,0-36 16,0 19-16,0-19 15,0 36-15,0 0 16,0-18-16,0 18 16,0 0-16,0 0 15,0-18-15,0 18 16,0 18-16,0-18 15,0 0-15,0 0 16,0-1-16,0 1 16,0 0-16,0-17 15,0 34-15,0-17 16,0 18-16,0-1 15,0 18-15,0-17 16,-18-18-16,18 0 16,0-18-16,0 0 15,0-17-15,0 0 16,0-36 77,-18-53-93,18 18 16,0 36-16,0-36 16,0 35-16,0-35 15,0 36-15,0-1 16,0-35-16,18 18 15,0 17-15,-18-17 16,35 0-16,-35-1 16,35 19-16,-35 17 15,36-18 1,-1 0-16,-18 18 15,-17-17-15,18-1 16,0 18-16,-1 0 16,19 0-16,-36 0 15,35 0-15,-17 0 16,34 0-16,-52 0 15,18 0-15,0 0 16,-1 0 0,-17 0-16,18 0 15,0 0-15,-1 0 16,-17 0-1,36 0-15,-1 35 16,-35-35-16,0 36 16,18-1-16,-18 0 15,0-17-15,0 17 16,0 0-16,0 1 15,0-19-15,0 36 16,-18-17-16,0-36 16,1 35-16,-19-17 15,19 17-15,-1-35 16,18 17-16,-35 19 15,17-36 1,18 0-16,-35 0 62,35 0-46,-35 0 0,-36 0-16,36-36 15,17 36-15,-17 0 16,35-17-16,-18-1 93,-17 18-77,35-35-16,-53 17 16,53 1-1</inkml:trace>
  <inkml:trace contextRef="#ctx0" brushRef="#br0" timeOffset="14447.8347">28981 12788 0,'-18'0'0,"18"53"15,0 0-15,-18-18 16,18 1-16,-17 34 15,-1-35-15,1 18 16,-1 0 0,18 0-16,-35 35 15,17-17-15,0 17 16,18-53-16,-17 36 15,-19 0-15,36-19 16,-17-34-16,-1 35 16,18 0-16,0-35 15,0 34-15,0-34 16,-35 35-16,35-35 15,0-1-15,0 1 16,0 0-16,0-1 16,0 18-16,0-35 15,0 36-15,0-19 16,17-17-16,-17 36 15,18-19-15,0 1 16,17 0-16,0 17 16,-35-35-1,36 0 1,-36 0 46,17 0-62,-17 0 16,36 0-1</inkml:trace>
  <inkml:trace contextRef="#ctx0" brushRef="#br0" timeOffset="15567.9768">29439 13617 0,'0'0'16,"0"-17"-16,-17 17 15,-1 0 1,-17 0-1,35 0-15,-18 0 16,0 0-16,1 0 16,17 0-16,-18 0 15,-17 0-15,17 17 16,1 1-16,-1 17 15,0-17-15,1 35 16,17-36-16,-18 36 16,18-35-16,0 17 15,0 0-15,0-17 16,0 0-1,0-18-15,0 35 32,18-35-17,17 18-15,-17-18 16,-1 0-1,-17 0-15,18 0 16,17 0-16,-35 0 16,18 0-1,17 0-15,-35 0 16,35 0-1,1-53-15,-19 35 16,1-52-16,17 17 16,-35 35-16,18-35 15,0 35-15,-1-17 16,-17 18-16,18 17 15,-18 0 110,0 35-109,0 0-16,0 18 15,0 0-15,0 0 16,0-18-16,0 18 16,0-35-16,0-1 15,0 1-15,0 0 31,0-18 47,0 0-62,35 0-16</inkml:trace>
  <inkml:trace contextRef="#ctx0" brushRef="#br0" timeOffset="16463.5906">29810 13653 0,'17'0'15,"-17"0"-15,0 17 16,0 36-16,0-18 15,0 18-15,0-17 16,0-1-16,0 0 16,0-17-16,0 35 15,0-36-15,0 1 16,0 0-16,0-18 93,18-71-93,0 18 16,-1 0-16,36-35 16,-53 53-16,18-1 15,-1 1-15,1 18 16,0-1-16,-18 18 15,17-18 1,1 18-16,0 0 16,-1-17-1,1-1 1,17 18-1,-35 18 1,18-18 0,0 0-1,-1 17-15,-17 1 16,0 0-16,35-1 15,-35 1-15,0 35 16,0-36 0,0 36-16,0 0 15,0-35-15,0 35 16,0 17-16,0-52 15,0 35-15,0-36 16,0 19-16,0-1 16,0-17-16,0-1 15,0-17-15,0 18 94</inkml:trace>
  <inkml:trace contextRef="#ctx0" brushRef="#br0" timeOffset="17232.1882">30727 12947 0,'18'0'31,"-18"18"-31,17 35 16,-17-18-16,0 0 15,0 18-15,0 0 16,0 17 0,0 1-16,0 0 15,0 17-15,0-18 16,-17 54-16,-19-71 15,36 17-15,-17-17 16,17 0-16,0 0 16,-18-18-16,18 1 15,0 16-15,0-16 16,0 17-16,-35 0 15,35-18-15,-18 18 16,18 0-16,-18-18 16,18 18-16,0 0 15,0-36-15,0 36 16,0 0-16,-35-17 15,35-1-15,0 18 16,0-36-16,0 1 16,0 0-1,0-18 63,0-36-78</inkml:trace>
  <inkml:trace contextRef="#ctx0" brushRef="#br0" timeOffset="18727.8782">31274 13776 0,'0'0'78,"0"0"-78,-53 0 15,53 35-15,-18-35 16,-17 36-16,17-1 15,1-35-15,-1 35 16,0-35-16,-35 35 16,53-17-16,-35-18 15,18 0-15,-1 18 16,-17-1-16,35 1 125,-18-18-110,0 0-15,-17 18 16,17 17-16,1-35 15,-1 0-15,1 0 16,-1 0-16,18 0 31,-18 0 63,18 17-1,0-17-77,0 18 0,18 17-16,-18-17 15,35 17-15,-17 1 16,-1-19-16,1 19 15,0-19-15,-1 1 16,-17-18-16,18 35 16,-18-17-1,18-18-15,-1 17 16,-17-17-1,0 18 1,18-18 0,0 18-16,-1-1 15,-17-17 1,18 18-1,-18-18 1,35 18 0,-35-1-1,35-17-15,-35 0 31,18 0-15,-18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41135" units="1/cm"/>
          <inkml:channelProperty channel="Y" name="resolution" value="33.96227" units="1/cm"/>
          <inkml:channelProperty channel="T" name="resolution" value="1" units="1/dev"/>
        </inkml:channelProperties>
      </inkml:inkSource>
      <inkml:timestamp xml:id="ts0" timeString="2015-04-26T06:56:47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20355 6738 0,'0'0'62,"18"18"-62,0 70 16,-18-35-16,17 17 16,-17-17-16,35 71 15,-35-71-15,18 35 16,-18-35-16,0 17 15,18 19-15,-18-19 16,0 1-16,0 34 16,0-34-16,0 53 15,0-1-15,0 0 16,0 1-16,0-18 15,0 17-15,0-17 16,0-18-16,0 18 16,0-35-16,0-1 15,0 36-15,0 18 16,0-54-16,0 1 15,0 52-15,0-17 16,0 17-16,-18 1 16,0 17-16,18-18 15,0 1-15,0-36 16,0 18-16,0-35 15,0-36 1,0 0-16,0 18 16,0-53-16,-17 18 15,17-1-15,0-17 78</inkml:trace>
  <inkml:trace contextRef="#ctx0" brushRef="#br0" timeOffset="1336.6697">20426 6668 0,'-18'0'78,"89"70"-78,158-35 15,0 36-15,18-53 16,71 52-16,17-70 15,-88 0-15,35 0 16,-53 0-16,-35 0 16,-17 0-16,-18 0 15,-36 0-15,-52 0 16,-18 0-16,-53 0 15,35 0 1,-35 0 31,17 0-47,-17 0 15,36 18 1,-19 17-16,1-17 16,0 35-16,17 52 15,-35-34-15,0 35 16,0 17-16,0 1 15,0-18-15,0 52 16,0 36-16,0-17 16,0 17-16,0-18 15,0-35-15,0 36 16,0-36-16,-35-18 15,35 18-15,0-35 16,0-18-16,0 36 16,0-54-16,0 19 15,0-19-15,0 18 16,0 1-16,0-19 15,0 1 1,0-1-16,0-17 16,0 18-16,0-36 15,0 18-15,0-35 16,0 34-16,-36 19 15,36-53-15,-17 35 16,17 17-16,0-17 16,0 0-16,-18 0 15,18 0-15,0 0 16,-35-36-16,35 36 15,0-35-15,0 0 16,0-1-16,-18-17 47</inkml:trace>
  <inkml:trace contextRef="#ctx0" brushRef="#br0" timeOffset="2231.7833">20373 10777 0,'53'0'32,"106"53"-17,35 0-15,53 35 16,-18-52-16,-17 34 15,-18-17-15,-18-18 16,0-17-16,-35-18 16,-17 18-16,-36-18 15,36 0-15,-36 0 16,-53 0-16,18 0 15,-18 0-15,-17 0 16,0 0-16,17 0 16,-35 0-16,17 0 15,1 0 1,0 0-1,-18 0 17,17 0-1,1 0 0,0 0-31,-18 0 16,35 0-16,0 0 15,-35 0-15,18 0 16,-1-36-1,-17 19 1,0-18-16</inkml:trace>
  <inkml:trace contextRef="#ctx0" brushRef="#br0" timeOffset="3184.4043">20743 7761 0,'0'0'78,"-35"0"-62,17 0-16,18 0 93,124 0-93,105 35 16,53-35-16,-17 18 16,70-18-16,-35 0 15,-53 0-15,-53 0 16,-35 0-1,-53 0-15,-18 0 16,-18 0-16,-34 0 16,-1 0-16,-17 0 15,-18 0-15,35 0 16,0 0-16,0 0 15,18 0-15,-17 0 16,-1 0-16,0 0 16,-17 0-16,-18 0 15,17 0 1,1 0 31</inkml:trace>
  <inkml:trace contextRef="#ctx0" brushRef="#br0" timeOffset="4432.0628">20391 9402 0,'52'0'15,"19"0"-15,-18 0 16,18 0-1,-1 0-15,-17 0 16,0 0-16,-18 0 16,36 0-16,-71 0 15,35 0-15,0-36 16,-35 36-16,18 0 15,0 0-15,-1 0 16,-17 0-16,35 0 16,1 0-16,-1 0 15,53 0-15,-17 0 16,-1 0-16,36 0 15,-53 0-15,18 0 16,-1 0-16,1 0 16,-1 0-16,19 0 15,-19 0-15,1 0 16,-1 0-16,-17 0 15,18 0-15,17 0 16,-35 0-16,-18 0 16,36 0-16,-36 0 15,-17 0-15,17 0 16,-35 0-1,17 0 1,19 0-16,-36 0 16,35 0-16,0 0 15,-17 0-15,35 0 16,-36 0-16,1 0 15,0 0-15,-18 0 16,17 0 0,1 0-16,0 0 15,-18 0-15,35 18 16,-35-18-16,35 18 15,-35-18-15,53 17 16,-35-17 0,-1 0-1,-17 0 1,18 0-1,0 0 1,-1 0 0,-17 18-16,18-18 15,-18 0-15,35 0 16,-35 0-1,36 0 1,-19 0-16,-17 0 16,18 0-1</inkml:trace>
  <inkml:trace contextRef="#ctx0" brushRef="#br0" timeOffset="7079.899">26158 6773 0,'-17'0'63,"-36"36"-48,0-19 1,-18 19-16,1 16 16,-54 37-16,36-19 15,0-17-15,-18 0 16,0 18-16,18-36 15,0 35-15,17 1 16,36-71-16,-35 53 16,17-18-16,17-17 15,1 35-15,0-53 16,-18 53-16,0-18 15,18 0-15,-18 18 16,0-18-16,18 1 16,-1-1-16,-17 0 15,18 1-15,0-36 16,0 35-16,-1-18 15,19 1-15,-72 35 16,72-53-16,-54 71 16,36-54-16,-18 36 15,-17-18-15,-1 18 16,18-35-16,0 35 15,18-36 1,-18 1-16,53-18 16,-35 35-16,17-35 15,0 0-15,1 18 16,17 0-16,-18-18 47,0 0-32,-17 0-15,-18 35 16,18-35-16,-18 35 15,18-17-15,17-18 16,1 35-16,-1-35 16,18 0 46,18 0-46,-1 0-16,1 18 15,-1-18-15,19 17 16,-36-17-1,17 0 1,36 18-16,-35 0 16,0-18-16,-1 17 15,1-17-15,52 36 16,-52-19-16,35 36 15,0-35-15,17 52 16,1-34-16,-53-19 16,35 36-16,-1-18 15,-52-17-15,36 0 16,-19-1-16,19 19 15,-1-1-15,-17 0 16,-1 1-16,36 16 16,-18 37-16,-17-72 15,17 54-15,1-1 16,-1-17-16,-17 0 15,17 0-15,0 18 16,18-18-16,-18 17 16,1-17-16,-19 0 15,1 0-15,17-18 16,-17-17-16,-18 17 15,53 18 1,-36-35-16,-17 17 16,36 0-16,-19 0 15,36 18-15,-18-17 16,1 17-16,-1 0 15,0-18-15,1 0 16,-1 18-16,-18-35 16,19 35-16,-19-18 15,19 0-15,-1 18 16,-17-35-16,-1 17 15,18-35-15,-17 53 16,17-18-16,1-17 16,-1 35-16,0-18 15,-17-17-15,17 35 16,-35-53-16,53 35 15,-53 0-15,35 0 16,-35-17-16,18-18 16,-18 18-16,18-1 31</inkml:trace>
  <inkml:trace contextRef="#ctx0" brushRef="#br0" timeOffset="9264.1764">25876 7620 0,'53'0'62,"71"18"-46,52-18-16,36 0 15,-1 0-15,54 0 16,-53 0-16,-36 0 15,-88 0-15,-70 0 16,-1 0-16,1 0 47,-18-18-32,-18 18 1,-17-18-16,0 18 16,0-17-16</inkml:trace>
  <inkml:trace contextRef="#ctx0" brushRef="#br0" timeOffset="10167.7911">26176 7673 0,'0'0'31,"0"70"-31,0 1 16,0 17-16,0 36 15,0 17-15,0 35 16,0-35-16,0 53 16,0-35-16,0 17 15,0 1-15,0-18 16,0-18-16,0 17 15,0-69-15,0 34 16,0-52-16,0-36 16,0 18-16,0-53 15,0 18 94,35 17-93,18-18-16,-35-17 16,35 0-16,17 0 15,1 0-15,17 0 16,-17 0-16,17 0 15,0 0-15,-35-17 16,-35 17-16,-1 0 16,1 0-16,17-18 109,71-70-94</inkml:trace>
  <inkml:trace contextRef="#ctx0" brushRef="#br0" timeOffset="11767.9943">30057 7497 0,'17'17'93,"36"1"-77,35-18-16,36 35 16,52 0-16,-17-17 15,17 0-15,-17 17 16,-88-35-16,-18 0 15,0 0-15,-36 0 16,18 0-16,-17 0 16,0 0 62,-18 53-78,0 70 15,0 18-15,0-17 16,0 52-16,0 18 15,-53 0-15,-18 0 16,18 0-16,0 0 16,18-35-16,-18-53 15,18 0-15,0 0 16,17-71-16,18-17 15,0-18 1,0 17-16,-18 19 16,18-36-1,0 35 48,0-18-48,-17 1-15,-1 0 16,18-1-16,0 1 15,-17 0 79,-1 35-78,18-36-16,-18 1 15,1-1-15,-1 36 16,18-35-1,0 0-15,-18 17 16,1-35-16,-1 35 140,-17-35-124,-36 0-16,-52 0 16,17-17-16,-35-1 15,-36-70-15,54 70 16,-36-35-16,89 53 15,17-17-15,35 17 16,0 0 93</inkml:trace>
  <inkml:trace contextRef="#ctx0" brushRef="#br0" timeOffset="12200.5492">27305 9031 0,'18'-35'109,"35"17"-109</inkml:trace>
  <inkml:trace contextRef="#ctx0" brushRef="#br0" timeOffset="12505.0878">28452 8837 0,'0'0'62,"35"0"-62,-35 0 16,17 0-16,54 18 15,-71-18-15,53 17 16,-35-17-16,17 18 15</inkml:trace>
  <inkml:trace contextRef="#ctx0" brushRef="#br0" timeOffset="12841.1306">29263 8978 0,'18'0'78,"-1"18"-78,18-18 15,-17 17-15,17-17 16,1 0-16</inkml:trace>
  <inkml:trace contextRef="#ctx0" brushRef="#br0" timeOffset="13136.168">30004 9066 0,'17'0'0,"-17"0"16,36 0 0,-19 0-1,1 0 1,17 0-16,-35 18 15,71 17-15</inkml:trace>
  <inkml:trace contextRef="#ctx0" brushRef="#br0" timeOffset="13344.6945">30515 9119 0</inkml:trace>
  <inkml:trace contextRef="#ctx0" brushRef="#br0" timeOffset="15928.0226">17110 6668 0,'0'17'16,"106"-17"0,-18 0-16,18 0 15,-18 0-15,0 0 16,35 0-1,-34-17-15,-1 17 16,0-18-16,18 18 16,-18 0-16,0 0 15,-35 0-15,-18 0 16,-35 0-16</inkml:trace>
  <inkml:trace contextRef="#ctx0" brushRef="#br0" timeOffset="16456.0896">18062 6597 0,'-35'18'16,"35"-1"-1,-18 1-15,1 0 16,17 17-16,-36-18 16,19 36-16,-19 18 15,19-53-15,-1 52 16,18 1-16,-35-18 15,35-1-15,0-34 16,-18 35-16,18-18 16,0 1-16,0-36 15,-17 53-15,17-36 16,0 36-16,0-35 15,0 35-15,0-18 16,-36 0-16,36 0 16,0-35-16</inkml:trace>
  <inkml:trace contextRef="#ctx0" brushRef="#br0" timeOffset="17039.6637">18697 6809 0,'0'0'15,"36"0"1,-1 0-16,0 0 15,36 0-15,-18 0 16,-1 0-16,1 0 16,-17 0-16,-36 0 15,17 0-15,1 0 16,0 0-16,-1 0 15,1 0 1</inkml:trace>
  <inkml:trace contextRef="#ctx0" brushRef="#br0" timeOffset="17536.2268">18715 6914 0,'0'18'16,"0"17"-1,0-17-15,0 17 16,-18 1-16,18 16 15,-17 1 1,17 18-16,-18-36 16,0 53-16,-17-17 15,35-36-15,-35 36 16,17-36-16,0 18 15,-17 0-15,35-18 16,0 0-16,0-17 16,0-18-16,0 18 62,0-1-46</inkml:trace>
  <inkml:trace contextRef="#ctx0" brushRef="#br0" timeOffset="18207.8121">19332 7073 0,'18'0'0,"0"0"16,52 0-16,18-17 15,-17-1-15,-18 0 16,0 18-16,-18 0 15,0 0-15,-17 0 16,-1 0-16,-17 0 16,18 0-16,0 0 15,-18 0-15,35 0 16,-17 0-16,35 0 15,-53 18 1,17 0 0,-17-1-16,0 18 15,0 1-15,0-1 16,0 36-16,0-36 15,0 35-15,-35 19 16,17-36-16,-35 35 16,53-53-16,-17-17 15,-1-18-15,18 17 16,-18 1-1,18-18 17,-17 0-32,17 18 15,-18-18-15,1 0 16,-1 0-16,0 0 15,-17 0-15</inkml:trace>
  <inkml:trace contextRef="#ctx0" brushRef="#br0" timeOffset="19023.9157">18997 7250 0,'0'0'31,"0"17"-31,0 1 16,0 17-16,0 0 16,0 1-16,0-1 15,0-17-15,18-1 16,-1 1-16,1-18 15,17 0-15,-35 0 16,18 0-16,-18 18 16,18-18 15,17 0-31,-18 0 15,19-18 1,-1 0-16,18-17 16,0 0-16,-53 35 15,18-18-15,-18 0 16,0 1-16,0-1 15,0 1-15,0-1 16,0-17-16,0 17 16,0 18-16,0-18 15,0 1-15,0-1 16,0 18-16,-18 0 15,0-18 1,1 18-16,17 0 16,-36-17-16,19 17 15,-1 0-15,-17 0 16,17 0-16,-17 0 15,17 0-15,18 0 16,-35 0-16,17 0 16,18 0-1,-17 0 1,-1 0 15,0 0-31,1 0 16,-1 17-1,0 19-15,18-19 16,0 19-16,0-36 15,0 17-15,0 1 16,0 0-16,0-1 16,0 1-1</inkml:trace>
  <inkml:trace contextRef="#ctx0" brushRef="#br0" timeOffset="20088.5508">19914 7549 0,'0'-17'32,"0"17"-32,36 0 15,-1 0-15,0 0 16,-17 0-16,35 0 15,0 0-15,-18 0 16,18 0-16,-18 0 16,-17 0-16,-1 0 15,19 0-15,-36 0 31</inkml:trace>
  <inkml:trace contextRef="#ctx0" brushRef="#br0" timeOffset="21056.1738">19368 8890 0,'0'0'63,"35"-35"-63,-18 35 15,72-18-15,-19 18 16,54-18-16,-19 18 16,19-17-16,-53 17 15,-1-18-15,-17 18 16,18-17-16,-19-1 15,-52 0-15,18 18 16,-18-17 109,-53-1-110,18 18-15,17-18 16,-35-17-16,53 17 16,0 1-16,-35-18 15,35-1-15,-18 19 16,18-36-16,-17 53 15,17-18-15,0-17 16,0 35-16,0-36 16,0 36 77</inkml:trace>
  <inkml:trace contextRef="#ctx0" brushRef="#br0" timeOffset="21552.2368">20179 8696 0,'0'18'0,"18"-1"31,-18 1-31,17 0 78,-17-1-62,0 36-16,0 18 15,-35-18 1,-18 17-16,-35 1 16,53-36-16,-54 36 15,72-54-15,17-17 16</inkml:trace>
  <inkml:trace contextRef="#ctx0" brushRef="#br0" timeOffset="22288.8302">19350 10389 0,'0'18'46,"18"-18"-46,34 0 16,1 0-16,36 0 16,-1 0-16,-18 0 15,36-35-15,-35 35 16,17 0-16,-18 0 15,1 0-15,-18 0 16,-35-18-16,-1 18 16,1 0-1,-1 0 79,-34-18-79,-36 1 1,0-36-16,-35-53 16,17 18-16,1 0 15,34 52-15,1-52 16,35 71-16,0-1 15,0 18-15</inkml:trace>
  <inkml:trace contextRef="#ctx0" brushRef="#br0" timeOffset="22804.3958">20126 10407 0,'18'0'16,"-1"18"-16,-17 17 16,18-35-1,-18 18-15,18-1 78,-18 1-62,0-1-16,-71 36 15,-35 0 1,18 18-16,0-18 16,17-18-16,1 36 15,34-36-15,19 18 16,17-53 46,53 0-62,-18-53 16,18-53-16,-36 35 15</inkml:trace>
  <inkml:trace contextRef="#ctx0" brushRef="#br0" timeOffset="23424.4745">18838 8326 0,'53'0'15,"-53"0"1,18 17-16,-18-17 16,18 35-1,-18-17-15,0 17 16,0-17-16,0 53 15,0-1 1,0 1-16,0 35 16,0-54-16,0 19 15,0 0-15,0-1 16,0-52-16,0 17 15,0-17-15,0-18 78</inkml:trace>
  <inkml:trace contextRef="#ctx0" brushRef="#br0" timeOffset="24864.6574">18574 10054 0,'17'0'46,"1"0"-30,0 0-16,35 0 16,0 0-16,17 0 15,-17 0-15,18 0 16,-54 0-16,1 0 15,-1 0-15,1 18 32,0-1-32,-18 1 15,0 17-15,17-35 16,-17 18-16,0 17 15,0-35-15,0 36 16,0-1-16,0-35 16,0 35-16,0 0 15,-17 18-15,-19-17 16,-16 34-16,-19 1 15,18-1-15,18-17 16,-18 35-16,18-70 16,-1 35-16,19-53 15,17 18 1,0-1-16,0-17 62,-18 18-62,18-18 16,-18 17-1,1 1-15,17-18 16,-18 18 0,0-18-1,1 17-15,-36-17 16,35 18-16,1-18 15,-1 18-15,18-1 156,0-17-140,18 0-16,17 0 16,0 36-16,0-19 15,18-17-15,36 0 16,-19 18-16,-17 17 15,35-17 1,-35-1-16,-35-17 16,-1 0-16,36 36 15,-17-19 1,-19-17-16,1 0 15,17 0-15,-17 0 16,-18 0-16,17 0 16,-17 0-1,18 0 16,0 18-15,17-18 0,-35 0-1,18 0 110,17 0-109</inkml:trace>
  <inkml:trace contextRef="#ctx0" brushRef="#br0" timeOffset="26992.4276">21978 7126 0,'0'0'94,"0"53"-94,0-18 15,0 1-15,0 17 16,0-36-16,0 18 15,0-17-15,0 0 16,0 17-16,0-17 16,0 17-16,0-17 15,0-18-15,0 35 16,0-18-16,0 1 15,0 17-15,0-35 16,0 36-16,0-19 16,0 1-16,0 0 15,0-1 1</inkml:trace>
  <inkml:trace contextRef="#ctx0" brushRef="#br0" timeOffset="28128.0718">21237 8484 0,'0'-17'63,"18"17"-48,17 0-15,0 0 16,18 0-16,-53 0 15,36 0-15,-19 0 16,1 0-16,17 0 16,-17 0-16,-18 0 15</inkml:trace>
  <inkml:trace contextRef="#ctx0" brushRef="#br0" timeOffset="28753.1511">21167 8467 0,'-18'35'0,"18"-35"16,0 35-16,0-17 15,18 35-15,-1-18 16,-17 18-16,0 0 16,0 0-16,0 17 15,0-17-15,0 0 16,0 18-16,0-36 15,0 18-15,0-18 16,0 1-16,0-36 16,0 17-16,0 1 124,71-18-108,88-53 0,-89 18-16,18-1 15,-35 1-15,0 17 16,-53 18 124</inkml:trace>
  <inkml:trace contextRef="#ctx0" brushRef="#br0" timeOffset="29552.2526">21625 8643 0,'0'0'16,"18"0"-1,0 0-15,-18 0 16,17 0 0,18 0-16,-35 0 15,18 0-15,0 0 16,-1 0-16,19 0 15,-1 18 1,-35 17 78,0 0-79,-35 1-15,17-1 16,-17 0-16,-1-17 15,19 17-15,-1-35 16,18 0 93,53 0-109,-35 0 16,17 0-16,-17 0 15,35 0-15,-18 0 16,0 0-16,-17 0 16,35 0-16,-36 0 15,1 0-15</inkml:trace>
  <inkml:trace contextRef="#ctx0" brushRef="#br0" timeOffset="30047.8156">22384 8872 0,'0'0'63,"0"36"-48,0-19-15,-18 19 16,18-19-1,0 1-15,-18-1 16,1-17 46,17 0-62,-35 0 16,17 0-16,-17 0 16,35 0-16,-18 0 15</inkml:trace>
  <inkml:trace contextRef="#ctx0" brushRef="#br0" timeOffset="30872.4203">22507 8361 0,'18'0'16,"0"0"-16,-18 0 15,17 0-15,1 0 16,-1 0-16,36 0 15,0 0-15,-17 0 16,-19 0-16,1 0 16,17 0-16,-17 0 15,-1 17 48,-17 19-48,-17-19 1,-19 19-16,1-19 15,0 1-15,35 0 16,0-1 46,0-17-62,18 36 16,-18-36-16,35 35 16,-35-18-16,17 19 15,-17-36-15,36 35 16,-36 0-1,0-35 17,0 36-32,0-36 15,0 17-15,0-17 16,0 35-16,0-35 15,-18 36-15,-17 17 16,-18-53-16,0 35 16,35-17-1,-17 17-15,0-18 16,35-17 31,-18 0-32</inkml:trace>
  <inkml:trace contextRef="#ctx0" brushRef="#br0" timeOffset="32048.0696">22860 8326 0,'35'0'0,"-35"0"16,18 0-16,-18 0 16,35 0-16,-17 0 15,17 0-15,-17 0 16,-1 0-16,1 0 15,0 0-15,-18 0 16,35 0-16,-17 0 16,-18 0-16,35 0 15,-35 17 1,18 1 46,-1 17-46,-17 18-16,0-18 15,0 18-15,0 0 16,0-18-16,0 18 16,0 0-16,0 0 15,0-18-15,0 18 16,0 0-16,0 18 15,0-54-15,-17 36 16,17-35 0,0-18-16,0 18 62,0-1-46,0 1-1,-18-18 63,0 0-62,1 0-16,-19 0 15,1 0-15,-18 0 16,35 0-16,-17 0 16,18 0-16,17 0 15</inkml:trace>
  <inkml:trace contextRef="#ctx0" brushRef="#br0" timeOffset="33232.2198">22102 9772 0,'-18'0'78,"-17"18"-63,-1 17-15,-52 18 16,71-36-16,-54 19 15,36-1-15,35-35 16,-18 18 62,18-18-62,18 35-1,17-35-15,18 0 16,-18 18-16,36-1 15,-1 18-15,18-35 16,-17 18-16,0-18 16,-1 0-16,1 0 15,-54 0-15,1 0 16,0 0-16,-18 0 15,17 0 17,19 0-1,-19 0-16,18 0-15,1 18 16</inkml:trace>
  <inkml:trace contextRef="#ctx0" brushRef="#br0" timeOffset="34000.3175">22384 9666 0,'0'0'62,"0"53"-46,0 0-16,0-18 16,0 36-16,0-1 15,0 19-15,0-19 16,0 1-16,0-18 15,0-1-15,0 19 16,-36 17-16,36-17 16,-17-36-16,17 18 15,0-18-15,-18-17 16,18 17-16,0-17 15,0-18-15</inkml:trace>
  <inkml:trace contextRef="#ctx0" brushRef="#br0" timeOffset="56168.1324">22631 8132 0,'17'0'32,"1"0"-17,0 0-15,-18 0 16,17 0-1,1 0-15,0 0 16,-18 0 0,17 0-16,1 0 15,17 17-15,-35 1 16,0-1-16,18 1 15,-1 0-15,1 17 16,0-17-16,-18 17 16,35-17-16,-17 17 15,-18 0-15,0-35 16,17 35-16,-17 1 15,18-19-15,-18 19 16,17-36 0,-17 17-1,0-17-15,0 36 16,18-19-16,-18 18 15,0-17-15,0 17 16,0 1-16,0-36 16,0 35-16,0-17 15,0 17-15,0-35 16,0 17-16,0 1 15,0 0-15,0-1 16,-18 1-16,18-18 16,-35 35-1,35-35 1,-17 0-16,17 18 15,-18-18-15,-17 0 16,35 0-16,-36 0 16,19 0-16,-1 0 15,0 0-15,-17 0 16,-18 0-16,0 0 15,36 0-15,-36 0 16,0-18-16,35 18 16,1-17-16,17 17 15,-36-18 1,1 0-1,35 1 1,-18-1 0,1 0-16,-1 1 15,18-36-15,-18 0 16,1 0-16,-1 0 15,18 18-15,0 17 16,0-17-16,0 17 16,0 1-16,0-19 15,0 1-15,0 0 16,0 17-16,0-35 15,0 18-15,0 0 16,0-18-16,35 35 16,-35-17-16,36 0 15,-19 17-15,19 0 16,-19 18-16,36-17 15,-17 17-15,16 0 16,-16 0-16,-19 0 16,1 0-16,17 0 15,-17 0 1,17 17-16,18 1 15,-53-18-15,18 0 16,-1 0 0</inkml:trace>
  <inkml:trace contextRef="#ctx0" brushRef="#br0" timeOffset="58472.425">21625 8378 0,'-17'0'31,"-1"0"32,0 0-32,-17 18-31,17 0 16,1 17-16,17 0 15,-35-17-15,35 0 16,0 17-16,-18-17 15,18 34-15,0-34 16,-18 17-16,18-17 16,0 35-16,0-53 15,0 35-15,0 0 16,0 1-16,0-19 15,0 1-15,18 35 16,0-53-16,17 18 16,0 17-16,0-18 15,-17 1-15,17 0 16,1-1-16,16 1 15,-34-18-15,-18 0 16,18 0-16,-1 0 16,1 18-16,0-1 15,-1-17 1,1 0-1,-18 0 1,35 0 0,-35 0 46,18 0-62,0-35 16,17 0-16,-18-18 15,1 18-15,0-1 16,17 1-16,-17 0 15,17-1-15,-17 19 16,-18-1-16,0 18 16,35-53-16,-35 36 15,17-1-15,-17-17 16,18-1-16,0 1 15,-1 0-15,-17 17 16,0-17-16,0 0 16,0-1-16,0 19 15,0-19 1,0 19-16,0-1 15,0 1-15,0-1 16,0 0-16,-17 18 16,17-35-16,-18 35 15,0-18-15,1 1 16,-1 17-16,-35-18 15,36 18 1,-1-18-16,0 18 16,1 0-1,-1 0-15,-17 0 16,35 0-1,-35-17-15,35 17 32,-18 0-1,-17 0-16,35 0-15,-18 0 16,-17 0-16,17 0 16,-17 0-1,-1 17-15,36-17 16,-35 18-16,35-18 15,-35 18 1,35-18 0,-18 17-16,18-17 15,-17 18 16,17-18 1,-18 0-32,0 18 15,18-1-15,0-17 16,0 18-1,0-18 1,-17 18 0,17-18-1,0 17-15,0 1 16,-18-1-16,18 1 15,0-18 32,-18 18 47,18-1-78,0 1-16,-17 0 15,-1-1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41135" units="1/cm"/>
          <inkml:channelProperty channel="Y" name="resolution" value="33.96227" units="1/cm"/>
          <inkml:channelProperty channel="T" name="resolution" value="1" units="1/dev"/>
        </inkml:channelProperties>
      </inkml:inkSource>
      <inkml:timestamp xml:id="ts0" timeString="2015-04-26T07:07:27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17992 8184 0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5AA6-BB25-46E0-BE9D-5C9559466ECC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112D-7EF8-48BA-ADFF-8649CE14F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734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1112D-7EF8-48BA-ADFF-8649CE14FF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C30E-BAB1-4B7C-86AE-593B176F683E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CD3-6DE2-4CB7-9B57-FFF207257DD3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8564-FE62-4F01-8F9B-851F2FD89119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5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2D43-6DE6-4495-A5A9-4276BF5E08CF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B77D-DFB1-4082-9A5B-F86F83D354E9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A690-A9CF-44BE-8AAE-96F28F4B7351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699-D035-43C5-A053-C61D393BDE24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59B-59F1-40FF-8E15-28B56999FCF2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EACD-3D98-4393-919E-E0DBF46BEA5C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4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FC6ED2-619B-4875-95ED-348158E2B2B1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8C13-09B0-42AB-9164-E410594448E4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BD203-95EC-476E-9A45-EF97667C282E}" type="datetime1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br>
              <a:rPr lang="en-US" altLang="zh-CN" dirty="0" smtClean="0"/>
            </a:br>
            <a:r>
              <a:rPr lang="en-US" altLang="zh-CN" dirty="0" smtClean="0"/>
              <a:t>Web </a:t>
            </a:r>
            <a:r>
              <a:rPr lang="zh-CN" altLang="en-US" dirty="0" smtClean="0"/>
              <a:t>运维开发课程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第二篇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53400" y="5058383"/>
            <a:ext cx="27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主讲人：顾鲍尔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2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为了增加程序的可读性，通常使用有一定意义的标识符命名变量，但标识符不能与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关键字同名。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以下是</a:t>
            </a:r>
            <a:r>
              <a:rPr lang="en-US" altLang="zh-CN" dirty="0" smtClean="0"/>
              <a:t>Python2</a:t>
            </a:r>
            <a:r>
              <a:rPr lang="zh-CN" altLang="en-US" dirty="0" smtClean="0"/>
              <a:t>的关键字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and                 </a:t>
            </a:r>
            <a:r>
              <a:rPr lang="en-US" altLang="zh-CN" dirty="0" err="1"/>
              <a:t>elif</a:t>
            </a:r>
            <a:r>
              <a:rPr lang="en-US" altLang="zh-CN" dirty="0"/>
              <a:t>                if                  print</a:t>
            </a:r>
          </a:p>
          <a:p>
            <a:pPr marL="0" indent="0">
              <a:buNone/>
            </a:pPr>
            <a:r>
              <a:rPr lang="en-US" altLang="zh-CN" dirty="0"/>
              <a:t>as                  </a:t>
            </a:r>
            <a:r>
              <a:rPr lang="en-US" altLang="zh-CN" dirty="0" smtClean="0"/>
              <a:t>  else                </a:t>
            </a:r>
            <a:r>
              <a:rPr lang="en-US" altLang="zh-CN" dirty="0"/>
              <a:t>import              raise</a:t>
            </a:r>
          </a:p>
          <a:p>
            <a:pPr marL="0" indent="0">
              <a:buNone/>
            </a:pPr>
            <a:r>
              <a:rPr lang="en-US" altLang="zh-CN" dirty="0"/>
              <a:t>assert             </a:t>
            </a:r>
            <a:r>
              <a:rPr lang="en-US" altLang="zh-CN" dirty="0" smtClean="0"/>
              <a:t>except              </a:t>
            </a:r>
            <a:r>
              <a:rPr lang="en-US" altLang="zh-CN" dirty="0"/>
              <a:t>in                  </a:t>
            </a:r>
            <a:r>
              <a:rPr lang="en-US" altLang="zh-CN" dirty="0" smtClean="0"/>
              <a:t>  return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break              </a:t>
            </a:r>
            <a:r>
              <a:rPr lang="en-US" altLang="zh-CN" dirty="0" smtClean="0"/>
              <a:t>exec                </a:t>
            </a:r>
            <a:r>
              <a:rPr lang="en-US" altLang="zh-CN" dirty="0"/>
              <a:t>is                  </a:t>
            </a:r>
            <a:r>
              <a:rPr lang="en-US" altLang="zh-CN" dirty="0" smtClean="0"/>
              <a:t>    try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              finally             lambda            </a:t>
            </a:r>
            <a:r>
              <a:rPr lang="en-US" altLang="zh-CN" dirty="0" smtClean="0"/>
              <a:t>while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continue         </a:t>
            </a:r>
            <a:r>
              <a:rPr lang="en-US" altLang="zh-CN" dirty="0" smtClean="0"/>
              <a:t>for                 </a:t>
            </a:r>
            <a:r>
              <a:rPr lang="en-US" altLang="zh-CN" dirty="0"/>
              <a:t>not                 </a:t>
            </a:r>
            <a:r>
              <a:rPr lang="en-US" altLang="zh-CN" dirty="0" smtClean="0"/>
              <a:t> with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                from                or                 </a:t>
            </a:r>
            <a:r>
              <a:rPr lang="en-US" altLang="zh-CN" dirty="0" smtClean="0"/>
              <a:t>   </a:t>
            </a:r>
            <a:r>
              <a:rPr lang="en-US" altLang="zh-CN" dirty="0"/>
              <a:t>yield</a:t>
            </a:r>
          </a:p>
          <a:p>
            <a:pPr marL="0" indent="0">
              <a:buNone/>
            </a:pPr>
            <a:r>
              <a:rPr lang="en-US" altLang="zh-CN" dirty="0"/>
              <a:t>del                 global              pass                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b="1" dirty="0" smtClean="0"/>
              <a:t>标识符和变量名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15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注释和</a:t>
            </a:r>
            <a:r>
              <a:rPr lang="en-US" altLang="zh-CN" dirty="0" smtClean="0"/>
              <a:t>#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程序里的注释是很重要的。它们可以用自然语言告诉你某段代码的功能是什么。想要移除一段代码时，你还可以用注释的方式临时禁用这段代码。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单行注释         </a:t>
            </a:r>
            <a:r>
              <a:rPr lang="en-US" altLang="zh-CN" dirty="0" smtClean="0"/>
              <a:t>#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多行注释        </a:t>
            </a:r>
            <a:r>
              <a:rPr lang="en-US" altLang="zh-CN" dirty="0" smtClean="0"/>
              <a:t>“””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数值和数值计算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356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、整形</a:t>
            </a:r>
            <a:r>
              <a:rPr lang="zh-CN" altLang="en-US" dirty="0" smtClean="0"/>
              <a:t>，长度是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，根据系统的不同来决定，在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已经被移除。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、长整型，没有长度的限制。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、浮点型，底层是一个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，可以提供一个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位的精度</a:t>
            </a:r>
            <a:endParaRPr lang="en-US" altLang="zh-CN" dirty="0" smtClean="0"/>
          </a:p>
          <a:p>
            <a:r>
              <a:rPr lang="en-US" altLang="zh-CN" dirty="0" smtClean="0"/>
              <a:t>       float()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、复数类型。</a:t>
            </a:r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、布尔类型数据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bool</a:t>
            </a:r>
            <a:r>
              <a:rPr lang="zh-CN" altLang="en-US" dirty="0" smtClean="0">
                <a:solidFill>
                  <a:schemeClr val="tx1"/>
                </a:solidFill>
              </a:rPr>
              <a:t>，（</a:t>
            </a:r>
            <a:r>
              <a:rPr lang="en-US" altLang="zh-CN" dirty="0" smtClean="0">
                <a:solidFill>
                  <a:schemeClr val="tx1"/>
                </a:solidFill>
              </a:rPr>
              <a:t>True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False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7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249680" y="33199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数值和数值计算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821018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+        </a:t>
            </a:r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en-US" altLang="zh-CN" dirty="0" smtClean="0"/>
              <a:t>-         </a:t>
            </a:r>
            <a:r>
              <a:rPr lang="zh-CN" altLang="en-US" dirty="0" smtClean="0"/>
              <a:t>减</a:t>
            </a:r>
            <a:endParaRPr lang="en-US" altLang="zh-CN" dirty="0" smtClean="0"/>
          </a:p>
          <a:p>
            <a:r>
              <a:rPr lang="en-US" altLang="zh-CN" dirty="0" smtClean="0"/>
              <a:t>/         </a:t>
            </a:r>
            <a:r>
              <a:rPr lang="zh-CN" altLang="en-US" dirty="0" smtClean="0"/>
              <a:t>除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//       </a:t>
            </a:r>
            <a:r>
              <a:rPr lang="zh-CN" altLang="en-US" dirty="0" smtClean="0"/>
              <a:t>地板除</a:t>
            </a:r>
            <a:endParaRPr lang="en-US" altLang="zh-CN" dirty="0" smtClean="0"/>
          </a:p>
          <a:p>
            <a:r>
              <a:rPr lang="en-US" altLang="zh-CN" dirty="0" smtClean="0"/>
              <a:t>*        </a:t>
            </a:r>
            <a:r>
              <a:rPr lang="zh-CN" altLang="en-US" dirty="0" smtClean="0"/>
              <a:t>乘</a:t>
            </a:r>
            <a:endParaRPr lang="en-US" altLang="zh-CN" dirty="0" smtClean="0"/>
          </a:p>
          <a:p>
            <a:r>
              <a:rPr lang="zh-CN" altLang="en-US" dirty="0" smtClean="0"/>
              <a:t>**      乘方</a:t>
            </a:r>
            <a:endParaRPr lang="en-US" altLang="zh-CN" dirty="0" smtClean="0"/>
          </a:p>
          <a:p>
            <a:r>
              <a:rPr lang="en-US" altLang="zh-CN" dirty="0" smtClean="0"/>
              <a:t>%        </a:t>
            </a:r>
            <a:r>
              <a:rPr lang="zh-CN" altLang="en-US" dirty="0" smtClean="0"/>
              <a:t>取余</a:t>
            </a:r>
            <a:endParaRPr lang="en-US" altLang="zh-CN" dirty="0" smtClean="0"/>
          </a:p>
          <a:p>
            <a:r>
              <a:rPr lang="en-US" altLang="zh-CN" dirty="0" smtClean="0"/>
              <a:t>&lt;        </a:t>
            </a:r>
            <a:r>
              <a:rPr lang="zh-CN" altLang="en-US" dirty="0" smtClean="0"/>
              <a:t>小于</a:t>
            </a:r>
            <a:endParaRPr lang="en-US" altLang="zh-CN" dirty="0" smtClean="0"/>
          </a:p>
          <a:p>
            <a:r>
              <a:rPr lang="en-US" altLang="zh-CN" dirty="0" smtClean="0"/>
              <a:t>&gt;        </a:t>
            </a:r>
            <a:r>
              <a:rPr lang="zh-CN" altLang="en-US" dirty="0" smtClean="0"/>
              <a:t>大于</a:t>
            </a:r>
            <a:endParaRPr lang="en-US" altLang="zh-CN" dirty="0" smtClean="0"/>
          </a:p>
          <a:p>
            <a:r>
              <a:rPr lang="en-US" altLang="zh-CN" dirty="0" smtClean="0"/>
              <a:t>&lt;=      </a:t>
            </a:r>
            <a:r>
              <a:rPr lang="zh-CN" altLang="en-US" dirty="0" smtClean="0"/>
              <a:t>小于等于</a:t>
            </a:r>
            <a:endParaRPr lang="en-US" altLang="zh-CN" dirty="0" smtClean="0"/>
          </a:p>
          <a:p>
            <a:r>
              <a:rPr lang="en-US" altLang="zh-CN" dirty="0" smtClean="0"/>
              <a:t>&gt;=      </a:t>
            </a:r>
            <a:r>
              <a:rPr lang="zh-CN" altLang="en-US" dirty="0" smtClean="0"/>
              <a:t>大于等于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24136" y="1984443"/>
            <a:ext cx="7788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支持标准的加、减、乘、除。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普通的除法（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）在都是整数的情况下是四舍五入，只有在有一个是浮点数的情况下是标准的除法。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地板除（</a:t>
            </a:r>
            <a:r>
              <a:rPr lang="en-US" altLang="zh-CN" dirty="0" smtClean="0"/>
              <a:t>//</a:t>
            </a:r>
            <a:r>
              <a:rPr lang="zh-CN" altLang="en-US" dirty="0" smtClean="0"/>
              <a:t>），只保留整数部分的除法。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取余数（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），乘方（**）。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A++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A—</a:t>
            </a:r>
            <a:r>
              <a:rPr lang="zh-CN" altLang="en-US" dirty="0" smtClean="0"/>
              <a:t>这样的操作。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24136" y="4951379"/>
            <a:ext cx="7883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运算优先级，推荐用美国标准的记忆方法：</a:t>
            </a:r>
            <a:r>
              <a:rPr lang="en-US" altLang="zh-CN" dirty="0" smtClean="0"/>
              <a:t>PEMDAS</a:t>
            </a:r>
          </a:p>
          <a:p>
            <a:r>
              <a:rPr lang="en-US" altLang="zh-CN" dirty="0" err="1" smtClean="0"/>
              <a:t>Parenthese</a:t>
            </a:r>
            <a:r>
              <a:rPr lang="en-US" altLang="zh-CN" dirty="0" smtClean="0"/>
              <a:t>(</a:t>
            </a:r>
            <a:r>
              <a:rPr lang="zh-CN" altLang="en-US" dirty="0" smtClean="0"/>
              <a:t>括号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Multiplication(</a:t>
            </a:r>
            <a:r>
              <a:rPr lang="zh-CN" altLang="en-US" dirty="0" smtClean="0"/>
              <a:t>乘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Division(</a:t>
            </a:r>
            <a:r>
              <a:rPr lang="zh-CN" altLang="en-US" dirty="0"/>
              <a:t>除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Addition(</a:t>
            </a:r>
            <a:r>
              <a:rPr lang="zh-CN" altLang="en-US" dirty="0" smtClean="0"/>
              <a:t>加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Subtraction(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655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字符串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有序不可修改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34828"/>
          </a:xfrm>
        </p:spPr>
        <p:txBody>
          <a:bodyPr/>
          <a:lstStyle/>
          <a:p>
            <a:r>
              <a:rPr lang="zh-CN" altLang="en-US" dirty="0" smtClean="0"/>
              <a:t>字符串通常是指你想要展示给别人的或者想要从程序里“导出”的一小段字符。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dirty="0" smtClean="0"/>
              <a:t>单、双引号字符串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 smtClean="0"/>
              <a:t>转义（</a:t>
            </a:r>
            <a:r>
              <a:rPr lang="en-US" altLang="zh-CN" dirty="0" smtClean="0"/>
              <a:t>\n  \t 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repr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``   </a:t>
            </a:r>
            <a:r>
              <a:rPr lang="zh-CN" altLang="en-US" dirty="0" smtClean="0"/>
              <a:t>的使用和区别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43207" y="3672748"/>
            <a:ext cx="3822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字符串拼接</a:t>
            </a:r>
            <a:endParaRPr lang="en-US" altLang="zh-CN" dirty="0" smtClean="0"/>
          </a:p>
          <a:p>
            <a:r>
              <a:rPr lang="zh-CN" altLang="en-US" dirty="0" smtClean="0"/>
              <a:t>复制运算符      </a:t>
            </a:r>
            <a:r>
              <a:rPr lang="en-US" altLang="zh-CN" dirty="0" smtClean="0"/>
              <a:t>[</a:t>
            </a:r>
            <a:r>
              <a:rPr lang="zh-CN" altLang="en-US" dirty="0"/>
              <a:t>字符串</a:t>
            </a:r>
            <a:r>
              <a:rPr lang="en-US" altLang="zh-CN" dirty="0" smtClean="0"/>
              <a:t>] * </a:t>
            </a:r>
            <a:r>
              <a:rPr lang="zh-CN" altLang="en-US" dirty="0"/>
              <a:t>整数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97280" y="5077838"/>
            <a:ext cx="86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</a:t>
            </a:r>
            <a:r>
              <a:rPr lang="zh-CN" altLang="en-US" dirty="0"/>
              <a:t>类型</a:t>
            </a:r>
            <a:r>
              <a:rPr lang="zh-CN" altLang="en-US" dirty="0" smtClean="0"/>
              <a:t>将值转换为合理的字符串也更易阅读（打印）而</a:t>
            </a:r>
            <a:r>
              <a:rPr lang="en-US" altLang="zh-CN" dirty="0" err="1" smtClean="0"/>
              <a:t>repr</a:t>
            </a:r>
            <a:r>
              <a:rPr lang="zh-CN" altLang="en-US" dirty="0" smtClean="0"/>
              <a:t>和反引号是一种函数方法，意义为以合法的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表达式的形式来表示值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6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3245" y="2433300"/>
            <a:ext cx="2879238" cy="1932680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%s                    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%d                     </a:t>
            </a:r>
            <a:r>
              <a:rPr lang="zh-CN" altLang="en-US" dirty="0" smtClean="0"/>
              <a:t>十进制整数</a:t>
            </a:r>
            <a:endParaRPr lang="en-US" altLang="zh-CN" dirty="0" smtClean="0"/>
          </a:p>
          <a:p>
            <a:r>
              <a:rPr lang="en-US" altLang="zh-CN" dirty="0" smtClean="0"/>
              <a:t>%f                      </a:t>
            </a:r>
            <a:r>
              <a:rPr lang="zh-CN" altLang="en-US" dirty="0" smtClean="0"/>
              <a:t>浮点小数</a:t>
            </a:r>
            <a:endParaRPr lang="en-US" altLang="zh-CN" dirty="0" smtClean="0"/>
          </a:p>
          <a:p>
            <a:r>
              <a:rPr lang="en-US" altLang="zh-CN" dirty="0" smtClean="0"/>
              <a:t>%e                     </a:t>
            </a:r>
            <a:r>
              <a:rPr lang="zh-CN" altLang="en-US" dirty="0" smtClean="0"/>
              <a:t>浮点指数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60571" y="9963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字符串格式化</a:t>
            </a:r>
            <a:r>
              <a:rPr lang="zh-CN" altLang="en-US" dirty="0"/>
              <a:t>表达式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14" y="1869599"/>
            <a:ext cx="6229350" cy="230505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7535478" y="1902844"/>
            <a:ext cx="30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常用格式化字符：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2514" y="4917123"/>
            <a:ext cx="89346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小练习：请你尝试用</a:t>
            </a:r>
            <a:r>
              <a:rPr lang="en-US" altLang="zh-CN" dirty="0"/>
              <a:t>print</a:t>
            </a:r>
            <a:r>
              <a:rPr lang="zh-CN" altLang="en-US" dirty="0"/>
              <a:t>打印出以下字符串</a:t>
            </a:r>
          </a:p>
          <a:p>
            <a:endParaRPr lang="zh-CN" altLang="en-US" dirty="0"/>
          </a:p>
          <a:p>
            <a:r>
              <a:rPr lang="en-US" altLang="zh-CN" dirty="0"/>
              <a:t>'"</a:t>
            </a:r>
            <a:r>
              <a:rPr lang="en-US" altLang="zh-CN" dirty="0" err="1"/>
              <a:t>Hello,world</a:t>
            </a:r>
            <a:r>
              <a:rPr lang="en-US" altLang="zh-CN" dirty="0"/>
              <a:t>!" she said'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19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原始字符和</a:t>
            </a:r>
            <a:r>
              <a:rPr lang="en-US" altLang="zh-CN" dirty="0" smtClean="0"/>
              <a:t>Unicode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字符串：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Raw</a:t>
            </a:r>
            <a:r>
              <a:rPr lang="zh-CN" altLang="en-US" dirty="0" smtClean="0"/>
              <a:t>字符串抑制转义 </a:t>
            </a:r>
            <a:r>
              <a:rPr lang="en-US" altLang="zh-CN" dirty="0"/>
              <a:t>,</a:t>
            </a:r>
            <a:r>
              <a:rPr lang="zh-CN" altLang="en-US" dirty="0" smtClean="0"/>
              <a:t> 表示原始字符的方式</a:t>
            </a:r>
            <a:r>
              <a:rPr lang="en-US" altLang="zh-CN" dirty="0" smtClean="0"/>
              <a:t>r’…….’</a:t>
            </a:r>
          </a:p>
          <a:p>
            <a:r>
              <a:rPr lang="en-US" altLang="zh-CN" dirty="0" smtClean="0"/>
              <a:t>Unicode: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    这个</a:t>
            </a:r>
            <a:r>
              <a:rPr lang="zh-CN" altLang="en-US" dirty="0"/>
              <a:t>星球上的多种语言的秘密</a:t>
            </a:r>
            <a:r>
              <a:rPr lang="zh-CN" altLang="en-US" dirty="0" smtClean="0"/>
              <a:t>武器。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默认支持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，查询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码值的函数</a:t>
            </a:r>
            <a:r>
              <a:rPr lang="en-US" altLang="zh-CN" dirty="0" err="1" smtClean="0"/>
              <a:t>ord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                                                                                </a:t>
            </a:r>
            <a:r>
              <a:rPr lang="en-US" altLang="zh-CN" dirty="0" err="1" smtClean="0"/>
              <a:t>chr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Utf-8: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可变长编码，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的子集，由于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不能直接被解码，因此需要先转换</a:t>
            </a:r>
            <a:r>
              <a:rPr lang="en-US" altLang="zh-CN" dirty="0" smtClean="0"/>
              <a:t>Unicode</a:t>
            </a:r>
          </a:p>
          <a:p>
            <a:pPr marL="0" indent="0">
              <a:buNone/>
            </a:pPr>
            <a:r>
              <a:rPr lang="zh-CN" altLang="en-US" dirty="0" smtClean="0"/>
              <a:t>          表示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:    u’………’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原始字符和</a:t>
            </a:r>
            <a:r>
              <a:rPr lang="en-US" altLang="zh-CN" dirty="0" smtClean="0"/>
              <a:t>Unicode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7280" y="1817783"/>
            <a:ext cx="690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中实际上有两种字符串，分别是</a:t>
            </a:r>
            <a:r>
              <a:rPr lang="en-US" altLang="zh-CN" dirty="0" err="1"/>
              <a:t>str</a:t>
            </a:r>
            <a:r>
              <a:rPr lang="zh-CN" altLang="en-US" dirty="0"/>
              <a:t>类型和</a:t>
            </a:r>
            <a:r>
              <a:rPr lang="en-US" altLang="zh-CN" dirty="0" err="1"/>
              <a:t>unicode</a:t>
            </a:r>
            <a:r>
              <a:rPr lang="zh-CN" altLang="en-US" dirty="0"/>
              <a:t>类型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5417" y="4309682"/>
            <a:ext cx="742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</a:t>
            </a:r>
            <a:r>
              <a:rPr lang="zh-CN" altLang="en-US" dirty="0"/>
              <a:t>类型的本质就是一坨二进制串，源文件（或获取的网页）的编码是怎样，它就跟着是怎样。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28" y="2345972"/>
            <a:ext cx="3419475" cy="1752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25417" y="5089793"/>
            <a:ext cx="690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#</a:t>
            </a:r>
            <a:r>
              <a:rPr lang="en-US" altLang="zh-CN" dirty="0" smtClean="0"/>
              <a:t>coding:utf8      </a:t>
            </a:r>
            <a:r>
              <a:rPr lang="zh-CN" altLang="en-US" dirty="0" smtClean="0"/>
              <a:t>脚本中显示支持中文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索引和分片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中我们可以通过其位置（索引）获得他们的元素，而这个方法我们称之为分片。</a:t>
            </a:r>
            <a:endParaRPr lang="en-US" altLang="zh-CN" dirty="0" smtClean="0"/>
          </a:p>
          <a:p>
            <a:r>
              <a:rPr lang="zh-CN" altLang="en-US" dirty="0" smtClean="0"/>
              <a:t>表示方法：    对象</a:t>
            </a:r>
            <a:r>
              <a:rPr lang="en-US" altLang="zh-CN" dirty="0" smtClean="0"/>
              <a:t>[</a:t>
            </a:r>
            <a:r>
              <a:rPr lang="zh-CN" altLang="en-US" dirty="0" smtClean="0"/>
              <a:t>索引值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偏移量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中的索引范围（</a:t>
            </a:r>
            <a:r>
              <a:rPr lang="zh-CN" altLang="en-US" dirty="0"/>
              <a:t>正</a:t>
            </a:r>
            <a:r>
              <a:rPr lang="zh-CN" altLang="en-US" dirty="0" smtClean="0"/>
              <a:t>偏移量）范围 </a:t>
            </a:r>
            <a:r>
              <a:rPr lang="en-US" altLang="zh-CN" dirty="0" smtClean="0"/>
              <a:t>0,1,2,3,4,5,6,7,8,910,………………………………….</a:t>
            </a:r>
            <a:br>
              <a:rPr lang="en-US" altLang="zh-CN" dirty="0" smtClean="0"/>
            </a:br>
            <a:r>
              <a:rPr lang="en-US" altLang="zh-CN" dirty="0"/>
              <a:t>Python</a:t>
            </a:r>
            <a:r>
              <a:rPr lang="zh-CN" altLang="en-US" dirty="0"/>
              <a:t>中的索引范围</a:t>
            </a:r>
            <a:r>
              <a:rPr lang="zh-CN" altLang="en-US" dirty="0" smtClean="0"/>
              <a:t>（负偏移</a:t>
            </a:r>
            <a:r>
              <a:rPr lang="zh-CN" altLang="en-US" dirty="0"/>
              <a:t>量）范围 </a:t>
            </a:r>
            <a:r>
              <a:rPr lang="en-US" altLang="zh-CN" dirty="0"/>
              <a:t>-</a:t>
            </a:r>
            <a:r>
              <a:rPr lang="en-US" altLang="zh-CN" dirty="0" smtClean="0"/>
              <a:t>1,-2,-3,-4,-5,-6,-7,-8,-9</a:t>
            </a:r>
            <a:r>
              <a:rPr lang="en-US" altLang="zh-CN" dirty="0"/>
              <a:t>,</a:t>
            </a:r>
            <a:r>
              <a:rPr lang="en-US" altLang="zh-CN" dirty="0" smtClean="0"/>
              <a:t>-10</a:t>
            </a:r>
            <a:r>
              <a:rPr lang="en-US" altLang="zh-CN" dirty="0"/>
              <a:t>,………………………………….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07" y="4067221"/>
            <a:ext cx="7210425" cy="1943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7346880" y="2070000"/>
              <a:ext cx="2273760" cy="125136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7520" y="2060640"/>
                <a:ext cx="2292480" cy="12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2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通过分片来访问某个对象类型的元素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[ </a:t>
            </a:r>
            <a:r>
              <a:rPr lang="zh-CN" altLang="en-US" b="1" dirty="0" smtClean="0"/>
              <a:t>索引值 </a:t>
            </a:r>
            <a:r>
              <a:rPr lang="en-US" altLang="zh-CN" b="1" dirty="0" smtClean="0"/>
              <a:t>]    </a:t>
            </a:r>
            <a:r>
              <a:rPr lang="zh-CN" altLang="en-US" dirty="0" smtClean="0"/>
              <a:t>获取该索引值的元素</a:t>
            </a:r>
            <a:endParaRPr lang="en-US" altLang="zh-CN" dirty="0"/>
          </a:p>
          <a:p>
            <a:r>
              <a:rPr lang="en-US" altLang="zh-CN" b="1" dirty="0" smtClean="0"/>
              <a:t>[ : ]</a:t>
            </a:r>
            <a:r>
              <a:rPr lang="zh-CN" altLang="en-US" b="1" dirty="0" smtClean="0"/>
              <a:t>    </a:t>
            </a:r>
            <a:r>
              <a:rPr lang="zh-CN" altLang="en-US" dirty="0" smtClean="0"/>
              <a:t>获取该类型中的所有元素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[ </a:t>
            </a:r>
            <a:r>
              <a:rPr lang="zh-CN" altLang="en-US" b="1" dirty="0" smtClean="0"/>
              <a:t>选取</a:t>
            </a:r>
            <a:r>
              <a:rPr lang="zh-CN" altLang="en-US" b="1" dirty="0"/>
              <a:t>起始位置</a:t>
            </a:r>
            <a:r>
              <a:rPr lang="en-US" altLang="zh-CN" b="1" dirty="0" smtClean="0"/>
              <a:t>: ]    </a:t>
            </a:r>
            <a:r>
              <a:rPr lang="zh-CN" altLang="en-US" dirty="0" smtClean="0"/>
              <a:t>获取该类型起始位置及后的所有元素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[ :</a:t>
            </a:r>
            <a:r>
              <a:rPr lang="zh-CN" altLang="en-US" b="1" dirty="0"/>
              <a:t>选取结束位置</a:t>
            </a:r>
            <a:r>
              <a:rPr lang="en-US" altLang="zh-CN" b="1" dirty="0"/>
              <a:t>+</a:t>
            </a:r>
            <a:r>
              <a:rPr lang="en-US" altLang="zh-CN" b="1" dirty="0" smtClean="0"/>
              <a:t>1 ]    </a:t>
            </a:r>
            <a:r>
              <a:rPr lang="zh-CN" altLang="en-US" dirty="0" smtClean="0"/>
              <a:t>获取该类型结束位置及之前所有的元素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zh-CN" altLang="en-US" b="1" dirty="0"/>
              <a:t>选取起始位置</a:t>
            </a:r>
            <a:r>
              <a:rPr lang="en-US" altLang="zh-CN" b="1" dirty="0"/>
              <a:t>:</a:t>
            </a:r>
            <a:r>
              <a:rPr lang="zh-CN" altLang="en-US" b="1" dirty="0"/>
              <a:t>选取结束位置</a:t>
            </a:r>
            <a:r>
              <a:rPr lang="en-US" altLang="zh-CN" b="1" dirty="0"/>
              <a:t>+1</a:t>
            </a:r>
            <a:r>
              <a:rPr lang="en-US" altLang="zh-CN" b="1" dirty="0" smtClean="0"/>
              <a:t>]</a:t>
            </a: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dirty="0" smtClean="0"/>
              <a:t>获取</a:t>
            </a:r>
            <a:r>
              <a:rPr lang="zh-CN" altLang="en-US" dirty="0"/>
              <a:t>某个对象中的某段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例：</a:t>
            </a:r>
            <a:r>
              <a:rPr lang="en-US" altLang="zh-CN" dirty="0" err="1" smtClean="0"/>
              <a:t>str_test</a:t>
            </a:r>
            <a:r>
              <a:rPr lang="en-US" altLang="zh-CN" dirty="0" smtClean="0"/>
              <a:t> </a:t>
            </a:r>
            <a:r>
              <a:rPr lang="en-US" altLang="zh-CN" dirty="0"/>
              <a:t>= ‘abcd1234’,</a:t>
            </a:r>
            <a:r>
              <a:rPr lang="zh-CN" altLang="en-US" dirty="0"/>
              <a:t>选取</a:t>
            </a:r>
            <a:r>
              <a:rPr lang="en-US" altLang="zh-CN" dirty="0" smtClean="0"/>
              <a:t>123 </a:t>
            </a:r>
          </a:p>
          <a:p>
            <a:pPr marL="0" indent="0">
              <a:buNone/>
            </a:pPr>
            <a:r>
              <a:rPr lang="en-US" altLang="zh-CN" b="1" dirty="0" smtClean="0"/>
              <a:t>[ </a:t>
            </a:r>
            <a:r>
              <a:rPr lang="zh-CN" altLang="en-US" b="1" dirty="0" smtClean="0"/>
              <a:t>选取</a:t>
            </a:r>
            <a:r>
              <a:rPr lang="zh-CN" altLang="en-US" b="1" dirty="0"/>
              <a:t>起始</a:t>
            </a:r>
            <a:r>
              <a:rPr lang="zh-CN" altLang="en-US" b="1" dirty="0" smtClean="0"/>
              <a:t>位置 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选取</a:t>
            </a:r>
            <a:r>
              <a:rPr lang="zh-CN" altLang="en-US" b="1" dirty="0"/>
              <a:t>结束位置</a:t>
            </a:r>
            <a:r>
              <a:rPr lang="en-US" altLang="zh-CN" b="1" dirty="0"/>
              <a:t>+1 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步长 </a:t>
            </a:r>
            <a:r>
              <a:rPr lang="en-US" altLang="zh-CN" b="1" dirty="0" smtClean="0"/>
              <a:t>]     </a:t>
            </a:r>
            <a:r>
              <a:rPr lang="zh-CN" altLang="en-US" dirty="0" smtClean="0"/>
              <a:t>步长是指位置偏移的跨度，默认是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4775040" y="2946240"/>
              <a:ext cx="360" cy="36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5680" y="2936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1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期回顾小练习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sz="3200" dirty="0" smtClean="0"/>
              <a:t>假设</a:t>
            </a:r>
            <a:r>
              <a:rPr lang="en-US" altLang="zh-CN" sz="3200" dirty="0"/>
              <a:t>a=1,b=</a:t>
            </a:r>
            <a:r>
              <a:rPr lang="en-US" altLang="zh-CN" sz="3200" dirty="0" err="1"/>
              <a:t>a,c</a:t>
            </a:r>
            <a:r>
              <a:rPr lang="en-US" altLang="zh-CN" sz="3200" dirty="0"/>
              <a:t>=</a:t>
            </a:r>
            <a:r>
              <a:rPr lang="en-US" altLang="zh-CN" sz="3200" dirty="0" err="1"/>
              <a:t>b,c</a:t>
            </a:r>
            <a:r>
              <a:rPr lang="en-US" altLang="zh-CN" sz="3200" dirty="0"/>
              <a:t>=</a:t>
            </a:r>
            <a:r>
              <a:rPr lang="en-US" altLang="zh-CN" sz="3200" dirty="0" err="1"/>
              <a:t>a,d</a:t>
            </a:r>
            <a:r>
              <a:rPr lang="en-US" altLang="zh-CN" sz="3200" dirty="0"/>
              <a:t>=c,</a:t>
            </a:r>
            <a:r>
              <a:rPr lang="zh-CN" altLang="zh-CN" sz="3200" dirty="0"/>
              <a:t>请问</a:t>
            </a:r>
            <a:r>
              <a:rPr lang="en-US" altLang="zh-CN" sz="3200" dirty="0"/>
              <a:t>d</a:t>
            </a:r>
            <a:r>
              <a:rPr lang="zh-CN" altLang="zh-CN" sz="3200" dirty="0"/>
              <a:t>的内存地址和</a:t>
            </a:r>
            <a:r>
              <a:rPr lang="en-US" altLang="zh-CN" sz="3200" dirty="0"/>
              <a:t>a</a:t>
            </a:r>
            <a:r>
              <a:rPr lang="zh-CN" altLang="zh-CN" sz="3200" dirty="0"/>
              <a:t>是一样的吗？ 为什么？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修改字符串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4298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请尝试一下修改</a:t>
            </a:r>
            <a:r>
              <a:rPr lang="en-US" altLang="zh-CN" dirty="0" smtClean="0"/>
              <a:t>s = ‘12345’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44757" y="2276272"/>
            <a:ext cx="258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字符串不可直接修改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5957" y="3394953"/>
            <a:ext cx="97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若要改变一个字符串，需要利用合并、分片这样的工具来建立并赋值给一个新的字符串。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7"/>
              <p14:cNvContentPartPr/>
              <p14:nvPr/>
            </p14:nvContentPartPr>
            <p14:xfrm>
              <a:off x="3162240" y="2692440"/>
              <a:ext cx="2298960" cy="52092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2880" y="2683080"/>
                <a:ext cx="231768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81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字符串方法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除了表达式运算符之外，字符串还提供了一系列的方法去实现更复杂的文本处理任务。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属性读取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调用表达式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具有</a:t>
            </a:r>
            <a:r>
              <a:rPr lang="en-US" altLang="zh-CN" dirty="0" err="1" smtClean="0"/>
              <a:t>object.attribute</a:t>
            </a:r>
            <a:r>
              <a:rPr lang="zh-CN" altLang="en-US" dirty="0" smtClean="0"/>
              <a:t>格式的表达式可以理解为“读取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对象的属性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的值”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82916" cy="4023360"/>
          </a:xfrm>
        </p:spPr>
        <p:txBody>
          <a:bodyPr/>
          <a:lstStyle/>
          <a:p>
            <a:r>
              <a:rPr lang="zh-CN" altLang="en-US" dirty="0" smtClean="0"/>
              <a:t>常用字符串方法，</a:t>
            </a:r>
            <a:r>
              <a:rPr lang="zh-CN" altLang="en-US" dirty="0" smtClean="0">
                <a:solidFill>
                  <a:srgbClr val="FF0000"/>
                </a:solidFill>
              </a:rPr>
              <a:t>必须要掌握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tr.replace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源字符串</a:t>
            </a:r>
            <a:r>
              <a:rPr lang="en-US" altLang="zh-CN" dirty="0" smtClean="0"/>
              <a:t>’,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替换字符串</a:t>
            </a:r>
            <a:r>
              <a:rPr lang="en-US" altLang="zh-CN" dirty="0" smtClean="0"/>
              <a:t>’</a:t>
            </a:r>
            <a:r>
              <a:rPr lang="en-US" altLang="zh-CN" dirty="0" smtClean="0"/>
              <a:t>)                                </a:t>
            </a:r>
            <a:r>
              <a:rPr lang="zh-CN" altLang="en-US" dirty="0" smtClean="0"/>
              <a:t>全局字符串替换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tr.find</a:t>
            </a:r>
            <a:r>
              <a:rPr lang="en-US" altLang="zh-CN" dirty="0" smtClean="0"/>
              <a:t>(</a:t>
            </a:r>
            <a:r>
              <a:rPr lang="en-US" altLang="zh-CN" dirty="0" smtClean="0"/>
              <a:t>‘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’</a:t>
            </a:r>
            <a:r>
              <a:rPr lang="en-US" altLang="zh-CN" dirty="0" smtClean="0"/>
              <a:t>)                                       </a:t>
            </a:r>
            <a:r>
              <a:rPr lang="zh-CN" altLang="en-US" dirty="0" smtClean="0"/>
              <a:t>搜索子字符串的索引位置</a:t>
            </a:r>
            <a:endParaRPr lang="en-US" altLang="zh-CN" dirty="0" smtClean="0"/>
          </a:p>
          <a:p>
            <a:r>
              <a:rPr lang="en-US" altLang="zh-CN" dirty="0" smtClean="0"/>
              <a:t>list(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                                         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转列表</a:t>
            </a:r>
            <a:endParaRPr lang="en-US" altLang="zh-CN" dirty="0" smtClean="0"/>
          </a:p>
          <a:p>
            <a:r>
              <a:rPr lang="en-US" altLang="zh-CN" dirty="0" smtClean="0"/>
              <a:t>‘&lt;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&gt;’.join(list)                   </a:t>
            </a:r>
            <a:r>
              <a:rPr lang="zh-CN" altLang="en-US" dirty="0" smtClean="0"/>
              <a:t>将列表字符串连在一起组成新的字符串，并用分隔符隔开</a:t>
            </a:r>
            <a:endParaRPr lang="en-US" altLang="zh-CN" dirty="0" smtClean="0"/>
          </a:p>
          <a:p>
            <a:r>
              <a:rPr lang="en-US" altLang="zh-CN" dirty="0" err="1" smtClean="0"/>
              <a:t>str.split</a:t>
            </a:r>
            <a:r>
              <a:rPr lang="en-US" altLang="zh-CN" dirty="0" smtClean="0"/>
              <a:t>()                                       </a:t>
            </a:r>
            <a:r>
              <a:rPr lang="zh-CN" altLang="en-US" dirty="0" smtClean="0"/>
              <a:t>将字符串分割为一个子字符串的列表，以分隔符字符串为标准</a:t>
            </a:r>
            <a:endParaRPr lang="en-US" altLang="zh-CN" dirty="0" smtClean="0"/>
          </a:p>
          <a:p>
            <a:r>
              <a:rPr lang="en-US" altLang="zh-CN" dirty="0" err="1" smtClean="0"/>
              <a:t>str.strip</a:t>
            </a:r>
            <a:r>
              <a:rPr lang="en-US" altLang="zh-CN" dirty="0" smtClean="0"/>
              <a:t>()                                       </a:t>
            </a:r>
            <a:r>
              <a:rPr lang="zh-CN" altLang="en-US" dirty="0" smtClean="0"/>
              <a:t>去掉开头和结尾的相关字符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字符串方法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772400" y="4540320"/>
              <a:ext cx="3486600" cy="7941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3040" y="4530960"/>
                <a:ext cx="350532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4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其他常用</a:t>
            </a:r>
            <a:r>
              <a:rPr lang="zh-CN" altLang="en-US" dirty="0"/>
              <a:t>字符串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r>
              <a:rPr lang="en-US" altLang="zh-CN" dirty="0" err="1" smtClean="0"/>
              <a:t>str.rstrip</a:t>
            </a:r>
            <a:r>
              <a:rPr lang="en-US" altLang="zh-CN" dirty="0" smtClean="0"/>
              <a:t>(</a:t>
            </a:r>
            <a:r>
              <a:rPr lang="en-US" altLang="zh-CN" dirty="0" smtClean="0"/>
              <a:t>‘</a:t>
            </a:r>
            <a:r>
              <a:rPr lang="zh-CN" altLang="en-US" dirty="0" smtClean="0"/>
              <a:t>去掉字符串</a:t>
            </a:r>
            <a:r>
              <a:rPr lang="en-US" altLang="zh-CN" dirty="0" smtClean="0"/>
              <a:t>’</a:t>
            </a:r>
            <a:r>
              <a:rPr lang="en-US" altLang="zh-CN" dirty="0" smtClean="0"/>
              <a:t>)                   </a:t>
            </a:r>
            <a:r>
              <a:rPr lang="zh-CN" altLang="en-US" dirty="0" smtClean="0"/>
              <a:t>去掉最右边的字符串</a:t>
            </a:r>
            <a:endParaRPr lang="en-US" altLang="zh-CN" dirty="0" smtClean="0"/>
          </a:p>
          <a:p>
            <a:r>
              <a:rPr lang="en-US" altLang="zh-CN" dirty="0" err="1" smtClean="0"/>
              <a:t>str.lstrip</a:t>
            </a:r>
            <a:r>
              <a:rPr lang="en-US" altLang="zh-CN" dirty="0" smtClean="0"/>
              <a:t>(‘</a:t>
            </a:r>
            <a:r>
              <a:rPr lang="zh-CN" altLang="en-US" dirty="0"/>
              <a:t>去掉字符串</a:t>
            </a:r>
            <a:r>
              <a:rPr lang="en-US" altLang="zh-CN" dirty="0" smtClean="0"/>
              <a:t>’)                   </a:t>
            </a:r>
            <a:r>
              <a:rPr lang="zh-CN" altLang="en-US" dirty="0" smtClean="0"/>
              <a:t>去掉最左边</a:t>
            </a:r>
            <a:r>
              <a:rPr lang="zh-CN" altLang="en-US" dirty="0"/>
              <a:t>的字符串</a:t>
            </a:r>
            <a:endParaRPr lang="en-US" altLang="zh-CN" dirty="0"/>
          </a:p>
          <a:p>
            <a:r>
              <a:rPr lang="en-US" altLang="zh-CN" dirty="0" err="1"/>
              <a:t>str</a:t>
            </a:r>
            <a:r>
              <a:rPr lang="en-US" altLang="zh-CN" dirty="0" err="1" smtClean="0"/>
              <a:t>.upper</a:t>
            </a:r>
            <a:r>
              <a:rPr lang="en-US" altLang="zh-CN" dirty="0" smtClean="0"/>
              <a:t>(‘</a:t>
            </a:r>
            <a:r>
              <a:rPr lang="zh-CN" altLang="en-US" dirty="0"/>
              <a:t>字符串</a:t>
            </a:r>
            <a:r>
              <a:rPr lang="en-US" altLang="zh-CN" dirty="0" smtClean="0"/>
              <a:t>’)                  </a:t>
            </a:r>
            <a:r>
              <a:rPr lang="zh-CN" altLang="en-US" dirty="0" smtClean="0"/>
              <a:t>字符串全部转为大写</a:t>
            </a:r>
            <a:endParaRPr lang="en-US" altLang="zh-CN" dirty="0" smtClean="0"/>
          </a:p>
          <a:p>
            <a:r>
              <a:rPr lang="en-US" altLang="zh-CN" dirty="0" err="1" smtClean="0"/>
              <a:t>str.lsalpha</a:t>
            </a:r>
            <a:r>
              <a:rPr lang="en-US" altLang="zh-CN" dirty="0" smtClean="0"/>
              <a:t>(‘</a:t>
            </a:r>
            <a:r>
              <a:rPr lang="zh-CN" altLang="en-US" dirty="0"/>
              <a:t>字符串</a:t>
            </a:r>
            <a:r>
              <a:rPr lang="en-US" altLang="zh-CN" dirty="0" smtClean="0"/>
              <a:t>’)                </a:t>
            </a:r>
            <a:r>
              <a:rPr lang="zh-CN" altLang="en-US" dirty="0" smtClean="0"/>
              <a:t>检测</a:t>
            </a:r>
            <a:r>
              <a:rPr lang="zh-CN" altLang="en-US" dirty="0"/>
              <a:t>字符串是否只由字母组成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str.endswith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匹配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’)             </a:t>
            </a:r>
            <a:r>
              <a:rPr lang="zh-CN" altLang="en-US" dirty="0" smtClean="0"/>
              <a:t>检查是否匹配该字符串结尾某些元素</a:t>
            </a:r>
            <a:endParaRPr lang="en-US" altLang="zh-CN" dirty="0" smtClean="0"/>
          </a:p>
          <a:p>
            <a:r>
              <a:rPr lang="en-US" altLang="zh-CN" dirty="0" err="1" smtClean="0"/>
              <a:t>str.startswith</a:t>
            </a:r>
            <a:r>
              <a:rPr lang="en-US" altLang="zh-CN" dirty="0" smtClean="0"/>
              <a:t>()             </a:t>
            </a:r>
            <a:r>
              <a:rPr lang="zh-CN" altLang="en-US" dirty="0"/>
              <a:t>检查是否匹配该</a:t>
            </a:r>
            <a:r>
              <a:rPr lang="zh-CN" altLang="en-US" dirty="0" smtClean="0"/>
              <a:t>字符串</a:t>
            </a:r>
            <a:r>
              <a:rPr lang="zh-CN" altLang="en-US" dirty="0"/>
              <a:t>开头</a:t>
            </a:r>
            <a:r>
              <a:rPr lang="zh-CN" altLang="en-US" dirty="0" smtClean="0"/>
              <a:t>某些</a:t>
            </a:r>
            <a:r>
              <a:rPr lang="zh-CN" altLang="en-US" dirty="0"/>
              <a:t>元素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132945" y="21526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字符串方法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2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字符串魔法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22893"/>
          </a:xfrm>
        </p:spPr>
        <p:txBody>
          <a:bodyPr/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():    </a:t>
            </a:r>
            <a:r>
              <a:rPr lang="zh-CN" altLang="en-US" dirty="0" smtClean="0"/>
              <a:t>把字符串</a:t>
            </a:r>
            <a:r>
              <a:rPr lang="en-US" altLang="zh-CN" dirty="0" err="1"/>
              <a:t>str</a:t>
            </a:r>
            <a:r>
              <a:rPr lang="zh-CN" altLang="en-US" dirty="0"/>
              <a:t>当成有效的</a:t>
            </a:r>
            <a:r>
              <a:rPr lang="zh-CN" altLang="en-US" dirty="0" smtClean="0"/>
              <a:t>表达式来</a:t>
            </a:r>
            <a:r>
              <a:rPr lang="zh-CN" altLang="en-US" dirty="0"/>
              <a:t>求值并返回计算</a:t>
            </a:r>
            <a:r>
              <a:rPr lang="zh-CN" altLang="en-US" dirty="0" smtClean="0"/>
              <a:t>结果。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97280" y="2998599"/>
            <a:ext cx="10058400" cy="24878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的陷阱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__import__(‘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’).system(‘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’)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92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2588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列表是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中最具灵活性的有序集合对象类型。与字符串不同的是，列表可以包含任何种类的对象：数字、字符串甚至其他列表。同样，与字符串不同，列表都是可变对象，它们都支持在原处修改的操作。</a:t>
            </a:r>
            <a:endParaRPr lang="en-US" altLang="zh-CN" dirty="0" smtClean="0"/>
          </a:p>
          <a:p>
            <a:r>
              <a:rPr lang="zh-CN" altLang="en-US" dirty="0" smtClean="0"/>
              <a:t>主要具有以下特点：</a:t>
            </a:r>
            <a:endParaRPr lang="en-US" altLang="zh-CN" dirty="0" smtClean="0"/>
          </a:p>
          <a:p>
            <a:r>
              <a:rPr lang="zh-CN" altLang="en-US" dirty="0" smtClean="0"/>
              <a:t>●任意对象的有序集合</a:t>
            </a:r>
            <a:endParaRPr lang="en-US" altLang="zh-CN" dirty="0" smtClean="0"/>
          </a:p>
          <a:p>
            <a:r>
              <a:rPr lang="zh-CN" altLang="en-US" dirty="0"/>
              <a:t>●</a:t>
            </a:r>
            <a:r>
              <a:rPr lang="zh-CN" altLang="en-US" dirty="0" smtClean="0"/>
              <a:t>通过偏移读取</a:t>
            </a:r>
            <a:endParaRPr lang="en-US" altLang="zh-CN" dirty="0" smtClean="0"/>
          </a:p>
          <a:p>
            <a:r>
              <a:rPr lang="zh-CN" altLang="en-US" dirty="0" smtClean="0"/>
              <a:t>●可变长度、异构以及任意嵌套</a:t>
            </a:r>
            <a:endParaRPr lang="en-US" altLang="zh-CN" dirty="0" smtClean="0"/>
          </a:p>
          <a:p>
            <a:r>
              <a:rPr lang="zh-CN" altLang="en-US" dirty="0" smtClean="0"/>
              <a:t>●属于可变序列的分类</a:t>
            </a:r>
            <a:endParaRPr lang="en-US" altLang="zh-CN" dirty="0" smtClean="0"/>
          </a:p>
          <a:p>
            <a:r>
              <a:rPr lang="zh-CN" altLang="en-US" dirty="0" smtClean="0"/>
              <a:t>●对象引用数组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列表的表示方式     </a:t>
            </a:r>
            <a:r>
              <a:rPr lang="en-US" altLang="zh-CN" dirty="0"/>
              <a:t>[……]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/>
              <a:t>列表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有序可修改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9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基本列表操作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([2,3,4])</a:t>
            </a:r>
          </a:p>
          <a:p>
            <a:endParaRPr lang="en-US" altLang="zh-CN" dirty="0"/>
          </a:p>
          <a:p>
            <a:r>
              <a:rPr lang="en-US" altLang="zh-CN" dirty="0" smtClean="0"/>
              <a:t>[1,2,3,4] + [4,5,6]</a:t>
            </a:r>
          </a:p>
          <a:p>
            <a:endParaRPr lang="en-US" altLang="zh-CN" dirty="0"/>
          </a:p>
          <a:p>
            <a:r>
              <a:rPr lang="en-US" altLang="zh-CN" dirty="0" smtClean="0"/>
              <a:t>[‘Ni!’] * 4</a:t>
            </a:r>
          </a:p>
          <a:p>
            <a:endParaRPr lang="en-US" altLang="zh-CN" dirty="0"/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est_list</a:t>
            </a:r>
            <a:r>
              <a:rPr lang="en-US" altLang="zh-CN" dirty="0" smtClean="0"/>
              <a:t> = [‘1’,’2’,’3’]</a:t>
            </a:r>
          </a:p>
          <a:p>
            <a:r>
              <a:rPr lang="en-US" altLang="zh-CN" dirty="0" err="1" smtClean="0"/>
              <a:t>test_list</a:t>
            </a:r>
            <a:r>
              <a:rPr lang="en-US" altLang="zh-CN" dirty="0" smtClean="0"/>
              <a:t>[0] = ‘B’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列表的迭代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82683"/>
          </a:xfrm>
        </p:spPr>
        <p:txBody>
          <a:bodyPr/>
          <a:lstStyle/>
          <a:p>
            <a:r>
              <a:rPr lang="en-US" altLang="zh-CN" dirty="0" smtClean="0"/>
              <a:t>d = [1,2,3,4]</a:t>
            </a:r>
            <a:endParaRPr lang="en-US" altLang="zh-CN" dirty="0"/>
          </a:p>
          <a:p>
            <a:r>
              <a:rPr lang="en-US" altLang="zh-CN" dirty="0" smtClean="0"/>
              <a:t>for  </a:t>
            </a:r>
            <a:r>
              <a:rPr lang="en-US" altLang="zh-CN" dirty="0" err="1"/>
              <a:t>i</a:t>
            </a:r>
            <a:r>
              <a:rPr lang="en-US" altLang="zh-CN" dirty="0" smtClean="0"/>
              <a:t> in d: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print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74579" y="3632384"/>
            <a:ext cx="10058400" cy="17826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 = []</a:t>
            </a:r>
          </a:p>
          <a:p>
            <a:r>
              <a:rPr lang="en-US" altLang="zh-CN" dirty="0" smtClean="0"/>
              <a:t>d = [1,2,3,4]</a:t>
            </a:r>
          </a:p>
          <a:p>
            <a:r>
              <a:rPr lang="en-US" altLang="zh-CN" dirty="0" smtClean="0"/>
              <a:t>for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d: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X.append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72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列表分片及矩阵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52175" cy="4023360"/>
          </a:xfrm>
        </p:spPr>
        <p:txBody>
          <a:bodyPr/>
          <a:lstStyle/>
          <a:p>
            <a:r>
              <a:rPr lang="zh-CN" altLang="en-US" dirty="0" smtClean="0"/>
              <a:t>列表的分片概念和字符串一样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中列表可以嵌套子列表，在这里有一个基于列表的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的二维数组</a:t>
            </a:r>
            <a:endParaRPr lang="en-US" altLang="zh-CN" dirty="0" smtClean="0"/>
          </a:p>
          <a:p>
            <a:r>
              <a:rPr lang="en-US" altLang="zh-CN" dirty="0" err="1" smtClean="0"/>
              <a:t>Martix</a:t>
            </a:r>
            <a:r>
              <a:rPr lang="en-US" altLang="zh-CN" dirty="0" smtClean="0"/>
              <a:t> = [[1,2,3],[4,5,6],[7,8,9]]</a:t>
            </a:r>
          </a:p>
          <a:p>
            <a:r>
              <a:rPr lang="zh-CN" altLang="en-US" dirty="0" smtClean="0"/>
              <a:t>如果使用一次索引，会得到一整行，如果使用两次索引，你将会得到某一行里的其中一项。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列表的方法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160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常用</a:t>
            </a:r>
            <a:r>
              <a:rPr lang="zh-CN" altLang="en-US" dirty="0"/>
              <a:t>列表</a:t>
            </a:r>
            <a:r>
              <a:rPr lang="zh-CN" altLang="en-US" dirty="0" smtClean="0"/>
              <a:t>方法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必须要掌握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list.append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追加某个元素</a:t>
            </a:r>
            <a:endParaRPr lang="en-US" altLang="zh-CN" dirty="0" smtClean="0"/>
          </a:p>
          <a:p>
            <a:r>
              <a:rPr lang="en-US" altLang="zh-CN" dirty="0" err="1" smtClean="0"/>
              <a:t>list.sort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对列表元素的排序（默认递增）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sorted(list)    </a:t>
            </a:r>
            <a:r>
              <a:rPr lang="zh-CN" altLang="en-US" dirty="0" smtClean="0"/>
              <a:t>创建一个新对象，对原列表</a:t>
            </a:r>
            <a:r>
              <a:rPr lang="zh-CN" altLang="en-US" dirty="0"/>
              <a:t>元素的排序（默认递增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err="1" smtClean="0"/>
              <a:t>list.reverse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对列表元素降序</a:t>
            </a:r>
            <a:endParaRPr lang="en-US" altLang="zh-CN" dirty="0" smtClean="0"/>
          </a:p>
          <a:p>
            <a:r>
              <a:rPr lang="en-US" altLang="zh-CN" dirty="0" err="1" smtClean="0"/>
              <a:t>list.extend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在列表的后端插入多个元素</a:t>
            </a:r>
            <a:endParaRPr lang="en-US" altLang="zh-CN" dirty="0" smtClean="0"/>
          </a:p>
          <a:p>
            <a:r>
              <a:rPr lang="en-US" altLang="zh-CN" dirty="0" err="1"/>
              <a:t>l</a:t>
            </a:r>
            <a:r>
              <a:rPr lang="en-US" altLang="zh-CN" dirty="0" err="1" smtClean="0"/>
              <a:t>ist.pop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在列表中指定位置删除某个元素（默认为最后一个）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list.index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获取列表中元素的索引位置</a:t>
            </a:r>
            <a:endParaRPr lang="en-US" altLang="zh-CN" dirty="0" smtClean="0"/>
          </a:p>
          <a:p>
            <a:r>
              <a:rPr lang="en-US" altLang="zh-CN" dirty="0" err="1" smtClean="0"/>
              <a:t>list.insert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在列表中的指定位置里插入某个元素</a:t>
            </a:r>
            <a:endParaRPr lang="en-US" altLang="zh-CN" dirty="0" smtClean="0"/>
          </a:p>
          <a:p>
            <a:r>
              <a:rPr lang="en-US" altLang="zh-CN" dirty="0" err="1" smtClean="0"/>
              <a:t>list.remove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在</a:t>
            </a:r>
            <a:r>
              <a:rPr lang="zh-CN" altLang="en-US" dirty="0"/>
              <a:t>列表</a:t>
            </a:r>
            <a:r>
              <a:rPr lang="zh-CN" altLang="en-US" dirty="0" smtClean="0"/>
              <a:t>中删除</a:t>
            </a:r>
            <a:r>
              <a:rPr lang="zh-CN" altLang="en-US" dirty="0"/>
              <a:t>某个</a:t>
            </a:r>
            <a:r>
              <a:rPr lang="zh-CN" altLang="en-US" dirty="0" smtClean="0"/>
              <a:t>元素的值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本课程目标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34" y="1888647"/>
            <a:ext cx="9073136" cy="418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3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（有序不可修改）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元组与列表非常类似，只不过元组不能再原处修改，并且通常写成圆括号中的一系列项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715078" y="6459785"/>
            <a:ext cx="4822804" cy="365125"/>
          </a:xfrm>
        </p:spPr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7280" y="2581464"/>
            <a:ext cx="34163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主要具有以下特点：</a:t>
            </a:r>
            <a:endParaRPr lang="en-US" altLang="zh-CN" dirty="0"/>
          </a:p>
          <a:p>
            <a:r>
              <a:rPr lang="zh-CN" altLang="en-US" dirty="0"/>
              <a:t>●任意对象的有序集合</a:t>
            </a:r>
            <a:endParaRPr lang="en-US" altLang="zh-CN" dirty="0"/>
          </a:p>
          <a:p>
            <a:r>
              <a:rPr lang="zh-CN" altLang="en-US" dirty="0"/>
              <a:t>●通过偏移读取</a:t>
            </a:r>
            <a:endParaRPr lang="en-US" altLang="zh-CN" dirty="0"/>
          </a:p>
          <a:p>
            <a:r>
              <a:rPr lang="zh-CN" altLang="en-US" dirty="0" smtClean="0"/>
              <a:t>●</a:t>
            </a:r>
            <a:r>
              <a:rPr lang="zh-CN" altLang="en-US" dirty="0"/>
              <a:t>固定</a:t>
            </a:r>
            <a:r>
              <a:rPr lang="zh-CN" altLang="en-US" dirty="0" smtClean="0"/>
              <a:t>长度</a:t>
            </a:r>
            <a:r>
              <a:rPr lang="zh-CN" altLang="en-US" dirty="0"/>
              <a:t>、异构以及任意嵌套</a:t>
            </a:r>
            <a:endParaRPr lang="en-US" altLang="zh-CN" dirty="0"/>
          </a:p>
          <a:p>
            <a:r>
              <a:rPr lang="zh-CN" altLang="en-US" dirty="0"/>
              <a:t>●</a:t>
            </a:r>
            <a:r>
              <a:rPr lang="zh-CN" altLang="en-US" dirty="0" smtClean="0"/>
              <a:t>属于</a:t>
            </a:r>
            <a:r>
              <a:rPr lang="zh-CN" altLang="en-US" dirty="0"/>
              <a:t>不</a:t>
            </a:r>
            <a:r>
              <a:rPr lang="zh-CN" altLang="en-US" dirty="0" smtClean="0"/>
              <a:t>可变</a:t>
            </a:r>
            <a:r>
              <a:rPr lang="zh-CN" altLang="en-US" dirty="0"/>
              <a:t>序列的分类</a:t>
            </a:r>
            <a:endParaRPr lang="en-US" altLang="zh-CN" dirty="0"/>
          </a:p>
          <a:p>
            <a:r>
              <a:rPr lang="zh-CN" altLang="en-US" dirty="0"/>
              <a:t>●对象引用数组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097280" y="4733110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元组</a:t>
            </a:r>
            <a:r>
              <a:rPr lang="zh-CN" altLang="en-US" dirty="0" smtClean="0"/>
              <a:t>的</a:t>
            </a:r>
            <a:r>
              <a:rPr lang="zh-CN" altLang="en-US" dirty="0"/>
              <a:t>表示方式     </a:t>
            </a:r>
            <a:r>
              <a:rPr lang="en-US" altLang="zh-CN" dirty="0" smtClean="0"/>
              <a:t>(……)</a:t>
            </a:r>
          </a:p>
          <a:p>
            <a:r>
              <a:rPr lang="zh-CN" altLang="en-US" dirty="0" smtClean="0"/>
              <a:t>涉及的函数 </a:t>
            </a:r>
            <a:r>
              <a:rPr lang="en-US" altLang="zh-CN" dirty="0" smtClean="0"/>
              <a:t>tuple()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097280" y="5487815"/>
            <a:ext cx="620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zh-CN" altLang="en-US" dirty="0" smtClean="0"/>
              <a:t>只有单一元素时，要养成加逗号的习惯，如</a:t>
            </a:r>
            <a:r>
              <a:rPr lang="en-US" altLang="zh-CN" dirty="0" smtClean="0"/>
              <a:t>(1,)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5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元组的使用场景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为什么有了列表还要元组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之父曾经接受过数学思维的训练，并提到过把元组看做是简单的对象组合，把列表看成是随时间改变的数据结构。元组的不可变性提供了某种完整性。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凭经验来说，列表是定序集合的选择工具，可能需要进行修改，而元组能够处理其他固定关系的情况。例如字典的键等。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元组真的是不可修改的吗？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11866"/>
          </a:xfrm>
        </p:spPr>
        <p:txBody>
          <a:bodyPr/>
          <a:lstStyle/>
          <a:p>
            <a:r>
              <a:rPr lang="en-US" altLang="zh-CN" dirty="0" smtClean="0"/>
              <a:t>T = (1,[2,3],4)</a:t>
            </a:r>
          </a:p>
          <a:p>
            <a:r>
              <a:rPr lang="zh-CN" altLang="en-US" dirty="0" smtClean="0"/>
              <a:t>试着按照以下方式操作：</a:t>
            </a:r>
            <a:endParaRPr lang="en-US" altLang="zh-CN" dirty="0" smtClean="0"/>
          </a:p>
          <a:p>
            <a:r>
              <a:rPr lang="en-US" altLang="zh-CN" dirty="0" smtClean="0"/>
              <a:t>T[1] = ‘</a:t>
            </a:r>
            <a:r>
              <a:rPr lang="en-US" altLang="zh-CN" dirty="0" err="1" smtClean="0"/>
              <a:t>gbe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T[1][0] = ‘</a:t>
            </a:r>
            <a:r>
              <a:rPr lang="en-US" altLang="zh-CN" dirty="0" err="1" smtClean="0"/>
              <a:t>gbe</a:t>
            </a:r>
            <a:r>
              <a:rPr lang="en-US" altLang="zh-CN" dirty="0" smtClean="0"/>
              <a:t>’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7280" y="4046706"/>
            <a:ext cx="757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元组的不可变性只适用于元组本身顶层而并非其内容。另外，对于大多数程序而言，这种单层深度的不可变性对一般元组角色来说已经足够。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6159600" y="2374920"/>
              <a:ext cx="5099400" cy="168300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0240" y="2365560"/>
                <a:ext cx="5118120" cy="17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6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序列的基本操作总结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632674"/>
            <a:ext cx="2588905" cy="4023360"/>
          </a:xfrm>
        </p:spPr>
        <p:txBody>
          <a:bodyPr/>
          <a:lstStyle/>
          <a:p>
            <a:r>
              <a:rPr lang="en-US" altLang="zh-CN" dirty="0" smtClean="0"/>
              <a:t>X1 + X2</a:t>
            </a:r>
          </a:p>
          <a:p>
            <a:r>
              <a:rPr lang="en-US" altLang="zh-CN" dirty="0" smtClean="0"/>
              <a:t>X * n</a:t>
            </a:r>
          </a:p>
          <a:p>
            <a:r>
              <a:rPr lang="en-US" altLang="zh-CN" dirty="0" smtClean="0"/>
              <a:t>X[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</a:t>
            </a:r>
          </a:p>
          <a:p>
            <a:r>
              <a:rPr lang="en-US" altLang="zh-CN" dirty="0" smtClean="0"/>
              <a:t>X[ i:j ]</a:t>
            </a:r>
          </a:p>
          <a:p>
            <a:r>
              <a:rPr lang="en-US" altLang="zh-CN" dirty="0" smtClean="0"/>
              <a:t>X[ i:j:k ]</a:t>
            </a:r>
          </a:p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(X)</a:t>
            </a:r>
          </a:p>
          <a:p>
            <a:r>
              <a:rPr lang="en-US" altLang="zh-CN" dirty="0" smtClean="0"/>
              <a:t>max(X)</a:t>
            </a:r>
          </a:p>
          <a:p>
            <a:r>
              <a:rPr lang="en-US" altLang="zh-CN" dirty="0" smtClean="0"/>
              <a:t>min(X)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311553" y="2632674"/>
            <a:ext cx="258890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V in x</a:t>
            </a:r>
          </a:p>
          <a:p>
            <a:r>
              <a:rPr lang="en-US" altLang="zh-CN" dirty="0" smtClean="0"/>
              <a:t>V not in x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7280" y="1861851"/>
            <a:ext cx="852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有序的数据集合体，也称序列。序列的数据成员之间存在排列次序，因此可以通过各数据成员在序列中所处的位置，即索引或下标来访问数据成员。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9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字典是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中最具有灵活的内置数据结构类型。字典可以取代许多搜索算法和数据结构。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字典（无序可修改）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7280" y="2581464"/>
            <a:ext cx="31854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主要具有以下特点：</a:t>
            </a:r>
            <a:endParaRPr lang="en-US" altLang="zh-CN" dirty="0"/>
          </a:p>
          <a:p>
            <a:r>
              <a:rPr lang="zh-CN" altLang="en-US" dirty="0"/>
              <a:t>●任意对象</a:t>
            </a:r>
            <a:r>
              <a:rPr lang="zh-CN" altLang="en-US" dirty="0" smtClean="0"/>
              <a:t>的无序</a:t>
            </a:r>
            <a:r>
              <a:rPr lang="zh-CN" altLang="en-US" dirty="0"/>
              <a:t>集合</a:t>
            </a:r>
            <a:endParaRPr lang="en-US" altLang="zh-CN" dirty="0"/>
          </a:p>
          <a:p>
            <a:r>
              <a:rPr lang="zh-CN" altLang="en-US" dirty="0"/>
              <a:t>●</a:t>
            </a:r>
            <a:r>
              <a:rPr lang="zh-CN" altLang="en-US" dirty="0" smtClean="0"/>
              <a:t>通过键而不是偏移量来读取</a:t>
            </a:r>
            <a:endParaRPr lang="en-US" altLang="zh-CN" dirty="0" smtClean="0"/>
          </a:p>
          <a:p>
            <a:r>
              <a:rPr lang="zh-CN" altLang="en-US" dirty="0" smtClean="0"/>
              <a:t>●可变长、</a:t>
            </a:r>
            <a:r>
              <a:rPr lang="zh-CN" altLang="en-US" dirty="0"/>
              <a:t>异构以及任意嵌套</a:t>
            </a:r>
            <a:endParaRPr lang="en-US" altLang="zh-CN" dirty="0"/>
          </a:p>
          <a:p>
            <a:r>
              <a:rPr lang="zh-CN" altLang="en-US" dirty="0"/>
              <a:t>●</a:t>
            </a:r>
            <a:r>
              <a:rPr lang="zh-CN" altLang="en-US" dirty="0" smtClean="0"/>
              <a:t>属于可变映射类型</a:t>
            </a:r>
            <a:endParaRPr lang="en-US" altLang="zh-CN" dirty="0"/>
          </a:p>
          <a:p>
            <a:r>
              <a:rPr lang="zh-CN" altLang="en-US" dirty="0"/>
              <a:t>●对象</a:t>
            </a:r>
            <a:r>
              <a:rPr lang="zh-CN" altLang="en-US" dirty="0" smtClean="0"/>
              <a:t>引用表（散列表）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97280" y="4733110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字典</a:t>
            </a:r>
            <a:r>
              <a:rPr lang="zh-CN" altLang="en-US" dirty="0" smtClean="0"/>
              <a:t>的</a:t>
            </a:r>
            <a:r>
              <a:rPr lang="zh-CN" altLang="en-US" dirty="0"/>
              <a:t>表示方式     </a:t>
            </a:r>
            <a:r>
              <a:rPr lang="en-US" altLang="zh-CN" dirty="0" smtClean="0"/>
              <a:t>{</a:t>
            </a:r>
            <a:r>
              <a:rPr lang="zh-CN" altLang="en-US" dirty="0" smtClean="0"/>
              <a:t>键：值</a:t>
            </a:r>
            <a:r>
              <a:rPr lang="en-US" altLang="zh-CN" dirty="0" smtClean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477120" y="2946240"/>
              <a:ext cx="360" cy="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7760" y="2936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1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 = {’qingwen’:1,’junjie’:2,’chunhong’:3}</a:t>
            </a:r>
          </a:p>
          <a:p>
            <a:r>
              <a:rPr lang="en-US" altLang="zh-CN" dirty="0" smtClean="0"/>
              <a:t>D[‘</a:t>
            </a:r>
            <a:r>
              <a:rPr lang="en-US" altLang="zh-CN" dirty="0" err="1" smtClean="0"/>
              <a:t>chunhong</a:t>
            </a:r>
            <a:r>
              <a:rPr lang="en-US" altLang="zh-CN" dirty="0" smtClean="0"/>
              <a:t>’]</a:t>
            </a:r>
          </a:p>
          <a:p>
            <a:r>
              <a:rPr lang="en-US" altLang="zh-CN" dirty="0" err="1"/>
              <a:t>l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(D)</a:t>
            </a:r>
          </a:p>
          <a:p>
            <a:r>
              <a:rPr lang="en-US" altLang="zh-CN" dirty="0" smtClean="0"/>
              <a:t>‘</a:t>
            </a:r>
            <a:r>
              <a:rPr lang="en-US" altLang="zh-CN" dirty="0" err="1" smtClean="0"/>
              <a:t>chunhong</a:t>
            </a:r>
            <a:r>
              <a:rPr lang="en-US" altLang="zh-CN" dirty="0" smtClean="0"/>
              <a:t>’ in D</a:t>
            </a:r>
          </a:p>
          <a:p>
            <a:r>
              <a:rPr lang="en-US" altLang="zh-CN" dirty="0"/>
              <a:t>l</a:t>
            </a:r>
            <a:r>
              <a:rPr lang="en-US" altLang="zh-CN" dirty="0" smtClean="0"/>
              <a:t>ist(</a:t>
            </a:r>
            <a:r>
              <a:rPr lang="en-US" altLang="zh-CN" dirty="0" err="1" smtClean="0"/>
              <a:t>D.keys</a:t>
            </a:r>
            <a:r>
              <a:rPr lang="en-US" altLang="zh-CN" dirty="0" smtClean="0"/>
              <a:t>())</a:t>
            </a:r>
          </a:p>
          <a:p>
            <a:endParaRPr lang="en-US" altLang="zh-CN" dirty="0"/>
          </a:p>
          <a:p>
            <a:r>
              <a:rPr lang="zh-CN" altLang="en-US" dirty="0" smtClean="0"/>
              <a:t>字典的修改</a:t>
            </a:r>
            <a:endParaRPr lang="en-US" altLang="zh-CN" dirty="0" smtClean="0"/>
          </a:p>
          <a:p>
            <a:r>
              <a:rPr lang="en-US" altLang="zh-CN" dirty="0" smtClean="0"/>
              <a:t>D[‘</a:t>
            </a:r>
            <a:r>
              <a:rPr lang="en-US" altLang="zh-CN" dirty="0" err="1" smtClean="0"/>
              <a:t>chunhong</a:t>
            </a:r>
            <a:r>
              <a:rPr lang="en-US" altLang="zh-CN" dirty="0" smtClean="0"/>
              <a:t>’] = [‘chunhong’,18,’beautiful’]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字典的基本操作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7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 = {’qingwen’:1,’junjie’:2,’chunhong’:3}</a:t>
            </a:r>
          </a:p>
          <a:p>
            <a:r>
              <a:rPr lang="en-US" altLang="zh-CN" dirty="0" smtClean="0"/>
              <a:t>list(</a:t>
            </a:r>
            <a:r>
              <a:rPr lang="en-US" altLang="zh-CN" dirty="0" err="1" smtClean="0"/>
              <a:t>D.values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list(</a:t>
            </a:r>
            <a:r>
              <a:rPr lang="en-US" altLang="zh-CN" dirty="0" err="1" smtClean="0"/>
              <a:t>D.items</a:t>
            </a:r>
            <a:r>
              <a:rPr lang="en-US" altLang="zh-CN" dirty="0" smtClean="0"/>
              <a:t>())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读取不存在的键往往都会出错，然而键不存在时可通过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方法能够返回默认值</a:t>
            </a:r>
            <a:endParaRPr lang="en-US" altLang="zh-CN" dirty="0" smtClean="0"/>
          </a:p>
          <a:p>
            <a:r>
              <a:rPr lang="en-US" altLang="zh-CN" dirty="0" err="1" smtClean="0"/>
              <a:t>D.get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qingwen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Print (</a:t>
            </a:r>
            <a:r>
              <a:rPr lang="en-US" altLang="zh-CN" dirty="0" err="1" smtClean="0"/>
              <a:t>D.get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gubaoer</a:t>
            </a:r>
            <a:r>
              <a:rPr lang="en-US" altLang="zh-CN" dirty="0" smtClean="0"/>
              <a:t>’))</a:t>
            </a:r>
          </a:p>
          <a:p>
            <a:r>
              <a:rPr lang="en-US" altLang="zh-CN" dirty="0"/>
              <a:t>Print (</a:t>
            </a:r>
            <a:r>
              <a:rPr lang="en-US" altLang="zh-CN" dirty="0" err="1"/>
              <a:t>D.get</a:t>
            </a:r>
            <a:r>
              <a:rPr lang="en-US" altLang="zh-CN" dirty="0"/>
              <a:t>(‘gubaoer</a:t>
            </a:r>
            <a:r>
              <a:rPr lang="en-US" altLang="zh-CN" dirty="0" smtClean="0"/>
              <a:t>’,18))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字典的常用方法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896924" cy="4350785"/>
          </a:xfrm>
        </p:spPr>
        <p:txBody>
          <a:bodyPr/>
          <a:lstStyle/>
          <a:p>
            <a:r>
              <a:rPr lang="en-US" altLang="zh-CN" dirty="0" smtClean="0"/>
              <a:t>D = {’qingwen’:1,’junjie’:2,’chunhong’:3}</a:t>
            </a:r>
          </a:p>
          <a:p>
            <a:r>
              <a:rPr lang="en-US" altLang="zh-CN" dirty="0" smtClean="0"/>
              <a:t>D2 = {‘gubaoer’:18}</a:t>
            </a:r>
          </a:p>
          <a:p>
            <a:r>
              <a:rPr lang="en-US" altLang="zh-CN" dirty="0" err="1" smtClean="0"/>
              <a:t>D.update</a:t>
            </a:r>
            <a:r>
              <a:rPr lang="en-US" altLang="zh-CN" dirty="0" smtClean="0"/>
              <a:t>(D2)               ##</a:t>
            </a:r>
            <a:r>
              <a:rPr lang="zh-CN" altLang="en-US" dirty="0" smtClean="0"/>
              <a:t>字典中的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方法，表示合并</a:t>
            </a:r>
            <a:endParaRPr lang="en-US" altLang="zh-CN" dirty="0" smtClean="0"/>
          </a:p>
          <a:p>
            <a:r>
              <a:rPr lang="en-US" altLang="zh-CN" dirty="0" err="1" smtClean="0"/>
              <a:t>D.pop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gubaoer</a:t>
            </a:r>
            <a:r>
              <a:rPr lang="en-US" altLang="zh-CN" dirty="0" smtClean="0"/>
              <a:t>’)        ##</a:t>
            </a:r>
            <a:r>
              <a:rPr lang="zh-CN" altLang="en-US" dirty="0" smtClean="0"/>
              <a:t>字典的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方法和列表</a:t>
            </a:r>
            <a:r>
              <a:rPr lang="en-US" altLang="zh-CN" dirty="0" smtClean="0"/>
              <a:t>pop</a:t>
            </a:r>
            <a:r>
              <a:rPr lang="zh-CN" altLang="en-US" dirty="0" smtClean="0"/>
              <a:t>类似，只不过删除的是一个键，而不是索引位置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遍历字典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D: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print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字典的常用方法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8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字典的其他方法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968"/>
          </a:xfrm>
        </p:spPr>
        <p:txBody>
          <a:bodyPr/>
          <a:lstStyle/>
          <a:p>
            <a:r>
              <a:rPr lang="zh-CN" altLang="en-US" dirty="0" smtClean="0"/>
              <a:t>创建字典：</a:t>
            </a:r>
            <a:endParaRPr lang="en-US" altLang="zh-CN" dirty="0" smtClean="0"/>
          </a:p>
          <a:p>
            <a:r>
              <a:rPr lang="en-US" altLang="zh-CN" dirty="0" smtClean="0"/>
              <a:t>1.D={}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D[‘name’] = ‘</a:t>
            </a:r>
            <a:r>
              <a:rPr lang="en-US" altLang="zh-CN" dirty="0" err="1" smtClean="0"/>
              <a:t>mel</a:t>
            </a:r>
            <a:r>
              <a:rPr lang="en-US" altLang="zh-CN" dirty="0" smtClean="0"/>
              <a:t>’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D[‘age’] = 45</a:t>
            </a:r>
          </a:p>
          <a:p>
            <a:r>
              <a:rPr lang="en-US" altLang="zh-CN" dirty="0" smtClean="0"/>
              <a:t>2.   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(name=‘</a:t>
            </a:r>
            <a:r>
              <a:rPr lang="en-US" altLang="zh-CN" dirty="0" err="1" smtClean="0"/>
              <a:t>mel</a:t>
            </a:r>
            <a:r>
              <a:rPr lang="en-US" altLang="zh-CN" dirty="0" smtClean="0"/>
              <a:t>’,age=45)</a:t>
            </a:r>
          </a:p>
          <a:p>
            <a:r>
              <a:rPr lang="en-US" altLang="zh-CN" dirty="0" smtClean="0"/>
              <a:t>3.   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 [ (‘name’,’</a:t>
            </a:r>
            <a:r>
              <a:rPr lang="en-US" altLang="zh-CN" dirty="0" err="1" smtClean="0"/>
              <a:t>mel</a:t>
            </a:r>
            <a:r>
              <a:rPr lang="en-US" altLang="zh-CN" dirty="0" smtClean="0"/>
              <a:t>’) , (‘age’,45) ] )</a:t>
            </a:r>
          </a:p>
          <a:p>
            <a:endParaRPr lang="en-US" altLang="zh-CN" dirty="0"/>
          </a:p>
          <a:p>
            <a:r>
              <a:rPr lang="zh-CN" altLang="en-US" dirty="0" smtClean="0"/>
              <a:t>如果所有键的值都相同，你也可以用比较特殊的形式对字典初始化：</a:t>
            </a:r>
            <a:endParaRPr lang="en-US" altLang="zh-CN" dirty="0" smtClean="0"/>
          </a:p>
          <a:p>
            <a:r>
              <a:rPr lang="zh-CN" altLang="en-US" dirty="0" smtClean="0"/>
              <a:t>例如： </a:t>
            </a:r>
            <a:r>
              <a:rPr lang="en-US" altLang="zh-CN" dirty="0" err="1" smtClean="0"/>
              <a:t>Dict.fromkeys</a:t>
            </a:r>
            <a:r>
              <a:rPr lang="en-US" altLang="zh-CN" dirty="0" smtClean="0"/>
              <a:t>([‘</a:t>
            </a:r>
            <a:r>
              <a:rPr lang="en-US" altLang="zh-CN" dirty="0" err="1" smtClean="0"/>
              <a:t>a’,’b</a:t>
            </a:r>
            <a:r>
              <a:rPr lang="en-US" altLang="zh-CN" dirty="0" smtClean="0"/>
              <a:t>’],0)</a:t>
            </a:r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字典的用法注意及使用场景举例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●序列运算无效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●对新索引赋值会添加项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●键不一定总是字符串（任何不可变对象都可以）</a:t>
            </a:r>
            <a:endParaRPr lang="en-US" altLang="zh-CN" dirty="0" smtClean="0"/>
          </a:p>
          <a:p>
            <a:r>
              <a:rPr lang="en-US" altLang="zh-CN" dirty="0" smtClean="0"/>
              <a:t>==============================================================================</a:t>
            </a:r>
            <a:endParaRPr lang="en-US" altLang="zh-CN" dirty="0"/>
          </a:p>
          <a:p>
            <a:r>
              <a:rPr lang="en-US" altLang="zh-CN" dirty="0" smtClean="0"/>
              <a:t>L = []</a:t>
            </a:r>
          </a:p>
          <a:p>
            <a:r>
              <a:rPr lang="en-US" altLang="zh-CN" dirty="0" smtClean="0"/>
              <a:t>L[99] = ‘</a:t>
            </a:r>
            <a:r>
              <a:rPr lang="en-US" altLang="zh-CN" dirty="0" err="1" smtClean="0"/>
              <a:t>gbe</a:t>
            </a:r>
            <a:r>
              <a:rPr lang="en-US" altLang="zh-CN" dirty="0" smtClean="0"/>
              <a:t>’        </a:t>
            </a:r>
            <a:r>
              <a:rPr lang="zh-CN" altLang="en-US" dirty="0" smtClean="0"/>
              <a:t>会出现什么？用现有知识的哪些办法可以解决？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真实项目案例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13" y="1813510"/>
            <a:ext cx="9506570" cy="44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排序字典的键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字典是无序的，难道真的没有办法进行对其排序？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请思考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C={ ‘a’:1,’b’:2,’c’:3 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万能的</a:t>
            </a:r>
            <a:r>
              <a:rPr lang="en-US" altLang="zh-CN" dirty="0" smtClean="0"/>
              <a:t>’in’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83857"/>
          </a:xfrm>
        </p:spPr>
        <p:txBody>
          <a:bodyPr/>
          <a:lstStyle/>
          <a:p>
            <a:r>
              <a:rPr lang="en-US" altLang="zh-CN" dirty="0" smtClean="0"/>
              <a:t>‘in’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中是专门来检测某个对象类型（‘字符串’、‘列表’、‘元组’、‘字典’等）里的成员关系，在字典中，除了使用‘</a:t>
            </a:r>
            <a:r>
              <a:rPr lang="en-US" altLang="zh-CN" dirty="0" smtClean="0"/>
              <a:t>get</a:t>
            </a:r>
            <a:r>
              <a:rPr lang="zh-CN" altLang="en-US" dirty="0" smtClean="0"/>
              <a:t>’方法外，‘</a:t>
            </a:r>
            <a:r>
              <a:rPr lang="en-US" altLang="zh-CN" dirty="0" smtClean="0"/>
              <a:t>in</a:t>
            </a:r>
            <a:r>
              <a:rPr lang="zh-CN" altLang="en-US" dirty="0" smtClean="0"/>
              <a:t>’通常来说是首选。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 = </a:t>
            </a:r>
            <a:r>
              <a:rPr lang="zh-CN" altLang="en-US" dirty="0" smtClean="0"/>
              <a:t>｛</a:t>
            </a:r>
            <a:r>
              <a:rPr lang="en-US" altLang="zh-CN" dirty="0" smtClean="0"/>
              <a:t>’a’:2,’b’:1</a:t>
            </a:r>
            <a:r>
              <a:rPr lang="zh-CN" altLang="en-US" dirty="0" smtClean="0"/>
              <a:t>｝</a:t>
            </a:r>
            <a:endParaRPr lang="en-US" altLang="zh-CN" dirty="0" smtClean="0"/>
          </a:p>
          <a:p>
            <a:r>
              <a:rPr lang="en-US" altLang="zh-CN" dirty="0" smtClean="0"/>
              <a:t>‘a’ in 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True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浅</a:t>
            </a:r>
            <a:r>
              <a:rPr lang="zh-CN" altLang="en-US" dirty="0" smtClean="0"/>
              <a:t>拷贝和深拷贝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引用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拷贝</a:t>
            </a:r>
            <a:endParaRPr lang="en-US" altLang="zh-CN" dirty="0" smtClean="0"/>
          </a:p>
          <a:p>
            <a:r>
              <a:rPr lang="zh-CN" altLang="en-US" dirty="0" smtClean="0"/>
              <a:t>变量赋值总是存储对象的引用，而不是这些对象的拷贝</a:t>
            </a:r>
            <a:endParaRPr lang="en-US" altLang="zh-CN" dirty="0" smtClean="0"/>
          </a:p>
          <a:p>
            <a:r>
              <a:rPr lang="zh-CN" altLang="en-US" dirty="0" smtClean="0"/>
              <a:t>如： </a:t>
            </a:r>
            <a:r>
              <a:rPr lang="en-US" altLang="zh-CN" dirty="0" smtClean="0"/>
              <a:t>d = [1,2,3,4]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S = d</a:t>
            </a:r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83" y="3545064"/>
            <a:ext cx="6962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003911" cy="4023360"/>
          </a:xfrm>
        </p:spPr>
        <p:txBody>
          <a:bodyPr/>
          <a:lstStyle/>
          <a:p>
            <a:r>
              <a:rPr lang="zh-CN" altLang="en-US" dirty="0" smtClean="0"/>
              <a:t>在任何时候，你都需要用到拷贝</a:t>
            </a:r>
            <a:endParaRPr lang="en-US" altLang="zh-CN" dirty="0" smtClean="0"/>
          </a:p>
          <a:p>
            <a:r>
              <a:rPr lang="zh-CN" altLang="en-US" dirty="0" smtClean="0"/>
              <a:t>●没有限制条件的分片表达式（</a:t>
            </a:r>
            <a:r>
              <a:rPr lang="en-US" altLang="zh-CN" dirty="0" smtClean="0"/>
              <a:t>L[:]</a:t>
            </a:r>
            <a:r>
              <a:rPr lang="zh-CN" altLang="en-US" dirty="0" smtClean="0"/>
              <a:t>）能够复制序列</a:t>
            </a:r>
            <a:endParaRPr lang="en-US" altLang="zh-CN" dirty="0" smtClean="0"/>
          </a:p>
          <a:p>
            <a:r>
              <a:rPr lang="zh-CN" altLang="en-US" dirty="0"/>
              <a:t>●</a:t>
            </a:r>
            <a:r>
              <a:rPr lang="zh-CN" altLang="en-US" dirty="0" smtClean="0"/>
              <a:t>字典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方法能够复制字典</a:t>
            </a:r>
            <a:endParaRPr lang="en-US" altLang="zh-CN" dirty="0" smtClean="0"/>
          </a:p>
          <a:p>
            <a:r>
              <a:rPr lang="zh-CN" altLang="en-US" dirty="0"/>
              <a:t>●</a:t>
            </a:r>
            <a:r>
              <a:rPr lang="zh-CN" altLang="en-US" dirty="0" smtClean="0"/>
              <a:t>有些内置函数能够生成拷贝（</a:t>
            </a:r>
            <a:r>
              <a:rPr lang="en-US" altLang="zh-CN" dirty="0" smtClean="0"/>
              <a:t>list(L)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●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标准库模块能够生成完整拷贝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浅拷贝和深拷贝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82128" y="1889760"/>
            <a:ext cx="352595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&gt;&gt;&gt; L = [1,2,3]</a:t>
            </a:r>
          </a:p>
          <a:p>
            <a:r>
              <a:rPr lang="en-US" altLang="zh-CN" dirty="0"/>
              <a:t>&gt;&gt;&gt; D = {'a':1,'b':2}</a:t>
            </a:r>
          </a:p>
          <a:p>
            <a:r>
              <a:rPr lang="en-US" altLang="zh-CN" dirty="0"/>
              <a:t>&gt;&gt;&gt;</a:t>
            </a:r>
          </a:p>
          <a:p>
            <a:r>
              <a:rPr lang="en-US" altLang="zh-CN" dirty="0"/>
              <a:t>&gt;&gt;&gt; A = L[:]</a:t>
            </a:r>
          </a:p>
          <a:p>
            <a:r>
              <a:rPr lang="en-US" altLang="zh-CN" dirty="0"/>
              <a:t>&gt;&gt;&gt; B = </a:t>
            </a:r>
            <a:r>
              <a:rPr lang="en-US" altLang="zh-CN" dirty="0" err="1"/>
              <a:t>D.copy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&gt;&gt;&gt; A</a:t>
            </a:r>
          </a:p>
          <a:p>
            <a:r>
              <a:rPr lang="en-US" altLang="zh-CN" dirty="0"/>
              <a:t>[1, 2, 3]</a:t>
            </a:r>
          </a:p>
          <a:p>
            <a:r>
              <a:rPr lang="en-US" altLang="zh-CN" dirty="0"/>
              <a:t>&gt;&gt;&gt; A[1] = 'Ni'</a:t>
            </a:r>
          </a:p>
          <a:p>
            <a:r>
              <a:rPr lang="en-US" altLang="zh-CN" dirty="0"/>
              <a:t>&gt;&gt;&gt; B['c'] = '</a:t>
            </a:r>
            <a:r>
              <a:rPr lang="en-US" altLang="zh-CN" dirty="0" err="1"/>
              <a:t>gbe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 L,D</a:t>
            </a:r>
          </a:p>
          <a:p>
            <a:r>
              <a:rPr lang="en-US" altLang="zh-CN" dirty="0"/>
              <a:t>([1, 2, 3], {'a': 1, 'b': 2})</a:t>
            </a:r>
          </a:p>
          <a:p>
            <a:r>
              <a:rPr lang="en-US" altLang="zh-CN" dirty="0"/>
              <a:t>&gt;&gt;&gt; A,B</a:t>
            </a:r>
          </a:p>
          <a:p>
            <a:r>
              <a:rPr lang="en-US" altLang="zh-CN" dirty="0"/>
              <a:t>([1, 'Ni', 3], {'a': 1, 'c': '</a:t>
            </a:r>
            <a:r>
              <a:rPr lang="en-US" altLang="zh-CN" dirty="0" err="1"/>
              <a:t>gbe</a:t>
            </a:r>
            <a:r>
              <a:rPr lang="en-US" altLang="zh-CN" dirty="0"/>
              <a:t>', 'b': 2})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99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浅拷贝和深拷贝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00985" y="2916040"/>
            <a:ext cx="9962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浅拷贝： </a:t>
            </a:r>
            <a:r>
              <a:rPr lang="zh-CN" altLang="en-US" dirty="0"/>
              <a:t>只拷贝父对象，不会拷贝对象的内部的子对象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                  </a:t>
            </a:r>
            <a:r>
              <a:rPr lang="zh-CN" altLang="en-US" dirty="0" smtClean="0"/>
              <a:t>无条件值的分片以及字典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方法只能做顶层复制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深拷贝： </a:t>
            </a:r>
            <a:r>
              <a:rPr lang="zh-CN" altLang="en-US" dirty="0"/>
              <a:t>拷贝对象及其</a:t>
            </a:r>
            <a:r>
              <a:rPr lang="zh-CN" altLang="en-US" dirty="0" smtClean="0"/>
              <a:t>子对象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</a:t>
            </a:r>
            <a:r>
              <a:rPr lang="zh-CN" altLang="en-US" dirty="0" smtClean="0"/>
              <a:t>利用标准库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deepcopy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进行深拷贝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01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集合（无序可修改）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集合在数学理论中是重要的组成部分，在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中，主要用于数据分析，以及进行数据加工的“中转站”。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集合是一组对象的集合，无论对象是何种类型。其非常有用的特点是任何元素都没有重复且无序。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用法：</a:t>
            </a:r>
            <a:endParaRPr lang="en-US" altLang="zh-CN" dirty="0" smtClean="0"/>
          </a:p>
          <a:p>
            <a:r>
              <a:rPr lang="en-US" altLang="zh-CN" dirty="0" smtClean="0"/>
              <a:t>Set()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集合的常用方法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9646" y="1933869"/>
            <a:ext cx="9005187" cy="4023360"/>
          </a:xfrm>
        </p:spPr>
        <p:txBody>
          <a:bodyPr/>
          <a:lstStyle/>
          <a:p>
            <a:r>
              <a:rPr lang="zh-CN" altLang="en-US" dirty="0" smtClean="0"/>
              <a:t>并集：该集合包含两个集合中所有的元素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set.union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|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交集：  该集合的公共部分元素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   set. </a:t>
            </a:r>
            <a:r>
              <a:rPr lang="en-US" altLang="zh-CN" dirty="0" smtClean="0"/>
              <a:t>Intersection()   </a:t>
            </a:r>
            <a:r>
              <a:rPr lang="zh-CN" altLang="en-US" dirty="0" smtClean="0"/>
              <a:t>或  </a:t>
            </a:r>
            <a:r>
              <a:rPr lang="en-US" altLang="zh-CN" dirty="0" smtClean="0"/>
              <a:t>&amp;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差集：   显示出两个集合中，前者有，而后者没有的元素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set.difference</a:t>
            </a:r>
            <a:r>
              <a:rPr lang="en-US" altLang="zh-CN" dirty="0" smtClean="0"/>
              <a:t>()      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-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集合的常用方法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1284" y="1933869"/>
            <a:ext cx="4331724" cy="4023360"/>
          </a:xfrm>
        </p:spPr>
        <p:txBody>
          <a:bodyPr>
            <a:normAutofit/>
          </a:bodyPr>
          <a:lstStyle/>
          <a:p>
            <a:r>
              <a:rPr lang="da-DK" altLang="zh-CN" dirty="0"/>
              <a:t>&gt;&gt;&gt; t  </a:t>
            </a:r>
          </a:p>
          <a:p>
            <a:r>
              <a:rPr lang="da-DK" altLang="zh-CN" dirty="0"/>
              <a:t>set(['H', 'e', 'l', 'o</a:t>
            </a:r>
            <a:r>
              <a:rPr lang="da-DK" altLang="zh-CN" dirty="0" smtClean="0"/>
              <a:t>'])</a:t>
            </a:r>
          </a:p>
          <a:p>
            <a:r>
              <a:rPr lang="en-US" altLang="zh-CN" dirty="0" err="1"/>
              <a:t>t.add</a:t>
            </a:r>
            <a:r>
              <a:rPr lang="en-US" altLang="zh-CN" dirty="0"/>
              <a:t>('x')            # </a:t>
            </a:r>
            <a:r>
              <a:rPr lang="zh-CN" altLang="en-US" dirty="0"/>
              <a:t>添加一项  </a:t>
            </a:r>
          </a:p>
          <a:p>
            <a:r>
              <a:rPr lang="en-US" altLang="zh-CN" dirty="0" err="1"/>
              <a:t>s.update</a:t>
            </a:r>
            <a:r>
              <a:rPr lang="en-US" altLang="zh-CN" dirty="0"/>
              <a:t>([10,37,42])  # 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中添加多项 </a:t>
            </a:r>
            <a:r>
              <a:rPr lang="zh-CN" altLang="en-US" dirty="0" smtClean="0"/>
              <a:t> 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remove()</a:t>
            </a:r>
            <a:r>
              <a:rPr lang="zh-CN" altLang="en-US" dirty="0"/>
              <a:t>可以删除一项：  </a:t>
            </a:r>
          </a:p>
          <a:p>
            <a:r>
              <a:rPr lang="en-US" altLang="zh-CN" dirty="0" err="1"/>
              <a:t>t.remove</a:t>
            </a:r>
            <a:r>
              <a:rPr lang="en-US" altLang="zh-CN" dirty="0"/>
              <a:t>('H')  </a:t>
            </a:r>
          </a:p>
          <a:p>
            <a:r>
              <a:rPr lang="en-US" altLang="zh-CN" dirty="0" err="1"/>
              <a:t>len</a:t>
            </a:r>
            <a:r>
              <a:rPr lang="en-US" altLang="zh-CN" dirty="0"/>
              <a:t>(s)  </a:t>
            </a:r>
          </a:p>
          <a:p>
            <a:r>
              <a:rPr lang="en-US" altLang="zh-CN" dirty="0"/>
              <a:t>set </a:t>
            </a:r>
            <a:r>
              <a:rPr lang="zh-CN" altLang="en-US" dirty="0"/>
              <a:t>的长度  </a:t>
            </a:r>
          </a:p>
          <a:p>
            <a:r>
              <a:rPr lang="da-DK" altLang="zh-CN" dirty="0"/>
              <a:t> 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60798" y="1933869"/>
            <a:ext cx="44948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 in s  </a:t>
            </a:r>
          </a:p>
          <a:p>
            <a:r>
              <a:rPr lang="zh-CN" altLang="en-US" sz="2000" dirty="0"/>
              <a:t>测试 </a:t>
            </a:r>
            <a:r>
              <a:rPr lang="en-US" altLang="zh-CN" sz="2000" dirty="0"/>
              <a:t>x </a:t>
            </a:r>
            <a:r>
              <a:rPr lang="zh-CN" altLang="en-US" sz="2000" dirty="0"/>
              <a:t>是否是 </a:t>
            </a:r>
            <a:r>
              <a:rPr lang="en-US" altLang="zh-CN" sz="2000" dirty="0"/>
              <a:t>s </a:t>
            </a:r>
            <a:r>
              <a:rPr lang="zh-CN" altLang="en-US" sz="2000" dirty="0"/>
              <a:t>的成员  </a:t>
            </a:r>
          </a:p>
          <a:p>
            <a:r>
              <a:rPr lang="en-US" altLang="zh-CN" sz="2000" dirty="0" smtClean="0"/>
              <a:t>x not in s </a:t>
            </a:r>
            <a:r>
              <a:rPr lang="en-US" altLang="zh-CN" sz="2000" dirty="0"/>
              <a:t> </a:t>
            </a:r>
          </a:p>
          <a:p>
            <a:r>
              <a:rPr lang="zh-CN" altLang="en-US" sz="2000" dirty="0"/>
              <a:t>测试 </a:t>
            </a:r>
            <a:r>
              <a:rPr lang="en-US" altLang="zh-CN" sz="2000" dirty="0"/>
              <a:t>x </a:t>
            </a:r>
            <a:r>
              <a:rPr lang="zh-CN" altLang="en-US" sz="2000" dirty="0" smtClean="0"/>
              <a:t>是否</a:t>
            </a:r>
            <a:r>
              <a:rPr lang="zh-CN" altLang="en-US" sz="2000" dirty="0"/>
              <a:t>不是 </a:t>
            </a:r>
            <a:r>
              <a:rPr lang="en-US" altLang="zh-CN" sz="2000" dirty="0"/>
              <a:t>s </a:t>
            </a:r>
            <a:r>
              <a:rPr lang="zh-CN" altLang="en-US" sz="2000" dirty="0"/>
              <a:t>的成员</a:t>
            </a:r>
            <a:r>
              <a:rPr lang="zh-CN" altLang="en-US" dirty="0"/>
              <a:t>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5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比较、相等性和真值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1030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==</a:t>
            </a:r>
            <a:r>
              <a:rPr lang="zh-CN" altLang="en-US" dirty="0" smtClean="0"/>
              <a:t>” 测试值的相等性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is</a:t>
            </a:r>
            <a:r>
              <a:rPr lang="zh-CN" altLang="en-US" dirty="0" smtClean="0"/>
              <a:t>”   测试对象的一致性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49424" y="3615252"/>
            <a:ext cx="3046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&gt;&gt;&gt; L1 = [1,('a',3)]</a:t>
            </a:r>
          </a:p>
          <a:p>
            <a:r>
              <a:rPr lang="en-US" altLang="zh-CN" dirty="0"/>
              <a:t>&gt;&gt;&gt; L2 = [1,('a',3)]</a:t>
            </a:r>
          </a:p>
          <a:p>
            <a:r>
              <a:rPr lang="en-US" altLang="zh-CN" dirty="0"/>
              <a:t>&gt;&gt;&gt; L1==L2,L1 is L2</a:t>
            </a:r>
          </a:p>
          <a:p>
            <a:r>
              <a:rPr lang="en-US" altLang="zh-CN" dirty="0"/>
              <a:t>(True, False)</a:t>
            </a:r>
          </a:p>
          <a:p>
            <a:r>
              <a:rPr lang="en-US" altLang="zh-CN" dirty="0"/>
              <a:t>&gt;&gt;&gt; S1 = '</a:t>
            </a:r>
            <a:r>
              <a:rPr lang="en-US" altLang="zh-CN" dirty="0" err="1"/>
              <a:t>gbe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 S2 = '</a:t>
            </a:r>
            <a:r>
              <a:rPr lang="en-US" altLang="zh-CN" dirty="0" err="1"/>
              <a:t>gbe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 S1==S2,S1 is S2</a:t>
            </a:r>
          </a:p>
          <a:p>
            <a:r>
              <a:rPr lang="en-US" altLang="zh-CN" dirty="0"/>
              <a:t>(True, True)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32706" y="3673620"/>
            <a:ext cx="5009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&gt;&gt;&gt; S1 = 'a longer string'</a:t>
            </a:r>
          </a:p>
          <a:p>
            <a:r>
              <a:rPr lang="en-US" altLang="zh-CN" dirty="0"/>
              <a:t>&gt;&gt;&gt; S2 = 'a longer string'</a:t>
            </a:r>
          </a:p>
          <a:p>
            <a:r>
              <a:rPr lang="en-US" altLang="zh-CN" dirty="0"/>
              <a:t>&gt;&gt;&gt; S1==S2,S1 is S2</a:t>
            </a:r>
          </a:p>
          <a:p>
            <a:r>
              <a:rPr lang="en-US" altLang="zh-CN" dirty="0"/>
              <a:t>(True, False)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3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714589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中，与大多数程序设计语言一样，整数</a:t>
            </a:r>
            <a:r>
              <a:rPr lang="en-US" altLang="zh-CN" dirty="0" smtClean="0"/>
              <a:t>0</a:t>
            </a:r>
            <a:r>
              <a:rPr lang="zh-CN" altLang="en-US" dirty="0" smtClean="0"/>
              <a:t>代表假，整数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代表真。不过，除此之外，也把任意的空数据结构视为假</a:t>
            </a:r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zh-CN" altLang="en-US" dirty="0" smtClean="0"/>
              <a:t>数字如果非零，则为真</a:t>
            </a:r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zh-CN" altLang="en-US" dirty="0" smtClean="0"/>
              <a:t>其他对象如果非空，则为真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比较、相等性和真值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46710" y="3855891"/>
            <a:ext cx="4145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</a:t>
            </a:r>
            <a:r>
              <a:rPr lang="en-US" altLang="zh-CN" dirty="0" err="1" smtClean="0"/>
              <a:t>gbe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True</a:t>
            </a:r>
          </a:p>
          <a:p>
            <a:r>
              <a:rPr lang="en-US" altLang="zh-CN" dirty="0" smtClean="0"/>
              <a:t>  “”              False</a:t>
            </a:r>
          </a:p>
          <a:p>
            <a:r>
              <a:rPr lang="en-US" altLang="zh-CN" dirty="0" smtClean="0"/>
              <a:t>[]                 False</a:t>
            </a:r>
          </a:p>
          <a:p>
            <a:r>
              <a:rPr lang="en-US" altLang="zh-CN" dirty="0" smtClean="0"/>
              <a:t>{}                 False</a:t>
            </a:r>
          </a:p>
          <a:p>
            <a:r>
              <a:rPr lang="en-US" altLang="zh-CN" dirty="0" smtClean="0"/>
              <a:t>1                 True</a:t>
            </a:r>
          </a:p>
          <a:p>
            <a:r>
              <a:rPr lang="en-US" altLang="zh-CN" dirty="0" smtClean="0"/>
              <a:t>0.0              False</a:t>
            </a:r>
          </a:p>
          <a:p>
            <a:r>
              <a:rPr lang="en-US" altLang="zh-CN" dirty="0" smtClean="0"/>
              <a:t>None          False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3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真实项目案例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17511"/>
            <a:ext cx="10684251" cy="45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流程控制和</a:t>
            </a:r>
            <a:r>
              <a:rPr lang="en-US" altLang="zh-CN" dirty="0" smtClean="0"/>
              <a:t>if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1154083" y="1940666"/>
            <a:ext cx="10058400" cy="4023360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中有三种布尔表达式运算符：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 and Y         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都为真，就是真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X  or  Y          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为真，就是真 （也叫做短路计算）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en-US" altLang="zh-CN" dirty="0" smtClean="0"/>
              <a:t>ot  X            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为假，那就是真（表达式返回）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45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流程控制和</a:t>
            </a:r>
            <a:r>
              <a:rPr lang="en-US" altLang="zh-CN" dirty="0" smtClean="0"/>
              <a:t>if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4778227" cy="4023360"/>
          </a:xfrm>
        </p:spPr>
        <p:txBody>
          <a:bodyPr/>
          <a:lstStyle/>
          <a:p>
            <a:r>
              <a:rPr lang="en-US" altLang="zh-CN" b="1" dirty="0"/>
              <a:t>Python if Statement </a:t>
            </a:r>
            <a:r>
              <a:rPr lang="en-US" altLang="zh-CN" b="1" dirty="0" smtClean="0"/>
              <a:t>Syntax</a:t>
            </a:r>
            <a:endParaRPr lang="en-US" altLang="zh-CN" dirty="0" smtClean="0"/>
          </a:p>
          <a:p>
            <a:r>
              <a:rPr lang="en-US" altLang="zh-CN" dirty="0" smtClean="0"/>
              <a:t>        If  test expression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      statement(s)</a:t>
            </a:r>
          </a:p>
          <a:p>
            <a:endParaRPr lang="en-US" altLang="zh-CN" dirty="0" smtClean="0"/>
          </a:p>
          <a:p>
            <a:r>
              <a:rPr lang="en-US" altLang="zh-CN" b="1" dirty="0"/>
              <a:t>Syntax of if...</a:t>
            </a:r>
            <a:r>
              <a:rPr lang="en-US" altLang="zh-CN" b="1" dirty="0" smtClean="0"/>
              <a:t>else</a:t>
            </a:r>
          </a:p>
          <a:p>
            <a:r>
              <a:rPr lang="en-US" altLang="zh-CN" dirty="0" smtClean="0"/>
              <a:t>If  test  expression: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Body  of  if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lse: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Body  of  else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473447" y="1832758"/>
            <a:ext cx="477822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Syntax </a:t>
            </a:r>
            <a:r>
              <a:rPr lang="en-US" altLang="zh-CN" b="1" dirty="0"/>
              <a:t>of if...</a:t>
            </a:r>
            <a:r>
              <a:rPr lang="en-US" altLang="zh-CN" b="1" dirty="0" err="1"/>
              <a:t>elif</a:t>
            </a:r>
            <a:r>
              <a:rPr lang="en-US" altLang="zh-CN" b="1" dirty="0"/>
              <a:t>...else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If  test  expression: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Body   of  if</a:t>
            </a:r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lif</a:t>
            </a:r>
            <a:r>
              <a:rPr lang="en-US" altLang="zh-CN" dirty="0" smtClean="0"/>
              <a:t>  test  expression: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Body of </a:t>
            </a:r>
            <a:r>
              <a:rPr lang="en-US" altLang="zh-CN" dirty="0" err="1" smtClean="0"/>
              <a:t>elif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lse: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Body  of  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1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for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循环在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中是一个通用的序列迭代器：可以遍历任何有序的序列对象内的元素。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r>
              <a:rPr lang="en-US" altLang="zh-CN" dirty="0" smtClean="0"/>
              <a:t>for  &lt;target&gt;  in  &lt;object&gt;: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&lt;statements&gt;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lse:                                                  ###</a:t>
            </a:r>
            <a:r>
              <a:rPr lang="zh-CN" altLang="en-US" dirty="0" smtClean="0"/>
              <a:t>如果循环离开时没有碰到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语句，就会执行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&lt;statements&gt;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break</a:t>
            </a:r>
            <a:r>
              <a:rPr lang="zh-CN" altLang="en-US" dirty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语句的作用是改变控制流程。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语句在循环结构中执行时，它会忽视后面的代码块，立即跳出其所在的最内层的循环结构，转而执行该内层循环结构后面的语句。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语句在循环结构中执行时，并不会退出循环结构，而是立即跳过，进行下一轮循环。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，是作为流程控制空白（什么都不做）占位符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1707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循环，只要条件满足，就不断</a:t>
            </a:r>
            <a:r>
              <a:rPr lang="zh-CN" altLang="en-US" dirty="0" smtClean="0"/>
              <a:t>循环</a:t>
            </a:r>
            <a:r>
              <a:rPr lang="zh-CN" altLang="en-US" dirty="0"/>
              <a:t>，条件不满足时退出</a:t>
            </a:r>
            <a:r>
              <a:rPr lang="zh-CN" altLang="en-US" dirty="0" smtClean="0"/>
              <a:t>循环。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7280" y="2445745"/>
            <a:ext cx="770519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en-US" altLang="zh-CN" dirty="0" err="1" smtClean="0"/>
              <a:t>test_expression</a:t>
            </a:r>
            <a:r>
              <a:rPr lang="en-US" altLang="zh-CN" dirty="0" smtClean="0"/>
              <a:t>: (</a:t>
            </a:r>
            <a:r>
              <a:rPr lang="zh-CN" altLang="en-US" dirty="0"/>
              <a:t>无限循环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while True: 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&lt;statements&gt;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lse: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&lt;statements&gt;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97280" y="5006762"/>
            <a:ext cx="9400958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一般而言，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比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容易写，执行时更快，因此当你需要遍历序列时，应该用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作为首选工具。而把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作为某种特殊迭代场景的工具。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26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6173"/>
          </a:xfrm>
        </p:spPr>
        <p:txBody>
          <a:bodyPr/>
          <a:lstStyle/>
          <a:p>
            <a:r>
              <a:rPr lang="zh-CN" altLang="en-US" dirty="0"/>
              <a:t>另一</a:t>
            </a:r>
            <a:r>
              <a:rPr lang="zh-CN" altLang="en-US" dirty="0" smtClean="0"/>
              <a:t>个使用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的场景：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89822" y="2335576"/>
            <a:ext cx="915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已知银行存款利率为</a:t>
            </a:r>
            <a:r>
              <a:rPr lang="en-US" altLang="zh-CN" dirty="0" smtClean="0"/>
              <a:t>1.9%,</a:t>
            </a:r>
            <a:r>
              <a:rPr lang="zh-CN" altLang="en-US" dirty="0" smtClean="0"/>
              <a:t>编写程序计算并输出需要存多少年，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元的存款本金才会连本带利翻一番。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*（</a:t>
            </a:r>
            <a:r>
              <a:rPr lang="en-US" altLang="zh-CN" dirty="0" smtClean="0"/>
              <a:t>1 +0.019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72999" y="3737910"/>
            <a:ext cx="6988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解题思路：</a:t>
            </a:r>
            <a:endParaRPr lang="en-US" altLang="zh-CN" dirty="0" smtClean="0"/>
          </a:p>
          <a:p>
            <a:r>
              <a:rPr lang="zh-CN" altLang="en-US" dirty="0"/>
              <a:t>这显然是一个迭代问题，而且是以年为单位的，本金在发生变化，而这样的循环究竟要循环多少次呢？显然是这个问题要求解的结果，对于不知道循环次数的问题，使用</a:t>
            </a:r>
            <a:r>
              <a:rPr lang="en-US" altLang="zh-CN" dirty="0"/>
              <a:t>while</a:t>
            </a:r>
            <a:r>
              <a:rPr lang="zh-CN" altLang="en-US" dirty="0"/>
              <a:t>是非常方便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5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常用遍历工具</a:t>
            </a:r>
            <a:r>
              <a:rPr lang="en-US" altLang="zh-CN" dirty="0" smtClean="0"/>
              <a:t>——range()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52541"/>
          </a:xfrm>
        </p:spPr>
        <p:txBody>
          <a:bodyPr/>
          <a:lstStyle/>
          <a:p>
            <a:r>
              <a:rPr lang="en-US" altLang="zh-CN" dirty="0"/>
              <a:t>range()</a:t>
            </a:r>
            <a:r>
              <a:rPr lang="zh-CN" altLang="en-US" dirty="0" smtClean="0"/>
              <a:t>函数 ：可以生成整数序列，比如</a:t>
            </a:r>
            <a:r>
              <a:rPr lang="en-US" altLang="zh-CN" dirty="0" smtClean="0"/>
              <a:t>range(5) </a:t>
            </a:r>
            <a:r>
              <a:rPr lang="en-US" altLang="zh-CN" dirty="0" smtClean="0">
                <a:sym typeface="Wingdings" panose="05000000000000000000" pitchFamily="2" charset="2"/>
              </a:rPr>
              <a:t>  [0,1,2,3,4]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例如 </a:t>
            </a:r>
            <a:r>
              <a:rPr lang="en-US" altLang="zh-CN" dirty="0" smtClean="0">
                <a:sym typeface="Wingdings" panose="05000000000000000000" pitchFamily="2" charset="2"/>
              </a:rPr>
              <a:t>range(1,6)          range(x,y-1)       x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y-1</a:t>
            </a:r>
            <a:r>
              <a:rPr lang="zh-CN" altLang="en-US" dirty="0" smtClean="0">
                <a:sym typeface="Wingdings" panose="05000000000000000000" pitchFamily="2" charset="2"/>
              </a:rPr>
              <a:t>之间的范围整数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也</a:t>
            </a:r>
            <a:r>
              <a:rPr lang="zh-CN" altLang="en-US" dirty="0" smtClean="0">
                <a:sym typeface="Wingdings" panose="05000000000000000000" pitchFamily="2" charset="2"/>
              </a:rPr>
              <a:t>可以用作循环计数器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78805" y="4549966"/>
            <a:ext cx="789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循环作用域</a:t>
            </a:r>
            <a:r>
              <a:rPr lang="zh-CN" altLang="en-US" smtClean="0">
                <a:solidFill>
                  <a:srgbClr val="FF0000"/>
                </a:solidFill>
              </a:rPr>
              <a:t>的陷阱？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并行</a:t>
            </a:r>
            <a:r>
              <a:rPr lang="zh-CN" altLang="en-US" dirty="0" smtClean="0"/>
              <a:t>遍历工具</a:t>
            </a:r>
            <a:r>
              <a:rPr lang="en-US" altLang="zh-CN" dirty="0" smtClean="0"/>
              <a:t>——zip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zip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函数：在基本运算中，</a:t>
            </a:r>
            <a:r>
              <a:rPr lang="en-US" altLang="zh-CN" dirty="0" smtClean="0"/>
              <a:t>zip</a:t>
            </a:r>
            <a:r>
              <a:rPr lang="zh-CN" altLang="en-US" dirty="0" smtClean="0"/>
              <a:t>会取得一个或多个序列为参数，然后返回元组的列表，将这些序列中的并排元素配成对。也让我们使用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循环来并行使用多个序列。</a:t>
            </a:r>
            <a:endParaRPr lang="en-US" altLang="zh-CN" dirty="0"/>
          </a:p>
          <a:p>
            <a:r>
              <a:rPr lang="en-US" altLang="zh-CN" dirty="0" smtClean="0">
                <a:sym typeface="Wingdings" panose="05000000000000000000" pitchFamily="2" charset="2"/>
              </a:rPr>
              <a:t>L1 = [1,2,3,4]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L2 = [5,6,7,8]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zip(L1,L2)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[(1, 5), (2, 6), (3, 7), (4, 8)]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下一期预告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951940"/>
              </p:ext>
            </p:extLst>
          </p:nvPr>
        </p:nvGraphicFramePr>
        <p:xfrm>
          <a:off x="821803" y="1840373"/>
          <a:ext cx="8750460" cy="3541854"/>
        </p:xfrm>
        <a:graphic>
          <a:graphicData uri="http://schemas.openxmlformats.org/drawingml/2006/table">
            <a:tbl>
              <a:tblPr/>
              <a:tblGrid>
                <a:gridCol w="952123"/>
                <a:gridCol w="7798337"/>
              </a:tblGrid>
              <a:tr h="5903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模块使用和文件基本处理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3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序列持久化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3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函数式编程和概念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3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装饰器的运用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3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迭代器和生成器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3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异常处理及自定义异常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实现一个脚本</a:t>
            </a:r>
            <a:r>
              <a:rPr lang="en-US" altLang="zh-CN" dirty="0" smtClean="0"/>
              <a:t>class2_str1.py,</a:t>
            </a:r>
            <a:r>
              <a:rPr lang="zh-CN" altLang="en-US" dirty="0" smtClean="0"/>
              <a:t>接受一个字符串，判断这个字符串是否含有重复的字符（包括空格），如果有的话函数返回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，没有的话返回</a:t>
            </a:r>
            <a:r>
              <a:rPr lang="en-US" altLang="zh-CN" dirty="0" smtClean="0"/>
              <a:t>False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实现一个</a:t>
            </a:r>
            <a:r>
              <a:rPr lang="zh-CN" altLang="en-US" dirty="0"/>
              <a:t>脚本</a:t>
            </a:r>
            <a:r>
              <a:rPr lang="en-US" altLang="zh-CN" dirty="0" smtClean="0"/>
              <a:t>ishuiwen.py,</a:t>
            </a:r>
            <a:r>
              <a:rPr lang="zh-CN" altLang="en-US" dirty="0" smtClean="0"/>
              <a:t>接受一个字符串参数，判断字符串是否是回文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zh-CN" dirty="0"/>
              <a:t>如果</a:t>
            </a:r>
            <a:r>
              <a:rPr lang="en-US" altLang="zh-CN" dirty="0"/>
              <a:t>a = [1,2,3],b=[3,2,1],</a:t>
            </a:r>
            <a:r>
              <a:rPr lang="zh-CN" altLang="zh-CN" dirty="0"/>
              <a:t>把这两个列表中的元素一一对应求和，并返回一个新列表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8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真实项目案例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2" y="1984585"/>
            <a:ext cx="10058400" cy="41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Agenda</a:t>
            </a:r>
            <a:endParaRPr lang="zh-CN" altLang="en-US" b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● 数据与数值、变量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zh-CN" altLang="en-US" dirty="0"/>
              <a:t>内置</a:t>
            </a:r>
            <a:r>
              <a:rPr lang="zh-CN" altLang="en-US" dirty="0" smtClean="0"/>
              <a:t>类型详解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字符串、列表、元组、字典、集合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zh-CN" altLang="en-US" dirty="0" smtClean="0"/>
              <a:t>流程控制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的遍历和迭代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标识符和变量名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96692"/>
          </a:xfrm>
        </p:spPr>
        <p:txBody>
          <a:bodyPr/>
          <a:lstStyle/>
          <a:p>
            <a:r>
              <a:rPr lang="zh-CN" altLang="en-US" dirty="0"/>
              <a:t>变量是只不过保留的内存位置用来存储值。这意味着，当创建一个变量，那么它在内存中保留一些空间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格式为：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zh-CN" altLang="en-US" b="1" dirty="0" smtClean="0">
                <a:solidFill>
                  <a:srgbClr val="FF0000"/>
                </a:solidFill>
              </a:rPr>
              <a:t>变量</a:t>
            </a:r>
            <a:r>
              <a:rPr lang="en-US" altLang="zh-CN" b="1" dirty="0" smtClean="0">
                <a:solidFill>
                  <a:srgbClr val="FF0000"/>
                </a:solidFill>
              </a:rPr>
              <a:t>&gt; = &lt;</a:t>
            </a:r>
            <a:r>
              <a:rPr lang="zh-CN" altLang="en-US" b="1" dirty="0" smtClean="0">
                <a:solidFill>
                  <a:srgbClr val="FF0000"/>
                </a:solidFill>
              </a:rPr>
              <a:t>表达式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64596" y="3842426"/>
            <a:ext cx="9474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多重赋值，举例：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x,y,z</a:t>
            </a:r>
            <a:r>
              <a:rPr lang="en-US" altLang="zh-CN" b="1" dirty="0">
                <a:solidFill>
                  <a:srgbClr val="FF0000"/>
                </a:solidFill>
              </a:rPr>
              <a:t> = 3,4,5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变量命名规则：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首</a:t>
            </a:r>
            <a:r>
              <a:rPr lang="zh-CN" altLang="en-US" dirty="0"/>
              <a:t>字母为英文和下划线，其它部分则可以是英文、数字和下划线</a:t>
            </a:r>
            <a:r>
              <a:rPr lang="en-US" altLang="zh-CN" dirty="0"/>
              <a:t>(</a:t>
            </a:r>
            <a:r>
              <a:rPr lang="zh-CN" altLang="en-US" dirty="0"/>
              <a:t>即：</a:t>
            </a:r>
            <a:r>
              <a:rPr lang="en-US" altLang="zh-CN" dirty="0"/>
              <a:t>_)</a:t>
            </a:r>
            <a:r>
              <a:rPr lang="zh-CN" altLang="en-US" dirty="0"/>
              <a:t>，而变量名称是区分大小写，即变量</a:t>
            </a:r>
            <a:r>
              <a:rPr lang="en-US" altLang="zh-CN" dirty="0" smtClean="0"/>
              <a:t>temp</a:t>
            </a:r>
            <a:r>
              <a:rPr lang="zh-CN" altLang="en-US" dirty="0"/>
              <a:t>与</a:t>
            </a:r>
            <a:r>
              <a:rPr lang="en-US" altLang="zh-CN" dirty="0"/>
              <a:t>Temp</a:t>
            </a:r>
            <a:r>
              <a:rPr lang="zh-CN" altLang="en-US" dirty="0"/>
              <a:t>为不同变量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b="1" dirty="0" smtClean="0"/>
              <a:t>标识符和变量名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683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6964</TotalTime>
  <Words>3879</Words>
  <Application>Microsoft Office PowerPoint</Application>
  <PresentationFormat>宽屏</PresentationFormat>
  <Paragraphs>602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4" baseType="lpstr">
      <vt:lpstr>宋体</vt:lpstr>
      <vt:lpstr>Calibri</vt:lpstr>
      <vt:lpstr>Calibri Light</vt:lpstr>
      <vt:lpstr>Wingdings</vt:lpstr>
      <vt:lpstr>回顾</vt:lpstr>
      <vt:lpstr>Python  Web 运维开发课程</vt:lpstr>
      <vt:lpstr>上期回顾小练习</vt:lpstr>
      <vt:lpstr>本课程目标</vt:lpstr>
      <vt:lpstr>真实项目案例</vt:lpstr>
      <vt:lpstr>真实项目案例</vt:lpstr>
      <vt:lpstr>真实项目案例</vt:lpstr>
      <vt:lpstr>Agenda</vt:lpstr>
      <vt:lpstr>标识符和变量名</vt:lpstr>
      <vt:lpstr>标识符和变量名</vt:lpstr>
      <vt:lpstr>标识符和变量名</vt:lpstr>
      <vt:lpstr>注释和#号</vt:lpstr>
      <vt:lpstr>数值和数值计算</vt:lpstr>
      <vt:lpstr>PowerPoint 演示文稿</vt:lpstr>
      <vt:lpstr>字符串(有序不可修改)</vt:lpstr>
      <vt:lpstr>PowerPoint 演示文稿</vt:lpstr>
      <vt:lpstr>原始字符和Unicode</vt:lpstr>
      <vt:lpstr>原始字符和Unicode</vt:lpstr>
      <vt:lpstr>索引和分片</vt:lpstr>
      <vt:lpstr>通过分片来访问某个对象类型的元素</vt:lpstr>
      <vt:lpstr>修改字符串</vt:lpstr>
      <vt:lpstr>字符串方法</vt:lpstr>
      <vt:lpstr>字符串方法</vt:lpstr>
      <vt:lpstr>PowerPoint 演示文稿</vt:lpstr>
      <vt:lpstr>字符串魔法——eval()</vt:lpstr>
      <vt:lpstr>列表(有序可修改)</vt:lpstr>
      <vt:lpstr>基本列表操作</vt:lpstr>
      <vt:lpstr>列表的迭代</vt:lpstr>
      <vt:lpstr>列表分片及矩阵</vt:lpstr>
      <vt:lpstr>列表的方法</vt:lpstr>
      <vt:lpstr>元组tuple（有序不可修改）</vt:lpstr>
      <vt:lpstr>元组的使用场景</vt:lpstr>
      <vt:lpstr>元组真的是不可修改的吗？</vt:lpstr>
      <vt:lpstr>序列的基本操作总结</vt:lpstr>
      <vt:lpstr>字典（无序可修改）</vt:lpstr>
      <vt:lpstr>字典的基本操作</vt:lpstr>
      <vt:lpstr>字典的常用方法</vt:lpstr>
      <vt:lpstr>字典的常用方法</vt:lpstr>
      <vt:lpstr>字典的其他方法</vt:lpstr>
      <vt:lpstr>字典的用法注意及使用场景举例</vt:lpstr>
      <vt:lpstr>排序字典的键</vt:lpstr>
      <vt:lpstr>万能的’in’</vt:lpstr>
      <vt:lpstr>浅拷贝和深拷贝</vt:lpstr>
      <vt:lpstr>PowerPoint 演示文稿</vt:lpstr>
      <vt:lpstr>PowerPoint 演示文稿</vt:lpstr>
      <vt:lpstr>集合（无序可修改）</vt:lpstr>
      <vt:lpstr>集合的常用方法</vt:lpstr>
      <vt:lpstr>集合的常用方法</vt:lpstr>
      <vt:lpstr>比较、相等性和真值</vt:lpstr>
      <vt:lpstr>比较、相等性和真值</vt:lpstr>
      <vt:lpstr>Python流程控制和if测试</vt:lpstr>
      <vt:lpstr>Python流程控制和if测试</vt:lpstr>
      <vt:lpstr>for 循环</vt:lpstr>
      <vt:lpstr>break和continue、pass</vt:lpstr>
      <vt:lpstr>While循环</vt:lpstr>
      <vt:lpstr>While循环</vt:lpstr>
      <vt:lpstr>常用遍历工具——range()</vt:lpstr>
      <vt:lpstr>并行遍历工具——zip</vt:lpstr>
      <vt:lpstr>下一期预告</vt:lpstr>
      <vt:lpstr>课后作业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运维开发课程</dc:title>
  <dc:creator>Gu Baoer 顾鲍尔</dc:creator>
  <cp:lastModifiedBy>Gu Baoer 顾鲍尔</cp:lastModifiedBy>
  <cp:revision>226</cp:revision>
  <dcterms:created xsi:type="dcterms:W3CDTF">2015-03-28T07:08:48Z</dcterms:created>
  <dcterms:modified xsi:type="dcterms:W3CDTF">2015-04-26T10:26:22Z</dcterms:modified>
</cp:coreProperties>
</file>