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handoutMasterIdLst>
    <p:handoutMasterId r:id="rId50"/>
  </p:handoutMasterIdLst>
  <p:sldIdLst>
    <p:sldId id="256" r:id="rId2"/>
    <p:sldId id="259" r:id="rId3"/>
    <p:sldId id="349" r:id="rId4"/>
    <p:sldId id="337" r:id="rId5"/>
    <p:sldId id="338" r:id="rId6"/>
    <p:sldId id="339" r:id="rId7"/>
    <p:sldId id="340" r:id="rId8"/>
    <p:sldId id="341" r:id="rId9"/>
    <p:sldId id="342" r:id="rId10"/>
    <p:sldId id="343" r:id="rId11"/>
    <p:sldId id="344" r:id="rId12"/>
    <p:sldId id="345" r:id="rId13"/>
    <p:sldId id="346" r:id="rId14"/>
    <p:sldId id="347" r:id="rId15"/>
    <p:sldId id="348" r:id="rId16"/>
    <p:sldId id="351" r:id="rId17"/>
    <p:sldId id="350" r:id="rId18"/>
    <p:sldId id="358" r:id="rId19"/>
    <p:sldId id="359" r:id="rId20"/>
    <p:sldId id="360" r:id="rId21"/>
    <p:sldId id="362" r:id="rId22"/>
    <p:sldId id="363" r:id="rId23"/>
    <p:sldId id="364" r:id="rId24"/>
    <p:sldId id="352" r:id="rId25"/>
    <p:sldId id="353" r:id="rId26"/>
    <p:sldId id="376" r:id="rId27"/>
    <p:sldId id="354" r:id="rId28"/>
    <p:sldId id="356" r:id="rId29"/>
    <p:sldId id="357" r:id="rId30"/>
    <p:sldId id="370" r:id="rId31"/>
    <p:sldId id="371" r:id="rId32"/>
    <p:sldId id="373" r:id="rId33"/>
    <p:sldId id="372" r:id="rId34"/>
    <p:sldId id="374" r:id="rId35"/>
    <p:sldId id="375" r:id="rId36"/>
    <p:sldId id="378" r:id="rId37"/>
    <p:sldId id="380" r:id="rId38"/>
    <p:sldId id="355" r:id="rId39"/>
    <p:sldId id="365" r:id="rId40"/>
    <p:sldId id="367" r:id="rId41"/>
    <p:sldId id="368" r:id="rId42"/>
    <p:sldId id="366" r:id="rId43"/>
    <p:sldId id="381" r:id="rId44"/>
    <p:sldId id="377" r:id="rId45"/>
    <p:sldId id="329" r:id="rId46"/>
    <p:sldId id="382" r:id="rId47"/>
    <p:sldId id="38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Baoer 顾鲍尔" initials="GB顾" lastIdx="1" clrIdx="0">
    <p:extLst>
      <p:ext uri="{19B8F6BF-5375-455C-9EA6-DF929625EA0E}">
        <p15:presenceInfo xmlns:p15="http://schemas.microsoft.com/office/powerpoint/2012/main" userId="S-1-5-21-3023422269-1613895276-74376300-46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9" autoAdjust="0"/>
    <p:restoredTop sz="94660"/>
  </p:normalViewPr>
  <p:slideViewPr>
    <p:cSldViewPr snapToGrid="0">
      <p:cViewPr varScale="1">
        <p:scale>
          <a:sx n="123" d="100"/>
          <a:sy n="123" d="100"/>
        </p:scale>
        <p:origin x="1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BoyleGu Python Tech </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0917CB-AD68-473E-AC53-D805E3579EEF}" type="datetimeFigureOut">
              <a:rPr lang="zh-CN" altLang="en-US" smtClean="0"/>
              <a:t>2015/5/24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smtClean="0"/>
              <a:t>BoyleGu Python Tech </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FFCC37-550A-4A20-BFBB-BE5B768C89A2}" type="slidenum">
              <a:rPr lang="zh-CN" altLang="en-US" smtClean="0"/>
              <a:t>‹#›</a:t>
            </a:fld>
            <a:endParaRPr lang="zh-CN" altLang="en-US"/>
          </a:p>
        </p:txBody>
      </p:sp>
    </p:spTree>
    <p:extLst>
      <p:ext uri="{BB962C8B-B14F-4D97-AF65-F5344CB8AC3E}">
        <p14:creationId xmlns:p14="http://schemas.microsoft.com/office/powerpoint/2010/main" val="1458698288"/>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2:45:57.088"/>
    </inkml:context>
    <inkml:brush xml:id="br0">
      <inkml:brushProperty name="width" value="0.05292" units="cm"/>
      <inkml:brushProperty name="height" value="0.05292" units="cm"/>
      <inkml:brushProperty name="color" value="#FF0000"/>
    </inkml:brush>
  </inkml:definitions>
  <inkml:trace contextRef="#ctx0" brushRef="#br0">5715 14270 0,'0'-18'62,"18"18"-62,17 0 16,0 0-1,36 0-15,35 0 0,-18 0 16,18 18-1,-1 0-15,1-18 0,71 52 16,17-34-16,106 0 16,-71 17-16,0 18 15,-35-35-15,-35-1 16,-88-17-16,-1 18 15,-35-1-15,1-17 16,-19 0 0,19 0-16,-1 0 15,0 0-15,36 0 16,-18 0-16,17 0 15,18 0-15,-17 0 16,-18 0-16,-36 0 0,36 0 0,0 0 31,0 0-31,-18 0 16,54 0-16,-36 0 15,35 0-15,35 0 16,-70 0-16,0 0 16,-18 0-16,-17 0 15,35 0-15,-53 0 16,18 0-16,17 0 15,-18 0-15,19 0 16,17 0 0,-18 0-16,18 0 15,-36 0-15,36 0 16,-17 0-16,-1 0 15,18 0-15,0 0 16,-36 0-16,19 0 16,-19 0-16,54 0 15,-53 0-15,17 0 16,-18 0-16,19 0 15,-1 0-15,-17-17 16,17 17-16,-35 0 125</inkml:trace>
  <inkml:trace contextRef="#ctx0" brushRef="#br0" timeOffset="2792.4049">5891 14111 0,'0'0'78,"-17"0"-62,-19 0-16,19 0 0,-18 0 16,-1 0-16,-17-35 15,18 0-15,-18-18 16,-53-18-16,53 36 15,-35-53-15,0 35 16,0-35-16,0 17 16,-1 0-16,19 18 15,-1 1 1,18 16-16,-35-17 15,35-17-15,-17 17 16,-18-18-16,-1-17 16,36 35-16,-70-35 15,70 17-15,0 36 16,18-18-16,-36 0 15,54 0-15,-36 18 16,35 18-16,-17-36 16,17 35-16,-17-35 15,17 18-15,-17 0 16,17-1-16,1 36 15,-1-35-15,18 17 16,-18-17-16,1 17 16,-1-17-16,1-18 15,17 36-15,-18-36 16,18 17-16,0 19 15,0-19-15,0 19 16,0-18-16,0 17 16,0 0-16,0-17 15,18 35-15,-1-18 16,1-17-1,-1 17-15,19 1 16,-1-18-16,0 17 16,1 18-16,34-53 15,1 35-15,-36 18 16,18 0-16,-18-17 15,18-19-15,0 36 16,-18-17-16,1 17 16,-1-18-16,18-17 15,-18 35-15,-17-18 16,35 18-16,-36-17 15,36 17-15,-53-18 16,35 18-16,-17 0 16,-18 0-16,18 0 15,17 0-15,-35 0 16,18 0-16,-1 0 15,1 0-15,0 0 16,-1-18-16,18 18 16,1-17-16,-1 17 15,18-36 1,17 36-16,-52 0 15,35 0-15,-18 0 16,-17 0-16,-18 0 16,18 0-16,-1 0 15,1 0-15,-1 0 16,19 0-16,-19 0 15,36 0-15,-35 0 16,0 0-16,-1 0 16,1 0-16,17 0 15,-17 0-15,17 0 16,-35 0-16,18 0 15,17 0-15,-35 0 16,18 0 15,-18 0-15,35 0-1,-35 0-15,18 0 16,-18 0-16,35 0 16,-18 0-1,1 0-15,17 0 16,1 0-1,-1 0-15,0 0 16,-17 0-16,-1 0 16,19 0-16,-36-17 15,17 17-15,1 0 16,0 0 62,-1 0-78,1 0 15,17-36-15,-35 36 16,36 0-16,-36 0 31,0-17 141,-18-1-172,-17 1 15,17-1-15,-17 0 16,-1-17-16,19 17 16,-1 18-16,0-35 15,-17 17-15,35 1 16,-17 17-1,-1 0-15,18 0 16,-35-18-16,35 18 16,-18-17-1,0 17 1,1-18-16,17 18 15,-18-18 1,18 18 0</inkml:trace>
  <inkml:trace contextRef="#ctx0" brushRef="#br0" timeOffset="3922.616">6068 11395 0,'-35'0'94,"17"17"-78,-17 19-16,17 17 15,-35 35 1,18-35-16,-1-18 15,1 18-15,-18 17 16,18-34-16,0 17 16,17-36-16,0-17 15,18 18-15,-17-18 16</inkml:trace>
  <inkml:trace contextRef="#ctx0" brushRef="#br0" timeOffset="5902.4401">6103 11236 0,'18'18'16,"-1"-1"46,-17-17-15,18 0-31,0 0-16,-1 0 15,19 0-15,-1 0 16,53 0-16,53 0 16,0 0-16,-17 0 15,52 0-15,-88 0 16,0 0-16,-52 0 15,-19 0-15,1 0 16,0 0 0,-18 0-16,17 0 15,1 0-15,0 0 16,-18 0-16,17 0 15,1 0-15,0 0 16,-18 0-16,17 0 16,1 0-1,17 0 1,-17 0-16,17 0 15,18 0-15,-18 0 16,18 0-16,0-17 16,-35 17-16,17-36 15,18 36-15,-18 0 16,-17 0-16,35 0 15,-18 0-15,0 0 16,36 0-16,-18 0 16,-36 0-16,1 0 15,0 0-15,-18 0 16,17 0-16,1 0 15,17-17-15,0 17 16,-17 0-16,17 0 16,18 0-16,0 0 15,0 0-15,-35 0 16,17 0-16,0-18 15,-17 18-15,-18 0 16,18 0-16,17 0 16,-17 0-1,-1 0-15,18 0 16,-17 0-16,35 0 15,0 0-15,35 0 16,-35 0-16,18 0 16,-36 0-16,71 0 15,-36 0-15,18 0 16,-17 0-16,-18 0 15,-18 0-15,0 0 16,18-18-16,53 1 16,-18 17-16,1 0 15,16-18-15,-69 18 16,-19-17-16,36 17 15,-53-18 17,18 18-17,-18 0 79</inkml:trace>
  <inkml:trace contextRef="#ctx0" brushRef="#br0" timeOffset="17241.298">7108 12771 0,'0'0'93,"0"0"-93,53 0 16,-35 0-16,35 0 16,-18 0-16,1 0 15,16 0-15,37 0 16,-19 0-16,1 0 15,-18 0-15,0 0 16,-18 0-16,35 0 16,-17 0-16,18 0 15,17 17-15,18 18 16,-53-35-16,0 0 15,17 0-15,18 18 16,-35-18-16,-35 0 16,35 18-16,-35-18 15,35 0 1,-36 35-16,54-35 15,-18 0-15,0 0 16,17 0-16,18 0 16,-17 0-16,-1 0 15,1 0-15,-18 0 16,53 0-16,-53 0 15,-18 0-15,18 0 16,-18 0-16,36 0 16,-18 0-16,35 0 15,18 0-15,-18 0 16,18 0-16,17 0 15,-88 0-15,36 0 16,-36 0-16,0 0 16,18 0-16,0 0 15,0 0-15,-17 0 16,34 0-16,1 0 15,-18 0-15,17 0 16,18 0-16,-17 0 16,-1 0-16,1 0 15,17 0 1,-17 0-16,-18 0 15,35 0-15,-53 0 16,36 0-16,17 0 16,0 0-16,-17 0 15,17 0-15,18 0 16,-18 0-16,-18 0 15,-17 0-15,0 0 16,0 0-16,18 0 16,-18 0-16,35 0 15,0 0-15,0 0 16,18 0-1,-35 0-15,-1 0 16,1 0-16,35 0 16,-36 0-16,-17 0 15,18 0-15,17 0 16,-18 0-16,1 0 15,-1 0-15,1 0 16,-18 0-16,17 0 16,-17 0-16,0 0 15,18 0-15,-18 0 16,0 0-16,17 0 15,1 0-15,17 0 16,-17 0-16,-1 0 16,36 0-16,-18 0 15,36 0-15,17 0 16,0 0-16,53 0 15,-71 0-15,54 0 16,-19 0-16,-34 0 16,17 0-1,-35 0-15,0 0 0,-36 0 16,1 0-16,-1 0 15,1 0 1,35 0-16,17 0 16,-35 0-16,18 0 15,18 0-15,17 0 16,0 0-16,-35 0 15,-36 0-15,-17 0 16,-35 0-16,35 0 16,-53 0-1</inkml:trace>
  <inkml:trace contextRef="#ctx0" brushRef="#br0" timeOffset="20610.9039">5803 15363 0,'35'0'47,"-35"0"-32,18 0 32,17 0-31,18 0-1,0 0-15,18 0 16,-18 0-16,35 0 15,35 0-15,-17 18 16,35 0-16,-17-1 16,-36-17-16,-35 0 15,0 0-15,-36 0 16,54 36-16,-18-36 15,-18 0 1,18 17-16,0 1 16,-35-18-16,88 35 15,-54-35-15,19 0 16,52 18-16,-52-18 15,0 0-15,-19 0 16,19 0-16,-36 0 16,36 0-16,-1 0 15,1 0-15,0 0 16,-1 0-16,1 18 15,-36-18-15,18 0 16,17 0-16,-17 0 16,36 0-16,-72 0 15,54 0-15,-36 0 16,18 0-16,-18 0 15,18 0-15,0 0 16,-35 0-16,17 0 16,0 0-16,0 0 15,-17 0-15,0 0 16,-1 0-16,-17 0 62,18 0-46,0 0 15</inkml:trace>
  <inkml:trace contextRef="#ctx0" brushRef="#br0" timeOffset="27986.5314">6914 15205 0,'36'0'62,"-1"0"-62,0 0 16,18 0-16,0 0 15,18 0-15,35 0 16,-36 0-16,1 0 15,-1 0-15,18 0 16,-17 0-16,17 0 16,18 0-16,-18 0 15,-17 0-15,-36 0 16,36 0-16,-54 0 15,54 0-15,-36 0 16,18 0-16,0 0 16,-53 0-16,17 0 15,19 0-15,-36 0 16,17 0-1,1 0-15,-18 0 16,18 0-16,-18 0 16,35 0-16,0 0 15,1 35 1,16-35-16,-34 18 15,0-18-15,17 0 16,-35 0-16,18 0 16,-1 0-16,19 0 15,-36 0 1,35 0-16,0 0 15,-17 0-15,-18 0 16,17 0-16,1 0 16,0 0-1,-18 0 1,17 0-16,1 0 15,0 17-15,-18-17 32,0 0 295,0 0-327,-18 0 16,0 0-16,18 0 15,-17 0 1,-1 0-16,0 0 47,18 0-47,-17 0 31,-1 0-31,0 0 16,18 0-1,-17 0 1,-18 0-16,35 0 15,-18 0 1,0 0-16,1 0 16,17 0-1,-36 0-15,19 0 16,17 0-1,-18 0-15,0 0 16,-17-17 0,35 17-16,-17 0 15,-19-18-15,1 18 16,17 0-1,18 0-15,-17 0 16,-1 0-16,0 0 16,1 0-16,-19 0 15,36 0-15,-35 0 16,18 0-16,-1 0 15,-17 0-15,17-18 16,-17 18 0,17 0-16,0 0 15,1 0-15,-18 0 16,17-35-16,0 35 15,-17 0-15,17 0 16,1 0-16,-1 0 16,-17-18-16,17 18 15,18-17-15,-35 17 16,17 0-1,-17 0-15,35 0 32,-35 0-32,17-18 15,-17 1-15,17 17 16,0 0-1,18 0-15,-17 0 16,-36 0-16,53 0 16,-18-18-16,-17 18 15,35 0 1,-18 0-16,1 0 15,-1 0-15,0-18 16,1 18-16,-1 0 16,1 0-1,-1 0-15,18 0 16,-18 0-16,18 0 15,-35-17-15,17 17 16,1 0-16,-19 0 16,19-18-16,-18 18 15,17 0 1,18 0-16,-18 0 15,1 0-15,-1 0 16,18 0 0,-18 0-16,1 0 15,-1 0 1,18 0 15,-18 0-15,1 0-1,-1 0 1,18 0 15,-18 0 31,1 0-46,-18 0 0,35 0-16,-18 18 15,18-1 1,-18-17 77,18 0-77,-17 0 0,-19 0-1,1 36 32</inkml:trace>
  <inkml:trace contextRef="#ctx0" brushRef="#br0" timeOffset="35256.1441">11818 12823 0,'18'0'125,"-36"0"-109,18-17-16,-35-1 15,35 18 1,-35-35-16,17 17 0,18 1 15,-35 17-15,35-18 16,-36 18 0,19-35-1,17 17-15,-36-17 16,19 17-1,17 1 1,-18-1-16,0 0 16,1-17-16,-1 0 15,18 17-15,0 0 16,-35 1-16,35-18 15,0 35-15,0-18 16,0 0-16,0 1 16,-18 17-16,18-18 15,0-17 1,-17 35-16,17-18 15,0 0 1,0 1-16,0 17 16,0-18-1,0 0 1,0 1-16,0 17 15,0-18-15,0-17 16,0 35 0,0-35-16,17 17 15,1 0-15,-18 1 16,18-1-1,-18 18 1,0-18 0,17 18-1,1-17-15,-1-1 16,1 18-16,0 0 15,-18 0-15,17 0 16,19 0 0,-36 0-16,35 0 15,0 0-15,1 0 16,-1 0-16,-18 0 15,19 0-15,-1 0 16,-17 0-16,-1 0 16,1 0-16,0 0 15,-1 0-15,18 0 16,-17 18-16,35-1 15,-18 1 1,-17 0 0,-18-18-16,18 17 15,-1 1 1,18 17-16,-35-17 15,18 17-15,0-35 16,-18 18-16,17 35 16,1-36-1,-18 1-15,0 0 16,0 17-16,0-17 15,18-1-15,-18 1 16,0 17-16,0-17 16,0-18-16,17 35 15,-17-17-15,0-1 16,0-17-16,0 18 15,0 0-15,0-1 16,0-17-16,0 18 16,0 17-16,0-17 31,-17-1 16,17-17-47,-18 36 15,18-36-15,-18 17 16,18-17-16,-17 18 15,17 0 1,-18-18 0,18 0-16,-18 0 15,-17 17 1,35-17-1,-35 18-15,17 0 16,1-18 15,17 0-15,-36 17-16,36-17 15,-17 0 1,-1 0 15,0 0-31,1 18 16,-1-1-1,1-17-15,17 0 32,-18 0-32,0 18 15,-17-18 16,35 0-15,-18 0-16,1 0 16,17 0-1,-18 0 16,0 0-15,1 0 31,17 0-16,-18 0-15</inkml:trace>
  <inkml:trace contextRef="#ctx0" brushRef="#br0" timeOffset="38220.1493">9260 15028 0,'0'18'110,"53"-18"-110,0 0 15,18 0-15,-1 0 16,36 0-16,-53 0 15,35 0-15,-35 0 16,35 0-16,36 0 16,-1 0-16,-17 0 15,18 0-15,17 0 16,0-35-16,18 17 15,-1 0-15,19 1 16,-18-18-16,-1 35 16,-52-18-16,18 0 15,-54 18-15,-35-17 16,-35 17-16,53-36 15,-17 36-15,-1-17 16,53-36 0,-53 53-16,36-36 15,-1 1-15,-34 18 16,34-1-16,36-35 15,0 35-15,0 1 16,-53-19-16,17 1 16,-34 35-16,-1 0 15,0-35-15,0 17 16,-17 18-16,17-17 15,-17 17-15,0-18 16,17 0-16,-35 1 16,35 17-16,0-36 15,-17 19 1,17-1-16,-17 1 15,0 17-15,-1-36 16,1 36-16,0-17 16,-18 17-16,17-18 15,1 0-15,-18 18 16,0-17-16,17 17 15,-17-18 1,0 18 0,18-18-16,0 1 15,-1-1-15,-17 0 16,18-17-16,0 35 15,-18-17 1,17 17 0,-17-18-1,0 18-15,18-18 16,0 1-1,-18-1-15,0 18 16,17-18-16,-17 1 16,0-1-16,35 0 15,-35 1-15,18-1 31,-18 1-31,18 17 16,-18-18 0,0 0-1,17 1-15,1 17 16,-18-36-1,18 1-15,-1 0 16,1 17 0,-18 18-16,18-17 15,-18-1-15,0 0 16,0 18-1,0-17-15,17 17 16,-17-18-16,0 0 16,18 18-16,-18-35 15,0 17 1,18-35-16,-18 53 15,0-35-15,0 18 16,0 17-16,35-36 16,-35 36-1,17-17 1,-17-1-16,0 18 15,0-18 1,0-17 0,0 35-16,0-18 15,0-17-15,36 18 16,-36-19-1,0 36 17,17-17-17,-17 17 126,-17 0-126,17 0 1,-18 0-1,0 0-15,1 0 16,17 0 0,-35 0-1,35 0-15,-18 17 0,-17-17 16,35 0-16,-36 18 15,-17 0-15,18-1 16,0 1 0,-53 17-16,52-35 15,-17 18-15,18-1 16,0 1-16,-36-18 15,36 18-15,17-18 16,1 0-16,-1 0 16,1 0-16,-1 0 15,18 17-15</inkml:trace>
  <inkml:trace contextRef="#ctx0" brushRef="#br0" timeOffset="39202.9511">13794 13264 0,'17'0'16,"-17"0"15,18 0-15,-18 18-16,18-18 15,-18 18-15,0-1 16,35 36-16,-35-17 15,17-19 1,1 18-16,-18-17 16,18 0-16,-1 17 15,1-17-15,-18-1 16,18 19-16,-18-36 15,17 35-15,-17-35 16,18 35 0,-18-17-1,0-18 1,0 17-1,18 1-15,-18-18 32</inkml:trace>
  <inkml:trace contextRef="#ctx0" brushRef="#br0" timeOffset="180679.9116">6967 6403 0,'0'0'47,"0"18"-32,18-1 1,35 1-16,-35-18 16,34 17-16,-16-17 15,17 18-15,0 0 16,-18-18-16,0 0 15,-17 17-15,35-17 16,0 0-16,-18 0 16,-17 0-1,17 0-15,0 18 16,-17-18-16,17 0 15,-17 0-15,17 35 16,-35-35-16,18 0 16,-1 0-16,1 0 15,-1 0-15,1 0 16,17 0-1,-35 0-15,18 0 16,17 0-16,-35 0 16,18 0-16,0 0 15,17 0-15,-35 0 16,18 0-16,17 0 15,-18 0-15,1 0 16,0 0 0,-1-17-16,19 17 15,-36 0-15,17 0 16,1-18-1,0 0-15,-18 18 16,17 0 0,-17 0-1,35 0-15,-35 0 16,36-17-1,-19 17 1,-17 0-16,18 0 16,0-18-16,-1 0 31,-17 18 31,18 0-31,0 0 16,-1-17-47,1-1 16,-1 18-1,-17-17 1,18 17 31,0-18-47,-18 0 15,17 18 110</inkml:trace>
  <inkml:trace contextRef="#ctx0" brushRef="#br0" timeOffset="183842.1221">8484 6403 0,'0'0'93,"18"0"-93,0 0 16,17 0-16,0 0 15,-17 0-15,17 0 16,0 0-16,1 0 16,-19 0-16,19 0 15,-1 0-15,-35 0 16,35 0-16,-17 0 15,17 0-15,-35 0 16,18 0-16,17 0 16,-35 0-16,35 0 15,-17 0-15,-1 0 16,-17 0-16,36 0 15,-19 0-15,-17 0 16,18 0-16,0 0 16,-1 0-16,1 0 15,0 0-15,-1 0 16,1 0-16,-18 0 15,18 0 1,-1 0-16,-17 0 16,18 0-1,-1 0-15,1 0 16,-18 0-1,18 0-15,-1 0 16,1 0-16,-18 0 16,18 0-1,-1 0-15,1 0 16,-18 0-16,35 0 15,-17 0-15,-1 0 16,54-18-16,-71 18 16,18 0-16,35 0 15,-53-17-15,17 17 16,1 0-16,-18 0 15,35 0 17</inkml:trace>
  <inkml:trace contextRef="#ctx0" brushRef="#br0" timeOffset="194850.3662">19773 6315 0,'18'0'156,"35"0"-156,0 0 15,0 17-15,0-17 16,-1 0-16,19 0 15,0 0-15,-19 0 16,1 0-16,0 0 16,0 0-16,-18 18 15,1-18-15,17 0 16,-18 18-16,0-18 15,-35 0-15,36 0 16,-1 17-16,-18-17 16,1 0-16,0 0 15,-1 0-15,1 0 16,0 0-16,-1 0 15,1 0-15,-18 0 16,18 0-16,-1 0 16,18 0-1,-35 0 1,18 0-1,0 0 17,-1 0 14,1 18-14</inkml:trace>
  <inkml:trace contextRef="#ctx0" brushRef="#br0" timeOffset="201280.3923">6421 5715 0,'0'-18'156,"52"-35"-141,37 1-15,-72 34 16,54-35-16,17-18 15,-35 54-15,18-54 16,17 36-16,-53 0 16,0-1-16,36 1 15,-1 0-15,1 0 16,-18 17-16,0 0 15,35-35-15,35 18 16,-17 0-16,18 17 16,35-17-16,17-36 15,-53 1-15,-17 52 16,71-17-16,-1-18 15,-35 18-15,18-1 16,0-17 0,-36 53-16,1-17 15,-1-18-15,36-1 16,-36 19-16,1 17 15,17-36-15,-18 19 16,54-1-16,-54 18 16,18 0-16,0 0 15,36 0-15,-36 0 16,35 0-16,-35 0 15,-35-18-15,18-17 16,-54 18-16,89 17 16,-88-18-16,34 18 15,-16-18-15,16 18 16,-16 0-16,16 0 15,-16 0-15,16 0 16,19 0-16,-1 0 16,-34 0-16,69 0 15,-34-35-15,-54 35 16,1-18-16,52 1 15,-17 17-15,0 0 16,35 0 0,-53 0-16,36 0 15,17 0-15,-18 0 16,1 0-16,-18 0 15,17 0-15,-35 0 16,36 0-16,-18 0 16,-36 0-16,-17 0 15,35 0-15,18 0 16,18 17-16,-1 1 15,-17 0-15,35-1 16,-70-17-16,17 36 16,-35-36-16,-36 17 15,36-17-15,-17 0 16,17 18-16,52 35 15,19-36-15,-18 19 16,17 34-16,18-17 16,-35-18-16,-53 18 15,-18-53-15,36 18 16,-36 0-16,36 35 15,-1-36-15,1 18 16,-1 1 0,-17-19-16,-17 1 15,-19 0-15,36-1 16,-18 19-1,-17-19-15,70 1 16,18 52-16,0 19 16,-18-72-16,18 36 15,-88-53-15,-1 18 16,-17-18-16,18 17 15,35 1-15,-53-18 16,35 18 0,-17-1-16,-1-17 15,19 0-15,-1 36 16,0-19-16,-35 1 15,35 17-15,1-17 16,-36-18-16,17 17 16,-17-17-16,36 18 15,-36 0-15,35-18 16,-18 17 15,-17-17-15,18 18-1,0 0-15,-1-18 16,1 17-1,0 1-15,-18 0 16,17-18 0,-17 17-1,18-17 1,-18 35 62,0-17-78,18 0 15,-18-18 48,0 0 77,-18 0-140,0 0 16,1 0-16,-19 0 15,1 0-15,-18 0 16,18 0-16,17-18 16,-52 0-16,52 18 15,-35-35-15,36 35 16,-19 0-16,1-17 15,17 17-15,1 0 16,17 0-16,-36 0 16,36 0-16,-35-36 15,18 36 1,17 0 93</inkml:trace>
  <inkml:trace contextRef="#ctx0" brushRef="#br0" timeOffset="202325.5942">18785 5715 0,'0'0'140,"0"0"-140,0-18 16,0 1-16,0-19 16,-17 36-16,17-35 15,0 18 1,-35-1-16,35 0 15,0 18-15,0-17 16,0-19-16,0 19 16,-18-36-16,18 53 15,0-53-15,0 35 16,0-17-16,0 0 15,0-18-15,0 53 16,0-36-16,0 19 16,0 17-16,0-35 15,0 17-15,0 0 16,0 18-1,0-17 48,0-1-32,0 0-15,0 18-16,0-17 31</inkml:trace>
  <inkml:trace contextRef="#ctx0" brushRef="#br0" timeOffset="204603.1982">8414 5609 0,'0'-17'94,"0"17"-78,17 0-1,1 0-15,17 0 16,1 0-16,17 0 15,17 0-15,-17 0 16,0 0-16,17 0 16,-17 0-16,18 0 15,-1 0-15,-34 0 16,17 0-16,-36 0 15,19 0-15,-19 0 16,19 0-16,-36 0 16,17 0-16,1 0 15,-1 0-15,19 0 16,-1 0-16,-17 0 15,17 0-15,0 0 16,-17 0-16,-1 0 16,1 0-16,0 0 15,-1 0-15,1 0 16,0 0-16,17 0 15,0 0 1,-35 0 0,18 0-1,-18 0 1,35 0-1,-17 0-15,-1 0 16,19 0-16,-36 0 16,17 0-1,1 0 1,0 0-1,-18 0 1,17 17 0</inkml:trace>
  <inkml:trace contextRef="#ctx0" brushRef="#br0" timeOffset="207865.8196">9172 5539 0,'0'17'156,"18"-17"-156,35-17 15,0-19-15,0 1 16,-36 17-16,54-34 16,-36 34-16,0 0 15,54-35-15,-72 53 16,71-53-16,-70 53 15,17-35-15,36 35 16,17-53-16,18 18 16,0-18-16,17 18 15,-17-1-15,18 1 16,-19 18-16,1-19 15,0 1-15,35 17 16,-53-35-16,1 36 16,-37-1-16,1 1 15,0-1-15,-17 18 16,34-18-16,1 18 15,-18-17-15,35 17 16,0-36 0,18 36-16,17 0 15,18-17-15,-17-1 16,17 0-16,0-17 15,-70 17-15,52 18 16,-17-35-16,0 0 16,-36 35-16,36-18 15,0-17-15,-53 35 16,35-18-16,-53 18 15,36-17-15,-18 17 16,35-18-16,-70 18 16,88 0-16,-1 0 15,1 0-15,-18 0 16,1-18-16,16 18 15,-16 0-15,16-35 16,-34 35-16,0-17 16,17-1-1,-18 0-15,1 18 16,-1-17-16,1 17 15,0 0-15,34-18 0,-34 18 16,-1 0 0,36-18-16,-53 18 15,18-17-15,17-19 16,-35 36-16,17 0 15,36-17-15,-18 17 16,71 0-16,-71 0 16,18 0-1,-35 0-15,-1 0 16,1 0-16,17 0 15,-17 0-15,-36 0 16,35 0-16,-34 0 16,17 0-16,35 0 15,0 0-15,-35 0 16,18 0-16,-1 0 15,1 0-15,-18 0 16,-36 0-16,-17 0 0,35 0 16,-17 0-16,0 0 15,-1 0-15,1 0 16,53 17-16,-1 36 15,18 0-15,1-17 16,-19-1-16,18 18 16,0-18-16,-35 0 15,36 18-15,-1 0 16,0-18-16,18 18 15,-53-35-15,35 17 16,-35 1-16,0-19 16,35 18-1,-35-17-15,0 0 16,35 35-16,-70-36 15,52 1-15,1 35 16,-18-53-16,-18 17 16,0 19-16,0-36 15,18 35-15,-17-17 16,-19-1-16,36 19 15,-53-36-15,36 17 16,-19 1-16,1-18 16,17 17-16,-35-17 15,35 18-15,-17 0 16,0-1-16,-1-17 15,-17 0-15,36 18 16,-19 0-16,18-1 16,1 1-16,-19 0 15,19-1-15,-36-17 16,35 18-16,0 17 15,0-17-15,-17-1 16,53 19-16,-71-19 16,53 1-1,-18 17-15,-35-35 16,18 18-16,-1-18 15,1 18-15,17-1 16,-17 1-16,-1-1 16,1 1-16,0 0 15,-18-18 344,0 17-343,0 1-16,-18-18 15,18 0-15,-35 18 16,-1-1-16,19-17 15,-18 18-15,-1-18 16,19 18 0,-1-18-16,0 0 15,1 0-15,-1 0 16,0 0-16,18 0 15,-17 0 17,-1 0 14,0 0 17,18 0-48,-17 0 17</inkml:trace>
  <inkml:trace contextRef="#ctx0" brushRef="#br0" timeOffset="208942.2215">20214 5697 0,'0'0'141,"-17"-35"-126,-1 17-15,18 1 16,-18-18-1,18 35-15,-17-36 16,17 36-16,0-17 16,0 17-1,0-36 1,-36 36-16,36-17 15,-17 17 1,17-36-16,0 1 16,0 0-16,-18 17 15,18-17-15,0 35 16,0-18-16,0-17 15,0 35 1,0-35-16,0 17 31,0 18 0,0-18 32</inkml:trace>
  <inkml:trace contextRef="#ctx0" brushRef="#br0" timeOffset="345082.9027">6791 11606 0,'0'-17'47,"0"-1"-47,18 0 15,-1 18 1,-17 0-16,18 0 16,0-17-16,17 17 15,-18 0 1,19 0-16,17 0 15,-18 0-15,53-35 16,-35 35-16,18 0 16,-1-18-16,36 18 15,17-18-15,-34-17 16,34 17-16,-70 18 15,18 0-15,-54-17 16,36 17-16,0 0 16,0 0-16,-18 0 15,18 0-15,-18 0 16,18 0-16,0 0 15,18 0-15,-18-18 16,-18 18-16,36-18 16,-18 18-16,-1-17 15,1 17-15,0-18 16,18 18-16,-1-17 15,-17 17-15,0 0 16,18 0-16,-18 0 16,53 0-16,-18 0 15,53 0 1,-18 0-16,71 0 15,0 52-15,-35-34 16,-18-18-16,0 0 16,-17 0-16,17 0 15,-18 0-15,18 0 16,-17 0-16,-18 0 15,17 0-15,-35 0 16,54 0-16,-37 18 16,1-18-16,18 17 15,-36-17-15,35 36 16,-17-36-16,71 35 15,-54-35-15,1 0 16,-36 0-16,-18 0 16,18 0-16,-17 0 15,17 0-15,0 0 16,-17 0-16,52 0 15,-34 0-15,-19 0 16,18 0-16,-35 0 16,-17 0-16,34 0 15,-17 0 1,35 0-16,89 0 15,-1 18-15,18 17 16,-18-35-16,54 0 16,-36 0-16,-35 0 15,35 17-15,0 19 16,-53-36-16,35 53 15,18-36-15,-17 1 16,-1 0-16,-70-18 16,52 17-16,-52 1 15,-17 0-15,-1-1 16,-35-17-16,0 0 15,-1 35-15,54 1 16,-70-19-16,34 19 16,-35-19-16,1 1 15,-1 0-15,-35-18 16,18 17-16,-1-17 15,19 53-15,-19-35 16,18 17-16,-35 0 16,18 18-16,35 35 15,-18-35 1,36 36-16,-54-37 15,36 19-15,-17-36 16,-19 18-16,19-18 16,-36 1-16,52 52 15,-34-53-15,0 18 16,-1 0-16,1 0 15,0 35-15,17 0 16,-17-35-16,-1-17 16,1 16-16,17 19 15,-17-18-15,-18-18 16,0 0-16,17 1 15,1 34-15,0-34 16,-18 17-16,0-18 16,0 18-16,0-53 15,0 35-15,-36 0 16,1-17-16,-18 35 15,18-53-15,-53 35 16,-18 0-16,35-17 16,-87 35-16,87-53 15,-52 18 1,-36-1-16,-53-17 15,-17 0-15,-18 0 16,-88 0-16,0 0 16,35 0-16,-88 0 15,88 0-15,-71 35 16,107-35-16,35 0 15,-18 0-15,88 0 16,-35 0-16,53 0 16,-36 0-16,36 0 15,-53 0-15,0 0 16,0 36-16,35-36 15,-35 0-15,0 0 16,18 0-16,17 0 16,0 0-16,1 0 15,17 0-15,17 0 16,18 0-16,36 0 15,-1 0-15,-35 0 16,53 0-16,-17 0 16,-1 0-16,1 0 15,-18 0 1,17 0-16,18 0 15,0 0-15,0 0 16,36 0-16,-19 0 16,19 0-16,-1 0 15,-35 0-15,0 0 16,-17 0-16,-1 0 15,1 0-15,-1 0 16,-17 0-16,53 0 16,-36-18-16,0 0 15,-17-17-15,53 35 16,-36-17-16,36 17 15,-18-18-15,0-17 16,18 35-16,-18 0 16,18 0-16,0-18 15,17 18-15,-35-18 16,0 1-16,0-1 15,-35 0-15,35 18 16,-18-17-16,36 17 16,-35-18-16,34 1 15,-34 17 1,17 0-16,18 0 15,-18-18-15,0 0 16,-35-17-16,52 17 16,-17 18-16,-17-17 15,-36-19-15,53 19 16,-17-1-16,-1 1 15,-17-19-15,17 36 16,18-17-16,0-1 16,18 18-16,-18-35 15,18 35-15,-18-18 16,0 18-16,35-18 15,1 18-15,-1 0 16,-17-17-16,17-1 16,1 18-16,-19-18 15,1 18-15,0-35 16,35 35-16,-35-17 15,-1-1-15,1-17 16,-18-36-16,0-17 16,0 35-16,36-18 15,-36 19 1,35-37-16,-35 1 15,35 35-15,18 0 16,0 36-16,-17-54 16,-18-17-16,35 70 15,0-35-15,0 0 16,-18 18-16,18 18 15,0-36-15,0 0 16,0 17-16,0 1 16,0 17-16,0-17 15,0 0-15,0-18 16,0 35-16,0-17 15,18 17-15,-18-34 16,0 52-16,17-36 16,1 1-16,-1 35 15,1-35-15,-18 17 16,0 18-1,18-18 1,-18 1 0,35-1-16,-17 1 15,-1 17 1,-17 0-16,36-18 15,-19 18-15,-17 0 16,53-18-16,-35 1 16,17 17-16,0 0 15,1 0-15,-19 0 16,-17 0-16,18 0 15,0 0-15,-1-36 16,18 36 15,-17 0-15,0 0-1,-1 0 1,-17 0 62,36-17-78,87 17 16</inkml:trace>
  <inkml:trace contextRef="#ctx0" brushRef="#br0" timeOffset="346268.5048">15910 11518 0,'18'0'125,"35"0"-125,-18 0 15,36 0-15,17-88 16,0 0-16,0 0 15,71-53-15,-18 35 16,-17 17-16,-36 1 16,-18 18-16,-17 17 15,0 18 1,-35-1-16,17 19 15,-35-19-15,18 36 16,-1-17-16,1-1 16,0 0-16,-1 18 15,1-17-15,0 17 16,-1-18-16,1 1 15,35-1-15,-36 0 16,1 1 0</inkml:trace>
  <inkml:trace contextRef="#ctx0" brushRef="#br0" timeOffset="347251.3065">17268 10407 0,'-17'0'109,"17"0"-93,-35 0-16,-36 0 16,-35 18-16,-17 17 15,-1-17-15,1-18 16,17 17-16,53 1 15,-35 17-15,70-35 16,1 0-16,17 0 16</inkml:trace>
  <inkml:trace contextRef="#ctx0" brushRef="#br0" timeOffset="347953.3078">17374 10495 0,'0'18'0,"0"-18"16,18 17-16,0 1 16,-18-18-16,0 35 15,17 1-15,1-36 16,-18 17-16,0 1 15,0 17-15,18-17 16,-18 35-16,0 17 16,17-34-16,-17 34 15,18-17-15,-18-18 16,0 1-16,0-36 15,17 35-15,-17-35 78,18-53-62</inkml:trace>
  <inkml:trace contextRef="#ctx0" brushRef="#br0" timeOffset="349357.3102">18045 9948 0,'0'0'31,"0"53"-31,0 0 16,0 35-16,0-35 15,0-35-15,0 17 16,0-17-16,0 17 16,0-35 30,-18 0-30,18 18-16,-18-1 16,1-17-16,-1 0 15,18 0-15,-18 0 16,-17 0-1,35 0-15,-35 0 16,17 0-16,1 0 16,-19 0-16,19-17 15,17-1 1,-18-35-16,18 0 15,-35 18-15,35-18 16,-18 0-16,18-17 16,0 34-16,0-17 15,0 18-15,0 18 16,0-19-16,0 1 15,18 35-15,-18-18 16,17 18-16,1-35 16,0 35-16,-18 0 15,17-18-15,1 18 16,0 0-16,17-17 15,-18 17-15,36 0 16,-35 0-16,53 0 16,-18 0-16,-18 17 15,18 36-15,17 0 16,-34-17-16,-36-1 15,35-18-15,-35-17 16,35 36-16,-17-19 16,-1 1 15,-17 0-31,0-1 15,0 1-15,0 0 16,0-1-16,0 36 16,0-35-16,0-1 15,0 19-15,0 17 16,0-36-16,0 1 15,0-1-15,0 1 16,0 0-16,0-1 16,0-17-16,0 18 15,0-18 1,-17 18-1,17-18 1,-36 0-16,36 0 16,-17 0-16,17 0 15,-35 17 1,17-17-16,0 0 15,1 0 1,17 0-16,-18 0 16,0 0-16,-17 0 15,0 0 1,0-17-16,17-1 15,-17 18-15,35-18 16,-18 18-16,0 0 16,18 0-16,-17 0 15,17 0 1,-18 0-1,18 0 63,-35 0-62</inkml:trace>
  <inkml:trace contextRef="#ctx0" brushRef="#br0" timeOffset="1.43878E6">14940 10283 0,'900'1465'15</inkml:trace>
  <inkml:trace contextRef="#ctx0" brushRef="#br0" timeOffset="1.47771E6">12612 5539 0,'17'-18'0,"-17"18"47,36 0-47,17 0 15,0 0-15,17 0 16,107 53-16,17-18 16,-53 18-16,17-18 15,-16 1-15,-37-1 16,19 35-16,-54-70 15,1 36-15,17-1 16,-53 0-16,36 1 16,-53-19-16,-1-17 15,36 36-15,-53-19 16,53 36-16,-35-18 15,-1-17-15,1 35 16,0-18 0,-18-17-1,0 35-15,0 0 16,0-18-16,-18 18 15,-53 53-15,-17-53 16,-71 0-16,18 17 16,-141-35-16,18-35 15,-54 0-15,-158 53 16,35-53-16,88 18 15,-17 35-15,35 17 16,88-52-16,17 17 16,-17 18-16,53-35 15,0-1-15,0 19 16,-35-36-16,17 0 15,18 35-15,-17-17 16,17-1-16,70 19 16,-52-19-16,-1 1 15,89 0-15,-18 17 16,36-35-16,-18 0 15,35 17-15,0-17 16,35 0 0,-35 0-16,0 0 15,0 0-15,0 0 16,-17 0-16,17 0 15,-35 0-15,-89 0 16,1-52-16,0-54 16,34 17-16,-16-16 15,34-1-15,18 0 0,-35-35 16,88 70-1,-52-35-15,52 36 16,-18-18-16,0 0 16,19 35-16,-19-36 15,18 19-15,18-1 16,0 1-16,-1-1 15,19 1-15,17 17 16,-18 0-16,-17-18 16,35 18-16,-18 0 15,18 53-15,0-35 16,0 0-1,0 0-15,0 17 16,18-17-16,17 17 16,0 0-16,36-35 15,70 18-15,53 18 16,18-19-16,87 19 15,1 17-15,53 0 16,-18 0-16,18 0 16,-53 0-16,-71 0 15,71 0-15,-88 0 16,-18 0-16,0 0 15,-35 0-15,17 0 16,-35 0-16,-17 0 16,-1 0-16,-35 0 15,18 0-15,-35 0 16,-1 0-16,18 0 15,-17 0-15,17 0 16,18 0-16,0 0 16,-36 0-16,1 0 15,-1 0-15,-17 0 16,0 0-1,0 0-15,-18-18 16,1 18-16,-19 0 16,36 0-16,18 0 15,35 0-15,-1 0 16,1 0-16,0 0 16,-35 0-16,-1 0 15,18 0-15,-35 0 16,18 0-16,-1 0 15,-34 0-15,-1 0 16,18 18-16,-53-18 16,35 0 30,18 17-30,18 1-16,-1 17 16,-52-35-16,17 0 15,0 18-15,1-1 16,-1 1-16,0 17 15,36 18-15,-54-53 16,36 36 0,-35-19-16,0 1 15,17 0-15,-35-18 16,0 17-16</inkml:trace>
</inkml:ink>
</file>

<file path=ppt/ink/ink10.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6:51:31.162"/>
    </inkml:context>
    <inkml:brush xml:id="br0">
      <inkml:brushProperty name="width" value="0.05292" units="cm"/>
      <inkml:brushProperty name="height" value="0.05292" units="cm"/>
      <inkml:brushProperty name="color" value="#FF0000"/>
    </inkml:brush>
  </inkml:definitions>
  <inkml:trace contextRef="#ctx0" brushRef="#br0">5503 7355 0,'0'18'15,"18"0"1,0-18-1,17 0 1,0 0-16,-35 0 16,53 0-16,-18 0 15,1 0-15,-1 0 16,-17 0-16,34 0 15,-16 0-15,17 0 16,-18 0-16,0 0 16,18 0-16,-18 0 15,1 0-15,17 0 16,-36 0-16,1 0 15,17 0 1,-35 0-16,18 0 16,-1 0-1,1 0 1,17 0-16,1 0 15,-1 0-15,-17 0 16,17 0-16,-18 0 16,-17 0-16,36 0 15,-19 0-15,19 0 16,-19 0-16,-17 0 15,18 0-15,0 0 16,-1 0-16,-17 0 16,18 0-16,0 0 15,-1 0-15,-17 0 16,35 0-16,1 0 15,-36 0-15,35 0 16,-17 0-16,-18 0 16,35 0-1,-35 0 1,18 0-1,-18 0-15,35 0 16,-35 0-16,17 0 16,-17 0-16,36 0 15,-36 0 1,17 0-16,-17 0 15,36 0-15,-1 0 16,-17 0-16,-18 0 16,17 0-1,1 0 1,-1 0-1,-17 0-15,0 0 266,-17 0-266,-1 0 15,1 0-15,-19 0 16,19 0-16,-19 0 15,1 0-15,17 0 16,-17 0-16,0 0 16,17 0-16,1 0 15,-19 0-15,1 0 16,17 0-16,1 0 15,-36 0-15,0 0 16,53 0-16,-18 0 16,-17 0-16,17 0 15,-17 0-15,17 0 16,1 0-16,-18 0 15,17 0-15,18 0 16,-35 0-16,35 0 16,-18 0-16,-17 0 31,35 0-16,-18 0 1,0 0-16,1 0 16,17 0 15,-35 0 530,-1 0-545,19 0-16,-36 0 16,0-18-16,18 18 15,-1 0-15,19 0 16,-36-35-16,17 35 15,1 0-15,17-18 16,-17 18-16,35-17 16,-35 17-1,17 0-15,1-18 16,-1 18-1,0-18-15,1 18 32,17 0-32,-18 0 15,18 0-15,-35-17 31,17-1-31,1 0 16,17 18 0,-18 0-1,0-17 1,1-1-16,-1 0 15,0 1-15,18-1 16,-35 0-16,35 1 16,-18-1-1,18 1 1,0 17-1,-17-53-15,-1 35 16,1 0 0,17 1-1,0-1-15,0 0 16,0 1-16,0 17 15,0-18-15,0 1 16,0-19-16,0 19 16,0-1-16,0 0 15,0 18 1,0-17-16,0-1 15,0 0-15,0 18 16,0-17 15,0-1 0</inkml:trace>
  <inkml:trace contextRef="#ctx0" brushRef="#br0" timeOffset="2007.1148">5486 6491 0,'0'0'109,"0"0"-93,0 35-16,0-17 15,0-18-15,0 35 16,17-35 140,19-17-156,-1-1 16,-17 0-16,34 1 15,-34 17-15,17 0 16,18-36-16,-35 36 15,17-17-15,36 17 16,-18-18-16,0 18 16,0 0-16,-18 0 15,-35 0-15,17 0 16,1 0-16,0 0 15,-18 0-15,17 0 16,19 18 0,-36-18 15,35 0-31,-35 0 15,35 0-15,-17 0 16,-1 0-16,19 0 16,-1 0-1,36 35-15,-54-35 16,18 0-16,-35 0 15,36 35-15,-19-35 16,19 0-16,-19 0 16,36 18-16,0 0 15,-35-18-15,-1 0 16,1 0-1,0 0-15,-1 17 16,1-17 0,0 0-16,17 18 15,-35 0-15,35-18 16,-35 0-16,18 0 15,-18 0-15,35 35 16,-17-35-16,-1 18 16,19-18-1,-19 35-15,1-18 16,-18-17-16,18 0 15,-18 0-15,17 18 16,-17-18 0,18 18-1,-1-18-15,-17 0 16,18 17-16,-18 1 15,0-18-15,35 18 16,-35-1 0,0 1-16,0 0 15,0-18 1,0 35-16,0-35 15,0 17-15,0 1 16,0-18-16,0 35 16,0-17-16,0 35 15,0 0-15,0-18 16,0 18-16,0-18 15,-17 1-15,17 34 16,-18-17-16,0-18 16,18-17-16,-17 0 15,17-18 1,0 17-1,-18 1 1,1 0-16,-1-18 16,-17 17-1,17 18 1,-35-35-16,35 18 15,1-18-15,-18 18 16,-1-18-16,-17 17 16,18-17-16,-18 0 15,-17 0-15,34 0 16,-17 0-16,36 0 15,-19 0-15,1 0 16,-18 0-16,0 0 16,0 0-16,1-17 15,-19-19-15,18 19 16,18 17-16,35 0 15,-35 0-15,-1 0 16,19-18-16,-36 1 16,53 17-1,-18-18-15,0 18 16,1 0-16,-1 0 15,-17-18 1,35 18 15,-18 0-15,1-17-16,-1-1 15,0 0-15,18 18 16,-17 0-16,17 0 16,-18-17-1,18 17 16,-18-18 16</inkml:trace>
  <inkml:trace contextRef="#ctx0" brushRef="#br0" timeOffset="194360.1168">4815 9895 0,'36'0'94,"52"0"-78,18-17-1,35 17-15,-18 0 16,54-18-16,-36 18 15,70 0-15,19 0 16,-36 0-16,-18 0 16,-52 0-16,-71 0 15,0 0-15,-1 0 16,-52 0-16,18 0 15,-18 0 1,35 0 0,-17-35-1,0 35 1,-1 0-1,1 0 1,17 0-16,53 0 16,-17 18-16,35-18 15,-18 17-15,18 18 16,17-35-1,-35 18-15,-17 0 0,35-18 16,-36 17-16,36-17 16,35 0-1,0 0-15,36 0 16,-36 0-16,53 0 15,-71 0-15,19 0 16,-19 0-16,-52 0 16,17 0-16,35 0 15,-35 0-15,-17 0 16,17 0-16,36 0 16,-1 0-16,1 0 15,-19 0-15,54 0 16,-18 0-16,0 0 15,18 0-15,0 0 16,-18 0-16,35 0 16,1 0-16,-36 0 15,0 0-15,-17 0 16,17 0-16,0 0 15,17 0-15,-16 0 16,16 0-16,-34 0 16,52 0-16,18 0 15,0 0-15,-35 0 16,35 36-1,18-36-15,-18 0 16,0 0-16,0 0 16,0 0-16,-35 0 15,-36 0-15,36 0 16,-53 0-16,52 0 15,-17 0-15,1 0 16,-37 0-16,-16 0 16,34 0-16,-17 0 15,17 0-15,-17 0 16,0 0-16,0 0 15,-18 0-15,36 0 16,-19 0-16,-16 0 16,34 0-16,1 0 15,17 0-15,-18 0 16,1 0-16,17 0 15,-18 0-15,18 0 16,-17 0-16,52 0 16,-17 0-16,17 0 15,-35 0-15,53 0 16,0 0-1,36 0-15,-19 0 16,19 0-16,-54 0 16,71 0-16,-35-18 15,17 0-15,-53-35 16,-34 36-16,-1-1 15,-18 1-15,-35 17 16,18 0-16,0 0 16,0 0-16,-18 0 15,35 0-15,-17 0 16,-35 0-16,52 0 15,-34 0-15,34 0 16,-17 0-16,-18 0 16,-17 0-16,70-36 15,-53 36-15,35 0 16,1 0-16,17 0 15,35 0-15,18 0 16,-35 0-16,53 0 16,17 0-16,-17 0 15,-1 0 1,-87 0-16,-36 0 15,36 0-15,-89 0 16,35 0-16,-17 0 16,-17 0-16,17 0 15,-1 0-15,-16 0 16,-1 0-16,0 0 15,-17 0-15,0 0 16,-1 0 0,1 0-1,52 0-15,54 0 16,-18 0-16,-18 0 15,0 0-15,-35 0 16,-35 0-16,17 0 16,-17 0-1</inkml:trace>
  <inkml:trace contextRef="#ctx0" brushRef="#br0" timeOffset="203207.6229">11677 18380 0,'-18'35'0,"18"-35"16,0 18 77</inkml:trace>
</inkml:ink>
</file>

<file path=ppt/ink/ink1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7:05:39.946"/>
    </inkml:context>
    <inkml:brush xml:id="br0">
      <inkml:brushProperty name="width" value="0.05292" units="cm"/>
      <inkml:brushProperty name="height" value="0.05292" units="cm"/>
      <inkml:brushProperty name="color" value="#FF0000"/>
    </inkml:brush>
  </inkml:definitions>
  <inkml:trace contextRef="#ctx0" brushRef="#br0">7303 12277 0,'17'0'78,"18"0"-78,54-18 15,-1 0 1,-18 18-16,1 0 15,17 0-15,-35 0 16,0 0-16,-18 0 16,1 0-16,-19 0 15,36 0-15,18 0 16,-54 0-16,19 0 15,16 0-15,-34 0 16,35 0-16,18 0 16,-54 0-16,18 0 15,-17 0-15,0 0 16,17 0-16,-17 0 15,17 0-15,-35 0 16,18 0-16,17 0 16,-35 0-16,35 0 15,18 0-15,-18 18 16,1-18-16,17 18 15,-18-18-15,18 0 16,0 17-16,0-17 16,35 0-16,-53 0 15,18 36-15,-35-36 16,17 0-1,18 17-15,-36-17 16,36 0-16,-53 0 16,18 0-16,17 0 15,-35 0 1,36 0-16,-36 0 15,17 0-15,-17 0 16,35 0-16,18 0 16,-17 0-16,-1 0 15,0 0-15,0 0 16,1 0-16,-19 0 15,1 0-15,0 0 16,-1 0-16,1 0 16,-18 0-16,18 0 15,-1 0 48,1 0-48,-18 0 1,18 0-16,17 0 15,-35 0-15,17 0 47,1 0-31,0 0 0,-18 0-16,17 0 15</inkml:trace>
  <inkml:trace contextRef="#ctx0" brushRef="#br0" timeOffset="137287.8525">6738 14376 0,'-53'-18'125,"-53"18"-110,0 0-15,36 18 16,-106-1-16,87-17 16,-69 36-16,16-19 15,-104 19-15,16-19 16,1 18-1,17-35-15,-35 0 16,89 18-16,-1 0 16,35-18-16,54 17 15,17 19-15,0-36 16,18 0-16,35 0 15,-18 0-15,-17 0 16,35 0-16,-36 0 16,19 0-16,-18 0 15,-1 0-15,1 0 16,0 0-16,-18 0 15,35 0-15,-35 0 16,18 0-16,-36 0 16,19 0-16,-19 0 15,0 0-15,1 0 16,17 0-16,0 0 15,0 0-15,0 0 16,18 0-16,0 0 16,-18 0-16,17 0 15,1 0-15,-18 0 16,0 0-1,18 0-15,-18 0 16,0 0-16,0-36 16,-17 19-16,17 17 15,0-36-15,0 36 16,18-17-16,17 17 15,0 0-15,1-18 16</inkml:trace>
  <inkml:trace contextRef="#ctx0" brushRef="#br0" timeOffset="149239.5361">2769 16775 0,'0'0'62,"0"-18"-46,0 18-1,18 0 1,-18 0 0,18 0-16,17 0 15,18 0-15,0-18 16,-18 1-16,36 17 15,-1 0-15,71-18 16,-53 0-16,18 18 16,-35 0-16,-1 0 15,19 0-15,-19 0 16,1 0-16,-1 0 15,-17 0-15,-18 0 16,18 0-16,-53 0 16,36 0-16,-1 0 15,-17 0-15,-1 0 16,54-17-16,-54 17 15,19 0 1,17 0-16,-18 0 16,0 0-16,36 0 15,-36 0-15,0 0 16,18 0-16,-18 0 15,36 0-15,-18 0 16,35-18-16,-35 0 16,18 18-16,34-17 15,-34-1-15,17 1 16,-17 17-16,-18 0 15,-36 0-15,36-18 16,-35 18-16,17 0 16,-17 0-16,70-35 15,-53 35-15,53 0 16,-17 0-16,17-18 15,-17 0-15,-1 18 16,18-17-16,-17 17 16,17-18-16,-17 0 15,-1 18-15,-17 0 16,0 0-16,0 0 15,0 0 1,0 0-16,0 0 16,-18 0-16,18 0 15,0 0-15,0 0 16,-36 0-16,19 0 15,-1 0-15,0 0 16,1 0-16,-1 0 16,-18 0-16,36 0 15,0 0-15,-35 0 16,35 0-16,-18 0 15,-17 0-15,-1 0 16,1 0-16,0 0 16,-1 0-16</inkml:trace>
  <inkml:trace contextRef="#ctx0" brushRef="#br0" timeOffset="240775.7716">9825 12700 0,'0'0'47,"0"0"-47,-88 0 0,-18 0 15,-53 0-15,-123 0 16,-18 0-16,0 0 16,18-53-1,-88-17-15,175 52 16,-34 0-16,70 18 15,1-35-15,87 35 16,18 0-16,36 0 16,-19 0-16,19 0 15,-1 0-15,18 0 16,-18 0-16,1 0 15,-1 0-15,18 0 16,-35-18-16,0 18 16,-1 0-16,19 0 15,-36 0-15,35 0 16,-17 0-16,-18 0 15,35 0-15,-35 0 16,0 0-16,0 0 16,1 0-16,-19 0 15,18 0-15,-53-17 16,18-1-16,-18 18 15,0-35-15,36 35 16,-36-18-16,35 18 16,-34 0-1,16 0-15,-16 0 16,16 0-16,-34 0 15,-1 0-15,1 0 16,17 0-16,0 0 16,18-17-16,18 17 15,-1 0-15,-17 0 16,17-18-16,-17 0 15,18 18-15,-54-17 16,18-1-16,0 18 16,1-18-16,-1-17 15,0 17-15,35 18 16,18-17-16,0 17 15,1 0-15,-1 0 16,0 0-16,-18 0 16,36 0-16,0 0 15,-18 0-15,17 0 16,19 0-16,-18 0 15,17 0-15,-17 0 16,17 0-16,0-18 16,-17 18-1,0 0-15,35 0 16,-36 0-16,1 0 15,18 0-15,-19-18 16,1 18 0,35 0-1,-18 0 1,18 0-16,-17-17 15,17 17 1,-18 0 0</inkml:trace>
</inkml:ink>
</file>

<file path=ppt/ink/ink1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8:33:22.066"/>
    </inkml:context>
    <inkml:brush xml:id="br0">
      <inkml:brushProperty name="width" value="0.05292" units="cm"/>
      <inkml:brushProperty name="height" value="0.05292" units="cm"/>
      <inkml:brushProperty name="color" value="#FF0000"/>
    </inkml:brush>
  </inkml:definitions>
  <inkml:trace contextRef="#ctx0" brushRef="#br0">5027 8696 0,'0'0'109,"141"0"-93,-53 0-16,89 0 16,-1 0-16,1 0 15,-36 0-15,35 0 16,-17 0-16,-36 0 15,-17 0-15,18 0 16,-36 0-16,18 0 16,35 0-16,-35 0 15,35 0-15,-18 0 16,36 0-16,17 0 15,-35 0-15,1 18 16,-37-18-16,36 17 16,-35 1-16,0 0 15,-71-1-15,-17-17 16,35 0-16,-53 0 31,18 0 0</inkml:trace>
  <inkml:trace contextRef="#ctx0" brushRef="#br0" timeOffset="1180.0675">4674 11695 0,'0'17'32,"18"1"-32,105 17 15,1 0-15,-18 1 16,88-19-16,-18 19 15,18-19-15,0 1 16,18 0-16,-18 17 16,70 18-16,-34-36 15,-19 19-15,-17-19 16,1 1-16,-1 0 15,-18-18 1,36 70-16,-18-70 16,-18 0-16,-53 0 15,-17 0-15,0 0 16,-53 0-16,-35 0 15,17 0-15</inkml:trace>
  <inkml:trace contextRef="#ctx0" brushRef="#br0" timeOffset="44662.5545">10954 12153 0,'35'0'47,"36"0"-47,17 35 16,-18-35-16,19 18 15,-1 35-15,-18-18 16,71 18-16,36 35 15,34 1-15,-52-19 16,-35-17-16,52 18 16,-17-18-16,-53-1 15,17 37-15,1-36 16,-1 17-1,-17 1-15,-53-36 16,35 36-16,-17-36 16,-54-18-16,54 19 15,-36-36 1,-35 17-16,18-17 15,-1 0 95,-17-53-110,-17 18 15,-1-18-15,0 0 16,-17 18-16,17 0 15,1-18-15,-18 35 16,35-35 0,-18 53 15</inkml:trace>
  <inkml:trace contextRef="#ctx0" brushRef="#br0" timeOffset="45151.5825">13423 13370 0,'0'18'47,"0"0"-32,0-18 1,-17 0-16,-19 17 15,19-17-15,-19 0 16,1 18-16,-18-18 16,0 0-16,36 17 15,-19-17-15,-17 18 16,36-18-16,-1 0 15,-17 0-15,35 0 16,-18 0 62</inkml:trace>
  <inkml:trace contextRef="#ctx0" brushRef="#br0" timeOffset="46868.6807">14217 13212 0,'35'-18'15,"-17"18"-15,0 0 16,34 18-16,-16-1 16,-19 18-16,1-17 15,0 0 1,-18 52-16,0-17 15,0-35-15,0 17 16,0-17-16,0 52 16,-36-17-16,1-17 15,0-1-15,0 0 16,-18-35-16,35 35 15,0-35-15,18 0 16,-17 0-16,17 18 16,0-18 30,0-53-46,0-35 16,0 17-16,106-70 16,35 71-16,0-19 15,17 54-15,1-53 16,-71 53-16,71-18 15,-88 53-15,-1 0 16,-17-18-16,18 18 16,-36 0-16,18 0 15,-35 0 1,-18 0-16,17 0 15,1 0 1,0 0-16,-18 0 16,17 0-1,1 0 1,-1 0 15,-17 18-15</inkml:trace>
  <inkml:trace contextRef="#ctx0" brushRef="#br0" timeOffset="48292.7622">15293 13564 0,'0'36'47,"0"-19"-31,0 19-16,0-1 15,18-18-15,-18 1 16,17-18-16,1 35 16,-1-35-1,-17 0 1,18 0-1,0 0-15,17 0 16,-17 0-16,52-17 16,-34-19-16,52-16 15,-35-1-15,-18 17 16,18 1-16,-36-18 15,-17 35-15,18 1 16,0 17-16,-18-18 359,-18 1-359,0 17 15,18 0 1,-17 0-16,-18 0 16,17 0-16,0 0 15,-17 0-15,17 0 16,-17 0-16,17 0 15,-17 0-15,0 0 16,0 0-16,-1 0 16,1 0-1,17 0-15,-35 0 16,18 35-16,18-18 15,-19 1 1,36 0-16,-17 17 16,-1-35-16,18 35 15,0-17-15,-18 0 16,1 35-16,17-53 15,0 17-15,0 36 16,0-18-16,0-17 16,0 17-16,0 1 15,0 16 1,0 1-16,0 18 15,0-36-15,0 18 16,35 0-16,-17 0 16,35-18-16,-53-17 15,35 0-15,-18-1 16,1-17-16,35 0 15,0 0-15,18 0 16,17-17-16,18-36 16,-18 0-16,18-18 15,-1 18-15,-52 0 16,53 0-16,-53 36 15,-35-1-15,-1 18 16,1-18-16</inkml:trace>
  <inkml:trace contextRef="#ctx0" brushRef="#br0" timeOffset="48764.7892">16263 13458 0,'0'-17'31,"35"17"-31,-17 0 16,17 0-16,-17 0 15,0 0-15,17 0 16,-18 0-16,36 0 16,-35 0-16,35 0 15,-18 0 1,-17-18-16,35 18 15,-36 0-15,-17 0 16,36 0-16,-19 0 16,1 0-1,0 0 1,-18 0-1,17-17 17,-17-19-17</inkml:trace>
  <inkml:trace contextRef="#ctx0" brushRef="#br0" timeOffset="49215.815">16669 13088 0,'-18'18'46,"0"52"-30,18-17-16,-35 35 16,18-52-16,-1 87 15,-35-52-15,35 35 16,1-1-16,17-16 15,-18 34-15,18-17 16,0-36-16,0-17 16,0-17-16,0 17 15,0-53 1,0 0 15,35 0-31,18 0 16,0 0-16,35-36 15,18-70-15,-35 53 16,-18-17-16,17-1 15,-17 18-15,-53 1 16,0 16-16,18 19 16</inkml:trace>
  <inkml:trace contextRef="#ctx0" brushRef="#br0" timeOffset="49982.8588">17110 13511 0,'0'0'47,"17"18"-47,-17 17 15,0 36-15,0-36 16,0 18-16,0 0 15,36 0-15,-36-18 16,0-35-16,17 35 16,1-35 46,17 0-46,0 0-16,18-17 15,-17-18-15,34-1 16,-17-17-16,18 0 15,-36 36-15,18-18 16,-18 17-16,0-35 16,-17 53-16,-18-18 15,0 18 1,0 18 93,0 35-109,0 0 16,0 17-16,0-34 15,0-1 1,0 18-16,0-18 0,0-17 15,18-1 1,-1-17 46,1 0-46,-18-17-16</inkml:trace>
  <inkml:trace contextRef="#ctx0" brushRef="#br0" timeOffset="50748.9027">18080 13353 0,'18'35'16,"-18"-17"-16,35 34 16,-18-34-16,-17 35 15,18-18-15,-18-17 16,0 0-16,18 35 15,-18-36-15,0 18 16,0 1-16,0-1 16,0 18-16,0-35 15,0 17-15,0 0 16,0 0-16,0-17 15,-18 0 1,0-18 31,1-18-32,34-53 1,19 1-16,34-18 16,-52 52-16,35-16 15,-18-1 1,18 0-16,-35 0 0,17 35 15,0-17 1,-17 35-16,17 0 16,0-18-16,36-17 15,-53 35-15,52-18 16,-35 18-16,18-17 15,-35 17-15,35 0 16,-35 0-16,-1 0 16,1 0-1,-18 0 1,17 0-1,1 0 1,0 0-16,-18 0 16,0 35-16,-18 35 15,0-34-15,-17 52 16,35-53-16,-35 18 15,0 18-15</inkml:trace>
  <inkml:trace contextRef="#ctx0" brushRef="#br0" timeOffset="52283.9905">18944 13758 0,'0'-17'15,"18"17"1,-1-18-16,-17 18 15,18 0 1,0-35 0,-1 35-1,1-18-15,0 18 16,35-53-16,-53 53 15,35-17-15,-18-1 16,1 0-16,-18-35 16,18 53-16,-18-17 15,17-19-15,-17-16 16,0 34-16,0 18 15,0-18 1,0 1 0,0-1 15,0 18-16,-17 0-15,17 0 16,-18 0-16,-17 0 16,35 0-16,-35 0 15,17 0-15,-17 0 16,17 0-16,-17 18 15,17-1-15,-17 19 16,-18-19-16,53 18 16,-35-17-16,17 35 15,0-35-15,1 17 16,17 0-16,-18-17 15,0 0-15,18-1 16,0 1-16,-17-1 16,17-17-16,0 36 15,-18-1-15,18-35 16,0 35-16,0-17 31,0 0-15,0 17-1,0-35 1,18 17 15,-1-17-31,-17 18 16,18 0-1,-18-18-15,35 17 16,-35-17 15,18 0 0,0 0-15,-1 0-16,1 0 15,17 0-15,71 36 16,-35-36-16,-1 0 16,-17 0-16,18 0 15,-1 0-15,-17 0 16,-18 0-1,1 0-15,-19 0 16,1 0 15,0 0 0,-1 0-15</inkml:trace>
  <inkml:trace contextRef="#ctx0" brushRef="#br0" timeOffset="62724.5876">21414 13212 0,'53'0'15,"70"-18"-15,18-17 16,36 17-16,-19-17 16,19-1-16,-1 19 15,0-1-15,-87 1 16,-36 17-1,-36 0-15,-17 0 16,35 0 15</inkml:trace>
  <inkml:trace contextRef="#ctx0" brushRef="#br0" timeOffset="63132.611">21237 13529 0,'0'0'31,"71"0"-16,105 0-15,18 0 16,18 0-16,-71-18 16,35 1-16,-35-1 15,-35 0-15,-53 1 16,-35 17-16,0-18 15</inkml:trace>
  <inkml:trace contextRef="#ctx0" brushRef="#br0" timeOffset="63508.6325">22084 13564 0,'-35'0'16,"17"0"-16,-35 36 15,0-1-15,36-17 16,-36 17-16,-18 18 15,-17 0-15,35-36 16,-35 36-16,35-35 16,-53 35-16,53-36 15,0 1-15,18-18 16,35 18-16,-18-1 15,18-17-15</inkml:trace>
  <inkml:trace contextRef="#ctx0" brushRef="#br0" timeOffset="64372.6819">22401 13635 0,'-35'18'31,"35"-18"-15,0 17-16,-35 36 16,35-35-16,0-1 15,0 19-15,0-36 16,0 17-16,0 36 15,0-53-15,35 0 16,36 18-16,-71-1 16,35-17-16,0 18 15,18 0 1,-35-1-16,17-17 15,18 0-15,0 36 16,0-36-16,0 0 16,0 0-16,-18 0 15,0 0-15,0 0 16,1 0-16,-19-18 15,36 18-15,-35-35 16,0 35-16,-18-18 16,17 0-16,-17 18 15,18-17-15,0-36 16</inkml:trace>
  <inkml:trace contextRef="#ctx0" brushRef="#br0" timeOffset="64806.7067">24095 12488 0,'35'0'0,"-17"0"15,-1 18-15,19 17 16,-36-17-16,35 17 15,-18 0-15,1 18 16,0-17-16,-1-1 16,1 18-16,0-36 15,-1 54-15,-17-71 16,0 35-16,0 1 15,0-36-15,-53 35 16,-17-35-16</inkml:trace>
  <inkml:trace contextRef="#ctx0" brushRef="#br0" timeOffset="65244.7318">24130 13070 0,'53'0'15,"0"0"-15,-18 0 16,-35 0-16,35 0 15,-35 0 1,18 0 46,-36 53-62,-17-17 16,-53 17-16,-18-1 16,-17 19-16,-54 0 15,18-19 1,1 19-16,34-53 15,36 17-15,18-17 16,70-18-16</inkml:trace>
  <inkml:trace contextRef="#ctx0" brushRef="#br0" timeOffset="65761.7613">23795 13547 0,'18'17'31,"-18"-17"-16,0 18-15,0 35 16,0 0-16,0 17 16,0-34-16,0 34 15,0 54-15,0-1 16,0 36-16,0-36 15,0 1-15,0-36 16,0 0-16,0-35 16,0-53-16,0 18 15,17-18-15,1 0 47,35-18-47,0-17 16,0-36-16</inkml:trace>
  <inkml:trace contextRef="#ctx0" brushRef="#br0" timeOffset="66212.7871">24148 13776 0,'0'-18'31,"0"18"-16,35 36-15,-17-1 16,-18-17 0,0-18-16,0 17 15,17 1-15,1 17 16,-18-35-1,35 18 1,-17-18 0</inkml:trace>
  <inkml:trace contextRef="#ctx0" brushRef="#br0" timeOffset="68508.9185">25065 13212 0,'0'35'0,"0"35"16,0-34-16,0 17 15,-18 17-15,-17 1 16,17-1-16,-17 1 15,17 17-15,-17-17 16,17 17-16,1 0 16,-1 0-16,18-53 15,-17 1-15,-1 17 16,18-53-16,0 17 15,0-17 48,0-53-63,18-70 15,34-18-15,1 17 16,18-34-16,17-19 16,-53 54-16,54-36 15,-54 53 1,0 0-16,-17 71 15,-18-18-15,17 18 16,1-1-16,-18 19 16,18-1-16,-1 18 15,-17-17-15,18 17 16,-18 0-16,18 0 15,35 0-15,-1 0 16,-34 0-16,53 35 16,-18-18-16,0 54 15,17-18-15,-17-18 16,-18 18-16,1 0 15,-19-35-15,1 35 16,-18 0-16,0 17 16,0-17-16,0 18 15,0-19-15,0 19 16,-53 17-16,-18 18 15,36-71-15,-35 36 16,34-36-16,-34 18 16,52-35-16,-17-18 15,35 0-15,-36 0 16,36 0-16,-35 0 15,0 0-15,0 0 16,-18 0 0,-18-53-16,-17-35 15,17-18-15,19 0 16,34 18-16,0 0 15,18 17-15,0 36 16,0-1-16,0 19 16,0-18-16,0 35 15,0-18-15,0 0 16,18 1-16,0 17 15,34-18-15,-16 18 16,-1-18-16,0 18 16,1 0-16,-1 0 15,18 0-15,-36 0 16,1 0-16,0 0 15,-1 0-15,1 0 16,0 18-16,-1-18 16,1 0 30,-18 18-46,0-1 16,0 19 0,0 16-16,-18 19 15,-17-36-15,-18 53 16,0-52-16,18-1 15,-18-35-15,35 18 16,-17-1-16,-18-17 16,53 0-1,0 0 79,18 0-79,17 0-15,18 0 16,35 0-16,-35 0 16,18 0-16,-36 0 15,0 0-15,-35 0 16,18 0 15,-1 0 31,-17 36-46,0-1-16,-70 0 16,-1 0-16,-87 36 15,105-53-15,-36 35 16,1-1-16,-18 1 15,53-17-15,-35 17 16,0-36-16,70 18 16,-17-17-16,0-18 15,105 0 172,36-18-187,0 1 16,53-18-16,-18-18 16,-18 17-16,19 1 15,16 17-15,36 1 16,-17 17-16,-54 0 15,18 0-15,-70 0 16,-1 0-16,-17 0 16,-17 0-16</inkml:trace>
</inkml:ink>
</file>

<file path=ppt/ink/ink13.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9:05:17.992"/>
    </inkml:context>
    <inkml:brush xml:id="br0">
      <inkml:brushProperty name="width" value="0.05292" units="cm"/>
      <inkml:brushProperty name="height" value="0.05292" units="cm"/>
      <inkml:brushProperty name="color" value="#FF0000"/>
    </inkml:brush>
  </inkml:definitions>
  <inkml:trace contextRef="#ctx0" brushRef="#br0">24694 7373 0,'0'-18'125,"89"18"-125,34 0 16,18 0-16,53 0 15,-17 0-15,-19 0 16,-34 0-16,17 0 15,18 0-15,-36 18 16,-35-18-16,1 18 16,-19-18-16,18 17 15,-52-17-15,-19 0 16,19 0-16,-1 0 16,18 0-16,-36 0 15,54 0-15,-18 0 16,17 0-16,-17 0 15,0 0-15,-17 0 16,-1 0 0,-18 0-16,19 0 15,-19 0-15,1 0 16,17 0-16,1 0 15,16 0-15,1 36 16,0-19-16,18-17 16,17 18-16,-17-18 15,52 0-15,-70 35 16,35-35-16,-70 0 15,17 18-15,-17-18 16,-18 0-16,35 0 16,-35 0 15,18 0-16,17 0-15,0 0 16,0 0-16,-17 0 16,-18 0-16,35 0 15,-17 0-15,35 17 16,-35-17-16,17 0 15,-17 0-15,17 0 16,-35 0 0,17 0 15,-17 0-16,36 0 1,-19 0-16,1 0 16,0 0-16,-1 0 15,1 0-15,17 0 16,-17 0-16,-1 0 15,19 0-15,-36 0 16,17 0 0,1 0-16,0 0 31</inkml:trace>
  <inkml:trace contextRef="#ctx0" brushRef="#br0" timeOffset="10615.6072">3986 9913 0,'0'0'140,"0"0"-124,36 0-16,-1 0 16,0 0-16,-17 0 15,17 0-15,0 0 16,1 0-16,-19 0 15,1 0 1,17 0-16,-35 0 16,18 0-16,0 0 15,-1 0-15,18 0 16,-35 0-16,18 0 15,17 0-15,-17 0 16,17 0-16,-17 0 16,0 0-16,17 0 15,-18 0-15,-17 0 16,36 0-16,-19 0 15,1 0-15,17 0 16,-17 0-16,17 0 16,-17 0-16,0 0 15,-1 0-15,1 0 16,-18 0-16,17 0 15,1 0-15,0 0 16,17 0 0,-35 0-16,18 0 15,17 0-15,-35 0 16,18 0-1,-18 0 32</inkml:trace>
  <inkml:trace contextRef="#ctx0" brushRef="#br0" timeOffset="12431.7111">5644 9913 0,'53'-18'156,"-53"18"-156,36 0 15,-19 0-15,1 0 16,17-17-16,-17 17 16,-1 0-1,19 0-15,-19 0 16,1 0-1,17-18-15,1 18 16,-1-17-16,0 17 16,0 0-1,1 0-15,-36 0 16,17 0-1,1 0 1,17 0 0,-35 0-16,36 0 15,-19 0-15,-17 0 16,35 0-16,-17 0 15,17 0-15,-35 0 16,36 0-16,-1 0 16,-35 0-16,35 0 15,0 0-15,18 0 16,-35 0-16,0 0 15,17 0-15,-35 0 16,35 0-16,-17 0 16,17 0-16,-17 0 15,17 0-15,0 0 16,1 17-1,-19-17-15,36 35 16,-53-35-16,18 0 16,35 0-16,0 18 15,-18 0-15,-17-18 16,17 0-16,0 0 15,-35 0-15,35 17 16,1-17 0,-19 0-16,-17 0 15,36 0-15,-19 18 16,19-18-16,-36 0 15,35 0-15,-18 0 16,1 0-16,-18 0 16,18 0-16,-1 0 31,1 0 187,-18 18-202,18-18-16</inkml:trace>
  <inkml:trace contextRef="#ctx0" brushRef="#br0" timeOffset="13863.793">8378 9895 0,'36'0'156,"-1"0"-156,0 0 16,18 0-16,18 0 15,17 0-15,-17 0 16,-1 0-16,-17 0 16,18 0-16,-19 0 15,-16 0-15,-1 0 16,-17 0-16,17 0 15,0 0-15,1 0 16,-36 0-16,35 0 16,-18 0-1,1 0-15,0 0 16,17 0-16,-35 0 15,35 0-15,-17 0 16,-18 0-16,18 0 16,17 0-16,-18 0 15,19 0-15,-36 0 16,17 0-16,19 0 15,-19 0-15,1 0 16,17 0-16,-17 0 16,17 0-16,-17 0 15,35 0-15,-36 0 16,1 0-16,17 0 15,-35 0-15,18 0 16,0 0-16,-1 0 16,1 0-16,-1 0 15,1 0-15,0 0 16,-1 0-1,1 0-15,-18 0 0,35 0 16,-35 0 0,18 0-1,-18 0 1,35 0-16,-17 0 15,-18 0-15,35 0 16,-35 0-16,18 0 16,-18 0 15,35 0-16,-35 0 1,18 0 15</inkml:trace>
  <inkml:trace contextRef="#ctx0" brushRef="#br0" timeOffset="16663.9531">10654 9913 0,'18'0'0,"-1"-18"15,-17 18 1,18 0-1,-1 0 32,1 0-16,-18 0-15,18 0 0,-1 0 30,1 0-30,-18 0 31,18 0-16,-1 0 936,1 0-951,17 0-1,0 0-15,1 0 16,17 0-16,-18 0 16,18 0-16,-18 0 15,0 0-15,1 0 16,-19 0-16,19 18 15,-36-18-15,17 0 16,1 0 0,0 0-16,17 0 15,-35 0 1,17 0-16,1 0 15,-18 0 17,18 0-32,-1 0 15,1 0-15,0 0 16,-1 0-1,19 0 1,-36 0-16,35-18 16,0 18-16,18 0 15,0-17-15,18 17 16,-19-18-16,1 18 15,-17 0-15,-19-17 16,19 17-16,-19 0 16,1 0 249,17-18-250,-35 18 1</inkml:trace>
  <inkml:trace contextRef="#ctx0" brushRef="#br0" timeOffset="20023.1453">12629 9402 0,'18'0'0,"0"0"15,17 0-15,0-18 16,-35 18-16,36 0 16,16 0-16,-16 0 15,-19-18-15,19 18 16,-1 0-16,36-17 15,-19 17-15,37 0 16,-19 0-16,54 0 16,-19 0-16,-16 0 15,34 0-15,1 0 16,-1 0-16,18 0 15,36 0-15,-36 0 16,35 0 0,0 0-16,-17 0 15,-71 0-15,18-53 16,-35 53-16,-1 0 15,-52 0-15,17 0 16,-17 0-16,17 0 16,-17 0-16,17-18 15,0 18-15,1 0 16,-19 0-16,19 0 15,-1 0-15,-35 0 16,18 0-16,17 0 16,-35 0-1,0-35 79,0 35-79,-18 0-15,-35-18 16,36 1 0,-19-1-16,-17-17 15,36 35-15,-1-36 16,-35 19-16,53 17 15,-17-18-15,-1 18 16,0 0-16,18-18 16,-17 1-1,17 17 1</inkml:trace>
  <inkml:trace contextRef="#ctx0" brushRef="#br0" timeOffset="21024.2025">15540 9349 0,'0'0'156,"0"17"-141,-35 1-15,17 0 16,-35-1 0,35-17-16,-35 35 15,36-35-15,-1 18 16,1-18-16,17 0 15,-18 0-15,-17 35 16,17-17-16,-35 0 16,53-18-1,-35 0-15,0 17 16,35-17-16,-36 0 15,19 0-15,17 18 16,-36-18-16,36 0 16,-35 0-16,17 0 15,1 0-15,-1 18 16,-17-18-16,35 0 15,0 0 63</inkml:trace>
  <inkml:trace contextRef="#ctx0" brushRef="#br0" timeOffset="21655.2386">16175 8872 0,'0'18'78,"70"-18"-78,1 0 15,35 0-15,-18 0 16,-17 0-16,34 0 15,-52 0-15,18 0 16,-18 0-16,0 0 16,-18 0-16,0 0 15,-35 0-15,18 0 16</inkml:trace>
  <inkml:trace contextRef="#ctx0" brushRef="#br0" timeOffset="22367.2793">16880 8590 0,'-35'0'15,"35"0"1,-17 0-16,17 0 15,-36 0-15,1 0 16,17 18 0,18 17-16,-35 0 15,17 18-15,18-17 16,0-1-16,-35 18 15,35-18-15,0 18 16,0-18-16,0 0 16,0 1-16,0-19 15,-18 1-15,18 0 16,0 17-16,0-17 15,0-1-15,0-17 16,-17 36-16,-1 16 16,1-34-1,17 0-15,-18-18 16,18 35-16,0-17 15,-18-1-15,1 1 16,-1 0-16,-35-1 16,53-17-16,-35 18 15,0-1-15,17 1 16,0-18-1,18 0 1,-17 0 0,-1 0-1,0 0 1,18 0 15</inkml:trace>
  <inkml:trace contextRef="#ctx0" brushRef="#br0" timeOffset="23415.3393">17286 9066 0,'0'0'78,"0"18"-62,0 0-16,0-1 16,0 1-16,0-18 15,0 18 1,0-18-1,18 0 32,-1 0-31,1 0-1,0 0 1,17 0-16,-17 0 16,17 0-16,0 0 15,0-18-15,-17 0 16,17 18-16,-17-17 15,17-1-15,-35 0 16,18 1 0,-18 17 124,0 17-124,0 19-16,0-1 15,0-17-15,0-1 16,0 19-16,0-36 15,0 17-15,0 1 16,0-1 0,0-17-1,18 18 1,-1-18-16,-17 18 15,18-1-15,-1-17 16,36 0-16,-35 0 16,0 0-16,35 0 15,-1 0-15</inkml:trace>
  <inkml:trace contextRef="#ctx0" brushRef="#br0" timeOffset="23918.3681">18186 8855 0,'0'0'47,"-53"70"-32,35-34-15,1 16 16,17-16-16,0 17 16,0-18-16,0 0 15,0-35-15,0 36 16,0-19-16,0 1 15,0-18 1,17 17 15,18-17-15,18 0-16,18-17 15,-36-1-15</inkml:trace>
  <inkml:trace contextRef="#ctx0" brushRef="#br0" timeOffset="24322.3912">18556 8837 0,'0'0'31,"0"35"-15,0 1-16,0 17 16,0-18-16,0 18 15,0-18-15,0-17 16,0 17-16,0-17 15,18-1-15,-18 19 16,17-19-16,1 1 16,-18-18-16,35 17 15,-35-17-15,36 18 16,-19-18-16,1 0 15,52 0-15,-17 0 16,18 0-16</inkml:trace>
  <inkml:trace contextRef="#ctx0" brushRef="#br0" timeOffset="25127.4372">19297 9066 0,'-53'0'0,"0"0"15,-17 0-15,34 0 16,19 0-16,-1 0 16,18 0-16,-35 18 15,35 0 1,0 17-16,0-17 15,0-18-15,0 35 16,0-17-16,0-18 16,0 35-16,17-18 15,1-17-15,-18 0 16,35 0-16,1 0 15,-19 0 1,1 0-16,17 0 16,0 0-16,-17 0 15,17 0-15,-35-17 16,36 17-16,-36-18 15,17 18-15,1-35 16,-18 35 31,0 0 62,18 18-93,-18 34-16,0-34 15,17 0-15,1-1 16,-18-17-16,17 0 15,1 18 1,0-18-16,-1 0 16,54 0-16,-18 0 15,0 0-15</inkml:trace>
  <inkml:trace contextRef="#ctx0" brushRef="#br0" timeOffset="26135.4949">19967 8819 0,'-35'-17'16,"-53"17"-1,0 0-15,35 0 16,0 0-16,53 0 15,0 0 48,0-18-63,53 1 15,17 17-15,-17 0 16,0 0-16,-35 0 16,17 0-1,-35 0-15,18 0 16,17 17-16,0 18 15,0 1-15,1-19 16,-1 36-16,-17-53 16,-1 18-16,1 17 15,-18-35-15,0 18 16,0-1-16,0-17 15,0 18 1,-53 35-16,0-35 16,35-18-16,-17 35 15,18-35 1,17 0-1,-36 0-15,1-18 16,17-17-16,-17-18 16,0 18-16,35-18 15,0 35-15,0 1 16,0-1-16,0 18 78,0 53-63,0 0-15,0-18 16,0 36-16,0-18 16,0 0-16,0-1 15,0-16-15,-36 34 16,1-17-16,35-35 15,-53 52 1,36-52-16,17 17 16,-18-35-16,18 18 15,-18-18-15,1 0 16,-1 0-1</inkml:trace>
  <inkml:trace contextRef="#ctx0" brushRef="#br0" timeOffset="27359.5649">20814 8961 0,'0'-18'15,"-35"-17"-15,-71 17 16,-35 18-16,88 0 15,0 0-15,35 0 16,53 0 46,36 0-62,0 0 16,-18 0-16,-18 0 16,0 0-16,-17 0 15,-1 0 1,1 0-16,0 0 15,-18 0 1,35 53-16,-35-35 16,18 34-16,17-16 15,-35 17-15,17-18 16,1-17-16,-18 17 15,0-17-15,0-18 16,0 35-16,0-18 16,0-17-16,0 36 15,-18-19 1,-17-17-1,35 0-15,-17 0 16,-1 0-16,0 0 16,-17-35-1,17 17-15,-17-17 16,17 0-16,1-36 15,17 36-15,-35-36 16,35 36-16,-18 0 16,0 0-16,18-1 15,-17 36 1,17 0 109,0 36-125,0 34 15,0-17-15,0 18 16,0-1-16,0-17 15,-18 0-15,18-18 16,0-17-16,0 17 16,-35 1-16,35-19 15,0 1-15,-18-18 16,0 17-1,18-17-15,-17 18 16,-1-18-16,-17 0 16,17 0-16,-17 0 15,17 0-15,-17 0 16,17 0-16,1 0 15,-1 0 1,0 0 0,18 0-16,-17 18 46,17-18-30,0 35-16</inkml:trace>
  <inkml:trace contextRef="#ctx0" brushRef="#br0" timeOffset="33959.9424">4216 11289 0,'0'0'93,"17"0"-93,19 0 16,-1 0-16,18 0 15,0 0-15,17 0 16,1 0-16,-1 0 16,19 0-16,-19 0 15,1 0-15,-1 0 16,36 0-16,-18 0 15,0 0-15,-17 0 16,53 0-16,-36 0 16,-18 0-1,36 0-15,0 0 16,-36 0-16,54 0 15,-53 0-15,-36 0 16,18 0-16,-18 0 16,0-18-16,18 1 15,-35 17-15,17-18 16,-17 18-16,17 0 15,18-35-15,-18 35 16,0 0-16,-17 0 16,17 0-16,1 0 15,17 0-15,-18 0 16,35 0-16,-34 0 15,34 0-15,-17 0 16,0 0-16,18 0 16,-1 0-16,-17 0 15,18 0-15,-18 0 16,-18 0-16,18 0 15,0 0-15,0 0 16,-18 0 0,0 0-16,36 0 0,-54 0 15,54 0-15,-1 0 16,1 0-1,-18 0-15,18 0 16,17 0-16,0 0 16,-18 0-16,1 0 15,0 0-15,-1 0 16,18 0-16,-17 0 15,17 0-15,0 0 16,-17 0-16,-18 0 16,0 0-16,17 0 15,-52 0-15,35 0 16,0 0-16,-36 0 15,36 0-15,-17 0 16,-1 0-16,18 0 16,17 0-16,1 0 15,-36 0-15,18 0 16,0 0-16,0 0 15,-18 0-15,0 0 16,1 0-16,17 0 16,-18 0-16,-17-18 15,17 18-15,0 0 16,0-18-1,-17 18-15,0 0 16,-1 0-16,1 0 16,0 0-16,17 0 15,-18 0-15,36 0 16,-35 0-16,17 0 15,-17 0-15,35 0 16,-36 0-16,19 0 16,-19 0-16,-17 0 15,18 0 48,0-17 93,-1 17-156,-17 0 234,18 0-203,0 0-16,-1 0 63,-17 0-46,18 0-17,0 0 1,-1 0 124,-17 0 47,35 0-31,-17 0 344,-18 0-485</inkml:trace>
  <inkml:trace contextRef="#ctx0" brushRef="#br0" timeOffset="39152.2394">11024 11254 0,'0'0'125,"36"0"-125,-36 0 16,17 0-16,1 0 15,17-18-15,-35 18 16,18 0-16,-1 0 15,1 0-15,0 0 16,-1 0-16,1 0 16,-18 0-16,18 0 15,-1 0 1,1 0-16,-18 0 15,18-18-15,-18 1 16,17 17-16,1 0 16,-18 0-16,17 0 15,1 0-15,0 0 16,-18 0-1,17 0 1,1 0 0,0 0 15,-18 0-16,17 0-15,1 0 16,0 0-16,-1 0 16,1 0-16,-1 0 15,-17 0 16,18 0-15,0 0 0,-1 0-16,-17 0 15,18 0 16,0 0-31,-1 0 16,-17 0 0,53 0-16,-53 0 15,18 0-15,17 0 16,-17 0-16,-18 0 15,17 0-15,1 0 16,0 0 0,-1 0-1,-17 0 1,18 0-1,0 0-15,-18 0 16,17 0-16,1 0 16,0 0-16,-18 0 15,17 0-15,1 0 16,-1 0-1,-17 0 1,18 0 0,0 0-1,-1 0 1,-17 0-16,18 0 15,0 0 1,-1 0-16,-17 0 16,18 0-16,0 0 15,-1 0 1,-17 0 46,18 0-46,-1 0-16,1 0 15,-18 0-15,18 0 16,-1 0-16,1 0 62,-18 0-46,18 0 0,-18 0-16,17 0 15,-17 0 32,18 0-31,0 0-1,-18 0 1,17 0 1513,-17 0-1529,53 0 15,-35 0-15,52 0 16,-17 0-16,18 0 15,-18 0-15,-18 0 16,18 0-16,0 0 16,-18 0-16,18 0 15,-18 0 1,1 0-16,-1 0 15,-17 0-15,-1 0 16,1 0-16,-1 0 16,19 0-1,-36 0-15,17 0 16,-17 0-16,36 0 15,-1 0-15,0 0 16,-17 0-16,17 0 16,18 0-16,-18 0 15,36 0-15,-36 0 16,36 0-16,-36 0 15,18 0-15,-18 0 16,18 0-16,-18 0 16,1 0-16,-1 0 15,18 0-15,-18 0 16,0 0-16,18 0 15,-35 0-15,17 0 16,0-18-16,-17 18 16,0 0-16,-1 0 15,19 0 1,-19 0-16,19 0 15,-1 0-15,18 0 16,0 0-16,-18 0 16,18 0-16,0-18 15,0 18-15,-18 0 16,0 0-16,-17 0 15,0 0-15,17 0 16,-35 0 0,17 0-16,1 0 15,0 0-15,-18 0 156,0 36-140,-71-19-16</inkml:trace>
  <inkml:trace contextRef="#ctx0" brushRef="#br0" timeOffset="41479.3725">14623 11218 0,'0'0'109,"53"18"-109,-1-18 16,1 0-16,18 0 15,-18 0 1,-18 0-16,-17 0 15,17 0-15,-17 0 16,-1 0 0,19 0-1,-36 0-15,17 0 16,1 0-16,0 0 15,-1 0-15,1 0 16,-1 0-16,-17 0 16,18 0-16,0 0 15,-1 0-15,1 0 16,0 0-16,17 0 15,-35 0-15,18 0 16,-1 0-16,1 0 16,17 0-16,-17 0 15,17 0-15,-17 0 16,35 0-16,-36 0 15,-17 0-15,36 0 16,-36 0-16,17 0 16,-17 0-1,35 0 1,-17 0-16,0 0 15,-1 0 1,-17 0 0,18 0 15,0 0-31,-18 0 31,17 0-15,-17 0 202,18 0-202,-18 0-16,18-18 15,-1 18-15,-17 0 16</inkml:trace>
  <inkml:trace contextRef="#ctx0" brushRef="#br0" timeOffset="57488.2882">16140 11201 0,'0'17'94,"0"-17"-79,17 0-15,1 0 16,0 0 0,17 0-16,0 0 15,0 0-15,18 0 16,-17 0-16,16 0 15,-16 0-15,17 0 16,-18 0-16,18 0 16,0 0-16,0 0 15,0 0 1,-18 0-16,18 0 15,-18 0-15,0 0 16,-17 0-16,17 18 16,-35-18-16,18 0 15,0 0-15,-1 0 16,-17 0-1,18 0-15,17 0 16,-17 0 0,-1 0-16,19 0 15,-36 0-15,17 0 31,1 0-31,0 0 16,-18 0-16,17 0 16,1 0-16,-1 0 15,-17 0 1,36 0-16,-19 0 15,1 0 1,-18 0-16,18 0 16,-1 0-16,1 18 46,17-18-14,-35 0-32,18 0 15,17 0-15,-17 0 16,17 0-1,-17 0-15,-1 0 16,1-18 0,-18 18-16,18 0 15,-18 0 1,17 0-1,1 0-15,0 0 16,-18 0-16,17 0 16,1 0-16,-1 0 15,1 0 1,0 0-16,17 0 15,-35 0-15,35 0 16,-17 0-16,17 0 16,0 0-16,1 0 15,-19 0 1,36 0-16,-17 0 15,-1 0-15,0 0 16,-17 0-16,17 0 16,0 0-16,18 0 15,-35 0-15,17 0 16,18 0-16,-18 0 15,1 0-15,-1 0 16,0 0-16,0 0 16,1 0-16,17 0 15,-36 0-15,36 0 16,0 0-16,-18 0 15,18 0-15,-53 0 16,36 0-16,-1 0 16,18 0-16,-53 0 15,35 0-15,-17 0 16,35 0-16,-36 0 15,36 0-15,-35 0 16,35 0-16,0 0 16,-36 0-16,19 0 15,-19 0 1,1 0-16,0 0 15,17 0-15,0-18 16,-35 18-16,35 0 16,-17 0-16,0 0 15,-18 0-15,17 0 16,19 0-1,-36 0-15,17 0 16,1 0-16,-1 0 16,-17 0-16,36 0 15,-19 0-15,-17 0 16,18 0-16,17 0 15,-17 0-15,17 0 16,-17 0-16,-18 0 16,35 0-16,-17 0 15,17 0-15,-17 0 16,-18 0-16,35 0 15,-17 0-15,-1 0 16,1 0-16,0 0 16,-1 0-16,18 0 15,-35 0 1,18 0 31,-18 0 15,35 0 32,-17-17-63,0 17-16,-1 0 1,-17 0 0,18 0-1,0 0 1,-1 0-16,1 0 15,-1 0-15,1 0 16,-18 0-16,18 0 16,-1-18 30,1 18-14,0 0-17,-18 0 48,17 0-1,1 0-62,0 0 31,-18 0 0,17-18 1,1 18-17,-1 0 1,-17 0-1,18 0-15,0 0 16,-1 0-16,1 0 16,0 0 15,-1 0-16,1 0 1,17 0-16,-17 0 16,0 0-16,-1 0 15,1 0-15,-18 0 16,35 0-1,-17 0-15,-1 0 16,19 0-16,-19 0 16,1 0-16,0 0 15,34 0 1,-52 0-16,18 0 15,-18 0-15,18 0 16,-1 0-16,-17 0 16,18 0-1,-18 0-15,35 0 16,-17 0-16,-18 0 15,35 0-15,-17 0 16,-1 0-16,1 0 16,-18 0-16,18 0 15,-1 0-15,19 0 16,-36 0-16,17 0 15,19 0-15,17 0 16,-18 0-16,18 0 16,0 0-16,-18 0 15,0 0-15,-17 0 16,17 0-16,-17 0 15,-18 0 48</inkml:trace>
  <inkml:trace contextRef="#ctx0" brushRef="#br0" timeOffset="141608.0995">4145 10336 0,'0'0'31,"0"36"-31,-35-1 16,17 18-16,18-35 15,0 17-15,-53-18 16,53 19-16,-17-1 16,17 18-16,-18-53 15,18 53-15,-18-36 16,18 36-16,-17-35 15,17 17-15,0-17 16,-18 35-16,18-53 16,0 17-16,0 1 15,0 0 1,0-18-1,0 17-15,0 1 32,0 0-32</inkml:trace>
  <inkml:trace contextRef="#ctx0" brushRef="#br0" timeOffset="143504.208">10813 10354 0,'-18'0'141,"18"18"-141,0-18 15,0 17-15,0-17 16,0 18 0,0 0-16,0-18 15,0 17 1,0 1-16,0 0 15,0-18 1,0 35 0,0-18-1,0-17 1,0 18-1,0 0 1,0-1-16,0 1 16,0 17-1,0-17 1,0-18-1,0 35-15,0-17 16,0-18 0,0 35-1,0-35-15,0 18 16,0-18-16,0 35 15,0-35-15,0 35 16,0-17 15,0-18-31,0 18 16,0-1-16,0 18 15,-18-35-15,18 36 16,0-19 0,0-17-16,0 18 15,0-18-15,-17 18 16,17-1-16,0-17 15,0 18-15,0 0 16,0-1-16,-18 19 16,18-36-16,0 17 15,0-17-15,0 18 16,0 17-16</inkml:trace>
  <inkml:trace contextRef="#ctx0" brushRef="#br0" timeOffset="274847.7204">5856 9102 0,'-18'-18'16,"18"18"15,-35-35-31,18 35 15,17-18-15,-36 18 16,1-35-16,0 17 16,-18 18-16,-18-53 15,1 36-15,-18-1 16,17 0-16,-35-17 15,0 17-15,36 1 16,-36-18-16,18-1 16,17 36-16,-35-53 15,53 36-15,-35-1 16,35 0-16,0 18 15,-17 0 1,17-17-16,18 17 16,-1-18-16,19 18 15,-1 0-15,-17 0 16,17 0-16,1 0 15,-19 0-15,1 0 16,17 0-16,-17 0 16,0 0-16,-1 0 15,19 0-15,-36 0 16,18 18-16,-54 52 15,19-34-15,-54 34 16,36-17-16,-18 0 16,18 0-16,-35 17 15,52-52-15,1 35 16,34-18-16,-17 1 15,1-1-15,16 0 16,1 18-16,-36-18 16,36 1-16,0-19 15,17 19-15,-35 34 16,36-35-16,-1 18 15,-17 0 1,17 0-16,18 35 16,-18-52-16,-17-1 15,35-17-15,-17 17 16,17-35-16,0 35 15,0-35-15,0-18 141,0-34-126,0-54-15,0 17 16,0 19-16,0-18 16,-18 35-16,-17-18 15,35 18-15,-18 0 16,18 18-1,-18 0-15,18 0 16,-17 17-16</inkml:trace>
  <inkml:trace contextRef="#ctx0" brushRef="#br0" timeOffset="275551.7607">2417 9878 0,'0'0'15,"35"0"1,-35 0-16,17 0 15,-17 0-15,36 0 16,-1 0-16,0 0 16,-17 0-16,35 0 15,-18 0-15,18 0 16,0 0-1,-18-35-15,-17 35 16,52-18-16,-70 0 16,18 18-16,0-17 15,-1 17 32,-17 0-47,18 0 16,0 0-16,-1 0 15,-17-18-15,18 18 16,-18 0 15</inkml:trace>
  <inkml:trace contextRef="#ctx0" brushRef="#br0" timeOffset="276423.8105">670 10195 0,'-17'18'93,"34"35"-93,-17-36 16,18 54-16,17-18 15,-17-18-15,17 18 16,0-18-16,-35 18 16,18-17-16,0-19 15,17 36-15,-17-35 16,-1 17-1,-17 0-15,36-17 16,-36 0 0,17-18-16,1 35 15,-1-35 1</inkml:trace>
  <inkml:trace contextRef="#ctx0" brushRef="#br0" timeOffset="276983.8426">1147 10266 0,'0'-18'16,"-18"18"-16,-53 18 15,54-1-15,-54 1 16,18 35-16,18-35 16,-36 52-16,-17-17 15,18-18-15,17 18 16,-18-17-16,18 17 15,-17-18-15,34 0 16,1-17-16,-18 17 16,36-17-16,-1-1 15,18-17 63</inkml:trace>
  <inkml:trace contextRef="#ctx0" brushRef="#br0" timeOffset="277599.8778">1235 10830 0</inkml:trace>
  <inkml:trace contextRef="#ctx0" brushRef="#br0" timeOffset="278127.908">1499 10072 0,'0'0'32,"18"53"-32,-18-36 15,18 36-15,-18-17 16,0-1-16,35 35 15,-35-34-15,18-1 16,17 36-16,0-19 16,-17-52-16,-1 36 15,1-19-15,-18 1 16,18 0-16,-1-1 15,-17-17 1,18 0 0</inkml:trace>
  <inkml:trace contextRef="#ctx0" brushRef="#br0" timeOffset="278655.9382">2187 10442 0,'0'0'31,"-53"18"-31,-17 17 16,-1 18-16,-17 0 15,0 18-15,17-19 16,-52 54-1,70-53-15,-18 0 16,1 18-16,17-1 16,18-34-16,-1-1 15,19 0-15,-1-17 16,18-1-16</inkml:trace>
  <inkml:trace contextRef="#ctx0" brushRef="#br0" timeOffset="279223.9707">1940 11113 0,'36'17'187,"-36"-17"-172,35 18-15,-35-18 16,35 0-16,-17 0 16,-1 35-16</inkml:trace>
  <inkml:trace contextRef="#ctx0" brushRef="#br0" timeOffset="280176.0252">2505 10566 0,'0'0'16,"0"-18"-1,70 0-15,1 18 16,70 0-16,-18 0 15,19 0-15,-19 0 16,18 0-16,-53 0 16,-52 0-16,-1 0 15,-17 0-15,-18 18 63,0 35-63,0-53 15,0 18-15,-18 70 16,-53-53-16,-17 18 15,-18 0-15,-17 35 16,-1-35-16,-17 35 16,-18 0-16,36-17 15,0-36-15,34 18 16,19-18-16,35 1 15,17-19-15,36-17 110,52 0-110,36 0 15,-36-17-15,36-1 16,-35 18 0,17-18-16,-35 18 0,0-17 15,0-18 1,-18 35-16,0 0 15,-35-18-15,18 18 16</inkml:trace>
  <inkml:trace contextRef="#ctx0" brushRef="#br0" timeOffset="280904.0668">2840 10795 0,'35'18'16,"0"17"-16,-17-35 15,53 35-15,-54-17 16,1-1-16,-18-17 15,18 18-15,17 0 16,-35-18-16,35 17 16,-35-17-16,18 0 15,-1 18-15,1-18 16,0 18-16,-1-1 15,-17-17-15,18 0 78,-18 0-62</inkml:trace>
  <inkml:trace contextRef="#ctx0" brushRef="#br0" timeOffset="373576.3674">12771 8714 0</inkml:trace>
</inkml:ink>
</file>

<file path=ppt/ink/ink14.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9:07:07.744"/>
    </inkml:context>
    <inkml:brush xml:id="br0">
      <inkml:brushProperty name="width" value="0.05292" units="cm"/>
      <inkml:brushProperty name="height" value="0.05292" units="cm"/>
      <inkml:brushProperty name="color" value="#FF0000"/>
    </inkml:brush>
  </inkml:definitions>
  <inkml:trace contextRef="#ctx0" brushRef="#br0">15258 6068 0,'0'0'109,"17"0"-109,71 17 15,-35-17-15,0 0 16,18 18-16,-36-18 16,36 18-16,-18-1 15,-53-17-15,35 18 16,-17-18-16,-1 0 15,1 0-15,35 0 16,-53 0-16,35 0 16,18 0-16,0 18 15,0-18 1,17 0-16,-17 0 15,0 0-15,18 0 16,-54 0-16,19 0 16,-1 0-16,-17 0 15,-1 0-15,36 0 16,-18 0-16,18 0 15,18 0-15,-1 0 16,36 0-16,-35 0 16,-1 0-16,1 0 15,52 0-15,-70 0 16,0 0-16,18 0 15,-18 0-15,0 0 16,-18 0-16,-17 0 16,-1 0-16,-17 0 15,18 0-15,17 0 16,18 0-16,-35 0 15,35 0-15,-1 0 16,-16 0-16,17 0 16,-36 0-16,36 0 15,-18 0 1,-17 0-16,35 0 15,-53 0-15,18 0 16,17 0-16,-35 0 16,35 0-16,-17 0 15,0 0-15,-1 0 16,18 0-16,-35 0 15,36 0-15,-1 0 16,-35 0-16,18 0 16,-1 0-16,1 0 15,-18 0 1,35 0-16,-17 0 15,-18 0 188</inkml:trace>
  <inkml:trace contextRef="#ctx0" brushRef="#br0" timeOffset="282200.141">3281 12506 0,'17'0'141,"89"0"-126,35 0-15,36 0 16,34 0-16,-16 0 16,-1 35-16,-53-35 15,35 18-15,-17 17 16,35 0-16,-18 1 15,54-19-15,-19 19 16,54-1-16,70 18 16,-106-18-16,71 0 15,-53 1-15,18-1 16,-36 0-16,-17 1 15,-18-1 1,35-18-16,-17 19 16,-18 34-16,0-52 15,0 0-15,35 17 16,-35-18-16,-53-17 15,0 0-15,-35 0 16,-35 0-16,17 0 16,-35 0-16,0 0 15,0 0-15,-53 0 16,17 0-16,-17 0 15,35 0 1,-35 0 31,18 0-47,-18 0 15,35 0-15,1 0 16,17 0-16,-18 0 16,0 0-16,0 0 15,-35 0-15,18 0 16,0-17 15,-1 17 0,1 0-31,0-18 16,17 18-16,-17-17 15,-1 17 1,1 0-16,-18-18 16</inkml:trace>
  <inkml:trace contextRef="#ctx0" brushRef="#br0" timeOffset="321096.3657">27305 14464 0,'-18'0'15,"1"0"-15,17 0 16,-18 0-16,18-35 93,35 17-77,36 18-16,-18-18 16,17 18-16,-17-35 15,0 35 1,-35 0-16,0 0 15,-1 0-15,-17 0 16,18 0-16,-1 0 16,-17 0-16,18 0 15,-18 18 1,0-1 15,0-17-15,0 36-16,0-19 15,0 1-15,0-18 16,0 18-1,0-18 1,0 0 0,-53 35-16,36-35 15,-19 0-15,1 0 16,35 0-16,-35 0 15,17 0-15,-17 0 16,17 0-16,-35-35 16,36-1-16,-19-17 15,36 18 1,0 0-16,0 0 15,0 17-15,0 0 16,0 18-16,0 0 16,36 0-16,16 0 15,-34 0-15,0 0 16,17 0-16,-17 0 15,17 0-15,-17 18 16,17-18 0,-35 18-16,35-1 15,-17 1-15,-1-1 31,-17 19-15,0-36 0,0 35-16,0-17 15,0 35-15,0-53 16,0 17-1,0-17-15,-17 0 63,-1-17-48,18-19-15,0 1 16,0-18-16,0 18 16,0 0-16,18 17 15,17-17-15,-17 35 16,-1 0-1,-17 0 1,18 0-16,0 0 16,-1 0-16,1 0 15,0 0-15,-1 0 16,-17 0-1,18 35-15,-18 35 16,0-52-16,0 35 16,0-35-16,0 17 15,0-35-15,0 18 16,-35-18 31,-1 0-47,36 0 15,-35 0 1,0 0-16,17-18 15,-17-17-15,17-18 16,18 17-16,0-16 16,0 34-16,0 18 15,0-35-15,0 35 16,0-18-16,0 0 15,53 18-15,-18 0 16,18 0-16,0 0 16,-53 0-16,18 0 15,-18 0-15,17 0 16,1 18-1,-18 53 1,0-54-16,0 18 16,0-17-16,0 17 15,0-17-15,0 0 16,-18-18-16,18 35 15,-35-35-15,35 18 16,-35-18-16,35 0 16,-18 0-16,-17 0 15,35 0 1,-18 0-16,-17 0 15,0-36-15,35 1 16,-18 17-16,18-17 16,0 0-16,0 35 15,0-18-15,0 1 16,0-1-1,0 18 1,0 0 0,35 0-1,-35 0-15,36 18 16,-19-1-16,1 1 15,-18-1-15,0-17 16,0 36-16,0-19 16,0 19-16,0-19 15,-18 19-15,-70-36 16,-18 0-16,36 0 15,-36 0-15,71 0 16,-1 0-16,19 0 16,-71-36-16,70 19 15,-17-19 1,17 19-16,0-36 15,1 18-15,17-1 16,0 36-16,0-35 16,0 0-16,0 35 15,0-18-15,0 0 16,0 18-16,17-17 15,1 17-15,0 0 16,35 0-16,-36 17 16,18 1-1,1 17-15,-1 18 16,-35 0-16,18 0 15,-18 0-15,0-18 16,0 1-16,0-36 16,0 17 30,-36-17-30,-17 0 0,53 0-16,-35 0 15,18 0-15,-1 0 16,-17-17-16,17-19 15,18 1-15,0 17 16,0-17-16,0 17 16,0 18-16,0-35 15,0 35-15,0-17 16,0 17-1,53 0-15,0 0 16,-18 0-16,0 0 16,-17 17-16,0 1 15,-1-1-15,-17 19 16,36-1-16,-19-17 15,-17 35-15,0-1 16,0-34-16,0 17 16,0 1-16,0-1 15,0-35-15,0 18 16,0-1-16,0-17 15,-17 18-15,-1-18 94,18 0-78,53-53-16,17 18 15,-17 35-15,0-18 16,-53 18-16,18 0 15,0 0-15,17 0 32,-18 18-32,19 17 15,-19-17-15,1 17 16,17-18-16,-35 1 15,18-18 63,-18 0-15,18-18-48,-18 1 1,0 17 15,35 0-15,-35 0-16,35 0 15,-17 0-15,-54 0 94,1 0-94,18 0 16,-1 0-1,-17 0 1,35-35-16,-18 17 15,18-17-15,-18-1 16,18 36-16,0-17 78,0 17-78,18 0 16,-18 0 62,-35 0-63,-1 0-15,1 0 16,0 0-16,17-18 15,-17 0-15,35 1 16,-18 17 0,1-18-16,17 18 15,0-35-15,0 17 16,0 18-16,0-17 15,17-1 1,19 18-16,34 0 16,-35 0-1,18 0-15,0 0 16,-17 35-16,-19-35 15,-17 18-15,18-18 16,-18 18 0,0-1-1,0 18 1,-53-17-16,-71 0 15,19-18-15,16 0 16,-16 0-16,52 0 16,0 0-16,0-18 15,0-17-15,35 17 16,1-17-16,-1 0 15,0 17-15,18-17 16,0-1-16,0 1 16,0 18-16,0-19 15,0 1-15,36 35 16,17 0-16,-18 0 15,35 0-15,1 0 16,-18 0-16,-18 0 16,36 18-1,-71-18-15,17 17 31,-17 1-15,0 17 0,0 0-16,-17 18 15,-19-17-15,-17-1 16,-17 0-16,-36-17 15,36-18-15,-1 0 16,36 0-16,-1 0 16,36 0-16,-35 0 15,18-18 1,17 18-1,0-35-15,0-18 16,0 18-16,0-1 16,0 19-16,88-18 15,-18-1-15,36 36 16,35 0-16,-70 0 15,17 0-15,-35 0 16,-18 18-16,-17-18 16,17 0-1,-35 35-15,18-35 16,-1 35-16,-17-17 15,0 35-15,0-35 16,18 35-16,-18-36 16,0-17-1,0 35-15,0-35 16,-18 0-16,-17 0 15,17 0-15,18-17 16,-17 17 0,17-18-1,0 18 1,0-35-16,0 0 15,0 35-15,17-36 16,-17 36-16,0 0 78,-17 0-62,-1 0-1,1 0-15,17-17 78,0 17-78,0-18 16,17 18-16,54 0 15,-71 0-15,-36 0 94,-34 0-94,52 0 16</inkml:trace>
  <inkml:trace contextRef="#ctx0" brushRef="#br0" timeOffset="369616.1409">12912 11536 0,'0'35'15,"0"-17"-15,-36-1 16,-34 1-16,52-18 16,1 18-16,-1-1 15,-17-17 1,17 18-16,-17-18 15,17 18 1,0-18-16,-17 17 16,18 19-16,-1-36 15,-53 35-15,18 0 16,-35-17-16,18 17 15,-1 0-15,1 1 16,-19-1-16,1 0 16,18 0-16,-19 1 15,1 17-15,35-36 16,0 18-16,-35 1 15,18-1-15,-1 18 16,18-35-16,-17-1 16,17 19-16,0-36 15,18 17-15,-36 1 16,18-18-16,18 17 15,17 1-15,-17-18 16,0 18-16,17-18 16,-17 0-16,-1 0 15,1 17 1,17-17-16,-34 0 15,52 0-15,-18 18 16,0-18-16,1 0 16,-19 18-16,19-18 15,-1 0-15,0 0 16,1 17-16,-1-17 15,18 0-15,-35 0 16,35 0-16,-18 18 16,18 0 155,18 17-155,-18-18-16,35 1 15,18 0-15,18-1 16,-36 1-16,18 17 16,-18-35-16,0 18 15,18 17-15,-17-35 16,34 35-16,-52-17 15,17-18-15,18 18 16,0 17-16,0-17 16,35 17-16,-35 18 15,35 0-15,-53-36 16,1 1-16,17 35 15,-18-53-15,18 18 16,-36 17-16,1-35 16,17 18-16,1-1 15,17 1-15,-1-1 16,1-17-16,0 36 15,-35-36-15,35 35 16,0-17-16,-18-1 16,36 36-16,-19-35 15,1 17 1,-17 0-16,17-35 15,-18 36-15,-17-19 16,17-17-16,18 36 16,-36-19-16,1-17 15,0 0-15,-18 0 16,17 18-16,1-18 15,0 0-15,17 18 16,-35-18-16,17 0 16,-17 0-16,18 17 15,0-17 79,-1 0-94,-17 0 15,18 0 1,0 0-16,17 18 16,-35-18-1,18 0 1,-1 0-16,1 0 15,-18 0-15,17 0 16,1 0-16,0 0 16,-1 0-16,-17 0 15,18 0-15,0 0 16,-18 0-1,35 0-15,-17 0 16,-1 35-16,1-35 16,0 0 686,-18 18-702,17-1 15,18 1-15,-17-18 16,0 0-1,-18 18 1,17-1 187,1 1-203,17-18 15,-17 0 1</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3:31:26.588"/>
    </inkml:context>
    <inkml:brush xml:id="br0">
      <inkml:brushProperty name="width" value="0.05292" units="cm"/>
      <inkml:brushProperty name="height" value="0.05292" units="cm"/>
      <inkml:brushProperty name="color" value="#FF0000"/>
    </inkml:brush>
  </inkml:definitions>
  <inkml:trace contextRef="#ctx0" brushRef="#br0">12859 12171 0,'17'-18'15,"-17"18"1,18 0-1,0 0 1,-18 0 0,17-17-16,1 17 15,0 0 1,17 0-16,-17 0 15,17 0-15,0 0 16,36 0-16,87 0 16,-17 0-16,71 0 15,0 17-15,-18-17 16,53 0-16,-53 0 15,0 0-15,-18 0 16,1 0-16,17 0 16,-53 0-16,0 0 15,35 0-15,-17 0 16,17 0-16,-34 0 15,-19 0-15,0 0 16,-52 0-16,0 0 16,-19 0-16,-16 0 15,17 0-15,0 0 16,0 0-16,-18 18 15,35-18 1,1 35-16,17-17 16,0-18-16,71 17 15,0 1-15,35 17 16,0-17-16,18 0 15,-1-1-15,-34 54 16,-1-71-16,-35 0 16,18 35-16,0-35 15,-36 0-15,-17 0 16,35 0-16,-70 0 15,-1 0-15,-17 0 16,18 0-16,-19 0 16,1 0-16,0 0 15,36 0-15,-19 0 16,36 0-16,35 0 15,-53 0-15,71 0 16,-71 0-16,18 0 16,-35 0-16,-1 0 15,-35 0-15,18 0 16,-17 0-16,-1-18 15,-18 1 1,19 17-16,-1 0 16,-17-18-16,17 18 15,-35 0-15,18 0 16,17 0-16,-35-17 15,18 17-15,-1 0 16,1 0 0,-18 0-1,17 0 1,1 0-1,-18 0 63,35-36-46,-35-52-32,0 0 15,0 0-15,0-36 16,0 18-16,-17-17 15,-54-18 1,18 35-16,0-35 16,18 70-16,-18-35 15,-17-35-15,17 35 16,-18 1-16,-17-1 15,0 18-15,-18-36 16,35 36-16,-17 0 16,-18 0-16,18 17 15,-18-35-15,18 18 16,0 17-16,0-34 15,-53-19-15,17 36 16,36 17-16,-88-17 16,-1 0-16,18 0 15,-17 35-15,-106-35 16,70-1-16,18-16 15,0 16-15,106 19 16,-106-18-16,-35 0 16,34 17-16,-34-35 15,53 18-15,-18 35 16,17 18-16,1-18 15,35 0 1,88 53-16,-35 0 16,17-35-16,1 35 15,-36-18-15,35 18 16,-17 0-16,18 0 15,-1 0-15,0 0 16,-17 0-16,18 0 16,-54 0-16,54 0 15,-1 0-15,1 0 16,-36 0-16,17 0 15,-87 0-15,53 0 16,-18 0-16,-18 35 16,18-17-16,35 35 15,-71-18-15,36 36 16,0-1-16,-18-17 15,54 0-15,34-18 16,-35 18-16,36-17 16,-36 34-16,35-35 15,18 1-15,-35 34 16,35 1-16,0-36 15,-17 53 1,35-35-16,-18 35 16,-18 18-16,36-53 15,-18 35-15,35-35 16,1 18-16,17-1 15,-36-34-15,36 16 16,0 54-16,0-35 16,0 35-16,0-18 15,0 18-15,18 0 16,17 35-16,18 17 15,-18-34-15,18-1 16,0 36-16,0-71 16,-35-17-16,35-1 15,-53-34-15,17 17 16,19-18-16,-19 18 15,-17 0-15,0-18 16,18 0-16,-18 36 16,35 17-16,-17-17 15,17 52-15,0-35 16,-35-52-16,18 52 15,0-35 1,-18-18-16,35-17 16,-35-18 62</inkml:trace>
  <inkml:trace contextRef="#ctx0" brushRef="#br0" timeOffset="1207.0691">11906 10636 0,'0'0'78,"0"0"-78,-35 0 16,0 0-16,-89 0 15,1 0 1,-18-35-16,-89-18 0,36 35 15,-35-17-15,-18 0 16,35 17 0,-35-52-16,1-19 15,87 54-15,-35-18 16,17 18-16,36-18 15,-18-17-15,1-1 16,34 18-16,1 0 16,17 0-16,-53-35 15,71 35-15,-18 0 16,18 36-16,35-54 15,-17 18-15,17 18 16,0-53-16,0 35 16,-35-53-16,17 18 15,53 35-15,-52-18 16,-1-35-16,18 18 15,0 35-15,-17-35 16,52 18-16,-35 17 16,36 17-16,-1-34 15,-17 52-15,17-17 16,18 17 15,-18 18 141,1 18-172,-18-1 15,-1 19-15,-17-1 16,18-17-16,0 17 15,17-35-15,-35 53 16,36-53-16,-1 18 16,-17-1-16,17 1 15</inkml:trace>
  <inkml:trace contextRef="#ctx0" brushRef="#br0" timeOffset="2816.1611">7320 8290 0,'0'0'47,"18"0"-32,-1 18 1,-17-18 62,18 0-63,17 0 1,-17 0-16,0 0 16,35 35-16,-36-35 15,18 0-15,18 18 16,-17-18-16,-1 0 15,18 17-15,53 36 16,0-35-16,-1 17 16,19 1-16,-18-19 15,-1 36-15,-52-35 16,-17-18-16,-19 17 15,19-17-15,-1 0 16,-35 0-16,35 0 16,-35 0-1,18 0 16,-18 0-15,35 0 0,-35 0-16,18 0 31</inkml:trace>
  <inkml:trace contextRef="#ctx0" brushRef="#br0" timeOffset="6570.3759">12594 14605 0,'0'0'16,"0"0"-16,35 0 15,-35 0-15,36 0 16,-1 0-16,18 18 15,17-18-15,1 0 16,53 0-16,52 0 16,-17 0-16,17 0 15,71 0-15,-35 0 16,52 0-16,18 0 15,159 0-15,-88 0 16,-88 0-16,-1 0 16,-34 0-16,-19 0 15,-17 0-15,0 0 16,-17 0-16,-54 0 15,18 0 1,-17 0-16,17 0 16,0 0-16,53 0 15,-18 0-15,36 0 16,-18 0-16,0 0 15,-35 0-15,35 0 16,-18 0-16,-35 0 16,1 0-16,-19 0 15,18 0-15,-17 0 16,-1 0-16,-35 0 15,36 0-15,35 0 16,-18 0-16,0 0 16,0 0-16,53 0 15,-18 0-15,36 0 16,-53 0-16,17 0 15,-17 0-15,-53 0 16,17 0-16,-35 0 16,36 0-1,52 0-15,-17 0 0,17 0 16,18 0-16,-35 0 15,18 0 1,17 0-16,-36 0 16,19 0-16,-1 0 15,-35 0-15,18 0 16,17 0-16,-52 0 15,17 0-15,-53 0 16,0 0-16,-17 0 16,-36 0-16,-17 0 15,35 0-15,-53 0 16,17 0-1</inkml:trace>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3:33:39.380"/>
    </inkml:context>
    <inkml:brush xml:id="br0">
      <inkml:brushProperty name="width" value="0.05292" units="cm"/>
      <inkml:brushProperty name="height" value="0.05292" units="cm"/>
      <inkml:brushProperty name="color" value="#FF0000"/>
    </inkml:brush>
  </inkml:definitions>
  <inkml:trace contextRef="#ctx0" brushRef="#br0">14923 8908 0</inkml:trace>
  <inkml:trace contextRef="#ctx0" brushRef="#br0" timeOffset="10122.1781">11024 9296 0</inkml:trace>
  <inkml:trace contextRef="#ctx0" brushRef="#br0" timeOffset="10720.4106">13317 9913 0</inkml:trace>
  <inkml:trace contextRef="#ctx0" brushRef="#br0" timeOffset="10871.4193">13317 9913 0</inkml:trace>
</inkml:ink>
</file>

<file path=ppt/ink/ink4.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3:34:23.612"/>
    </inkml:context>
    <inkml:brush xml:id="br0">
      <inkml:brushProperty name="width" value="0.05292" units="cm"/>
      <inkml:brushProperty name="height" value="0.05292" units="cm"/>
      <inkml:brushProperty name="color" value="#FF0000"/>
    </inkml:brush>
  </inkml:definitions>
  <inkml:trace contextRef="#ctx0" brushRef="#br0">5009 11218 0,'18'-17'16,"-18"17"-16,18 0 15,-1 0-15,1 0 16,-18 0-16,35 0 16,36 0-16,-18 0 15,17 0-15,19 0 16,-1 0-16,35 0 15,1 0-15,-36 0 16,71 0-16,52 0 16,1 0-1,-18 17-15,0 1 16,-71-18-16,19 18 15,-37 17-15,-16-17 16,-36-18-16,-36 0 16,1 0 30,-18 0-46,17 0 16,1 0-16,0 0 16,17 0-16,0 0 15,-17 0-15,17 0 16,0 0-16,18 0 15,0 0-15,-17 0 16,69 0-16,19 0 16,-18 0-16,17 0 15,-35 0-15,1 0 16,-37 0-16,-16 0 15,34 0-15,-34 17 16,17-17-16,-36 0 16,36 0-1,-35 0-15,17 0 16,-17 0-16,-1 0 15,1 0-15,17 0 16,-35 0-16,18 0 16,-1 0-1,1 0-15,17 0 16,18 18-16,-17-18 15,-36 0-15,35 0 16,-18 0 0,1 0 15,0 0 0,-18 0 0,17 0-15,19 0-1,-19 0 1,1 0-16,0 0 16,-1 0-1,1 0-15,0 0 16,-1 0-16,-17 0 15</inkml:trace>
  <inkml:trace contextRef="#ctx0" brushRef="#br0" timeOffset="2003.1146">9719 11289 0,'35'-18'234,"1"18"-219,-19-17-15,36 17 16,0 0-16,-18 0 16,18 0-16,0 0 15,-18 0-15,18 0 16,0 0-16,-35 0 15,17 0-15,0 0 16,-17 0-16,0 0 16,-18 0-16,35 0 15,-17 0-15,-1 0 16,19 0-16,-19 0 15,19 0-15,-19 0 16,1 0-16,-1 0 16,1 0-1,0 0-15,-18 0 16,35 0-16,-17 0 15,-1 0-15,1 0 16,0 0-16,-1 0 16,1 0-16,-1 0 15,1 0-15,17 0 16,-35 0-16,36 0 15,-19 0-15,36 0 16,-35 0-16,17 0 16,-17 0-16,35 0 15,-36 0-15,36 0 16,0 0-16,18 0 15,-18 0-15,-18 0 16,18 0-16,0 0 16,-18 0-16,-17 0 15,-1 0 48,-17 0-63,18 0 15,35 0-15,-18 0 16,-17 0-16,52 0 15,-34 0-15,-1 0 16,18 0-16,-36 17 16,19-17-16,-1 18 15,0 0-15,18-18 16,-18 0-16,18 17 15,0-17-15,-35 0 16,17 0-16,-17 0 16,-18 0-16,35 18 15,0-18-15,1 0 16,-36 0-16,35 0 15,-17 0-15</inkml:trace>
  <inkml:trace contextRef="#ctx0" brushRef="#br0" timeOffset="8496.486">10901 10478 0,'17'0'32,"-17"-36"-17,0-17 1,0 18-16,0 0 15,-17 17-15,17-35 16,0 36-16,-18-36 16,-17 35-16,17-35 15,-17 18-15,35 17 16,-35-35-16,17 18 15,0 35 1,1-18-16,17 1 16,-18 17-16,-17-18 15,17 18-15,-17-18 16,0 18-1,-1-35-15,19 18 16,-18 17-16,-1-18 16,19 18-16,-36 0 15,35-35-15,-17 35 16,-18-18-16,0 0 15,-18-17 1,36 35-16,-18 0 16,-17-18-16,17 18 15,-18 0-15,1 0 16,-1 0-16,0 0 15,19 0-15,34 0 16,-17-17-16,-36 17 16,36-36-16,-36 36 15,18 0-15,0 0 16,18 0-16,-18-17 15,0 17-15,18 0 16,-18 0-16,0 0 16,0 0-16,18 0 15,0 0-15,-18 0 16,0 0-16,18 0 15,-18 0-15,35 0 16,0 0-16,1 0 16,-1 0-16,1 0 15,-1 17-15,0-17 16,1 18-16,-36-18 15,-18 35 1,53-17-16,-52 0 16,-1-18-16,1 53 15,-1-18-15,1 0 16,-1 0-16,18-35 15,0 53-15,-17-35 16,34 0-16,1 17 16,-18-17-16,0 17 15,18-18-15,0 1 16,0 0-16,17 17 15,0-35-15,1 18 16,-1-1-16,0 1 16,1-18-16,17 35 15,-18-35-15,18 18 16,-18-1-16,1 1 31,17-18 0,0 18 0,0 17-15,0-35 0,0 35-1,0-17 1,0 0-16,0-18 15,0 17 17,0 19 14,0-36-30,0 17 0,0 1 15,0-1-16,-18-17 313,1 0-328,-1 0 16,-17 0-16,17 0 15,0 0-15,-17 0 16,17 0 15,1-17-31,-19-1 31,36 1 0,-17-1-15</inkml:trace>
  <inkml:trace contextRef="#ctx0" brushRef="#br0" timeOffset="9872.5647">7391 10530 0,'0'-17'93,"0"17"-61,17-18-32,19 18 15,-19 0 1,1-17-16,17-1 15,-17 18-15,35-18 16,-36 18-16,-17 0 16,36 0-16,-36 0 15,17 0 1,-17 0-1,36 0 1,-19-35-16,1 35 16,17 0-1,-35 0-15,18 0 16,-1 0-1,1-18 17</inkml:trace>
  <inkml:trace contextRef="#ctx0" brushRef="#br0" timeOffset="12192.6974">11430 10548 0,'0'-35'0,"-18"17"15,1-17-15,17 35 16,-18-35-16,0 35 16,18-36-16,-35-17 15,18 36-15,-1-19 16,-35-34-16,0 17 15,0 0-15,18 0 16,-36-17-16,-17-1 16,0-17-16,35 53 15,-70-54-15,34 19 16,36 17-16,-88-35 15,53 35 1,18 0-16,-36-18 16,18 54-16,-18-54 15,0 54-15,0-36 16,35 35-16,1 0 15,35 1-15,-36-19 16,18 36-16,-35 0 16,35 0-16,0 0 15,-17 0-15,17 0 16,-36 0-16,-16 0 15,-1 18-15,35-18 16,-87 71-16,87-54 16,36-17-16,-36 18 15,1 17-15,-1-17 16,-17 17-16,-18-17 15,35 17-15,1-17 16,-1 35-16,-35-18 16,36 0-16,-1 0 15,18-35-15,18 36 16,0-19-16,0-17 15,-1 18 1,19 0-16,-19-1 16,1 18-16,-18-17 15,18 17-15,-18 1 16,18-1-16,-1 0 15,-16 1-15,16-1 16,1 0-16,-36 0 16,54 1-16,-36 17 15,35-18-15,-17 18 16,0 0-16,17 0 15,-17-1-15,35-16 16,-18 17-16,18-18 16,0-17-16,0 17 15,0-35 110,18 0-125,-1-35 16,-17-36-16,18 18 15,-18-17-15,18 17 16,-18 0-16,0 0 15,17 0-15,-17 35 16,18 1-16,-18-1 16,0 0-1</inkml:trace>
  <inkml:trace contextRef="#ctx0" brushRef="#br0" timeOffset="12824.3326">6844 10301 0,'18'0'78,"-18"0"-78,35 0 15,0 0-15,18 0 16,-35 0-16,52 0 15,18 0-15,18-70 16,18 17-16,-1 17 16,-17 1-16,-53 17 15,0 1-15,-36-1 16</inkml:trace>
</inkml:ink>
</file>

<file path=ppt/ink/ink5.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3:41:51.164"/>
    </inkml:context>
    <inkml:brush xml:id="br0">
      <inkml:brushProperty name="width" value="0.05292" units="cm"/>
      <inkml:brushProperty name="height" value="0.05292" units="cm"/>
      <inkml:brushProperty name="color" value="#FF0000"/>
    </inkml:brush>
  </inkml:definitions>
  <inkml:trace contextRef="#ctx0" brushRef="#br0">11289 6668 0,'-18'-18'62,"18"0"-62,0 1 16,0-19-16,0 19 15,0-1-15,0-17 16,0 17-16,0-35 16,0 0-16,0 36 15,0-36-15,0 35 16,0-35-16,-17 0 15,-19 0-15,19 0 16,-1 18-16,-17 0 16,17-18-16,-17 35 15,0-17-15,-1-36 16,19 54-16,-19 17 15,-17-53-15,36 53 16,-1-18-16,-35 1 16,18-1-1,0 18-15,-18-18 16,-35 1-16,17-1 15,-17-17-15,0 35 16,-18-18-16,-71 1 16,72-1-16,-54-17 15,53 35-15,18 0 16,-36 0-16,71 0 15,1 0-15,16 0 16,19 0-16,-1 0 16,-17 0-16,35 0 15,-36 17-15,1 19 16,35-36-16,-35 35 15,-18-18-15,18 19 16,17-36-16,-17 35 16,17 0-16,-17 18 15,0-18-15,-1 1 16,19-1-16,-19 0 15,19-17-15,-1 0 16,0 35-16,1-18 16,-1-18-1,-17 19-15,35-36 16,-35 35-16,35-17 15,-18-18-15,18 35 16,-18-17 0,18-1-1,-17-17-15,17 18 16,-18-18-16,0 35 15,-17-17-15,35-1 16,-35 19-16,17-36 16,1 17-16,-19 19 15,36-19 1,-17-17-1,17 18-15,-18-18 16,18 0 0,-18 0-1,-17 17-15,17 1 16,18-18-16,-52 18 15,34-1-15,-17 19 16,17-36-16,-17 17 16,17 1-16,0-18 15,18 18 16,-35-18 203,35 0-234,-17-18 16,17 0 0,0 1-16,0-1 15,0 0 1,-36-17-16,19 17 15,17-17-15,0 35 16,0-17-16,0-19 16,0 36-1,0-35 1,0 35-16,0-18 15,0 18-15,0-35 16,-18 35-16,18-18 16,0 18-1</inkml:trace>
  <inkml:trace contextRef="#ctx0" brushRef="#br0" timeOffset="840.0481">8202 6703 0,'0'0'16,"18"0"31,-1 0 0,1 0-47,-18 0 31,18 0-31,17 0 15,-35 0 1,18 0-16,-1 0 16,1 0-16,-1-18 15,19 18-15,-19-17 16,19 17-16,-19-18 15,36 0-15,-35 18 16,17-17-16,18-19 16,-18 36-16,-17-17 15,0 17-15,17 0 16,-35 0-16,53-36 15,-36 36-15,19-17 16,-36 17-16,35-18 16,0 0-1,-35 18 1</inkml:trace>
  <inkml:trace contextRef="#ctx0" brushRef="#br0" timeOffset="3112.3763">11800 7126 0,'0'0'62,"-17"35"-46,-1 1-16,1-19 15,-19 19-15,19-19 16,-1 19-16,0-19 16,-17 1-16,17 17 15,1-35-15,-36 53 16,35-35-16,1-1 15,-72 19-15,72-19 16,-36 1-16,0-1 16,0 19-16,18-19 15,-53 1-15,52-18 16,-17 18-16,-17-1 15,17 1-15,-18 17 16,1-35-16,-18 18 16,17-1-16,-35-17 15,0 36 1,71-36-16,-18 0 15,-17 0-15,17 0 16,0 0-16,35 0 16,-35 0-16,18 17 15,17-17-15,1 0 16,-1 18-16,-17-18 15,17 0-15,-17 0 16,17 0-16,1 0 0,-19 0 16,19 0-1,-19 0-15,-17 0 16,36 0-16,-36 0 15,53 0-15,-53 0 16,35 0-16,-17-18 16,0 18-16,-1-17 15,19 17-15,-36-18 16,18-17-16,-1 35 15,1 0-15,-18-18 16,53 18-16,-35-17 16,17 17-16,1-18 15,-19 18-15,36 0 16,-17 0-1,-1-18-15,0 18 16,18 0-16,-17 0 16,-1 0-16,-17-17 15,35 17 1,-18-18-16,1 18 15,-1-18-15,18 18 16,-35-17-16,17 17 16,18 0-16,-35-18 15,17 0-15,0 1 16,1 17-1,-1-18-15,1 1 16,17-1 0,-36 0-16,36 18 15,-17-17-15,17 17 16,-36-36-16,19 19 15,-1-1 32,18 18-16,-18 0-15,18 0 15,-17 0-31,-1 0 203,18 0-203,0 18 16,-17-1-1,17-17-15,-18 36 16,18-36-16,0 35 15,0-17-15,0-18 16,0 17 0,0 18-1,0-35-15,0 36 16,0-36-1,0 17-15,0-17 16,-18 36-16,18-36 16,0 17-16,0-17 15</inkml:trace>
  <inkml:trace contextRef="#ctx0" brushRef="#br0" timeOffset="4432.4518">8714 7303 0,'17'0'249,"1"0"-233,0 0 0,-1 0-16,-17 0 15,18 0-15,-1 0 16,19 0-16,-1 0 15,0 0-15,-17 0 16,0 17-16,-1-17 16,1 0-1,-1 0 1,-17 0-1,18 0 63,0 0 0</inkml:trace>
  <inkml:trace contextRef="#ctx0" brushRef="#br0" timeOffset="8120.2619">10918 7250 0,'18'0'78,"0"0"-47,17 0-31,-17 0 16,-1 0-16,19 0 16,-19 0-16,19 0 15,-19 0-15,18 0 16,-17 0-16,0 0 15,-1 0-15,1 0 16,35 0-16,-35 0 16,17 0-16,-18 0 15,1 0-15,17 0 16,-17 0-16,-18 0 15,18 0-15,-1 0 16,1 0-16,-18 0 16,18 0-16,-1 0 15,1 0-15,-18 0 16,35 0-16,-17 0 15,35 0-15,-53 0 16,35 0-16,-17 0 16,-1 0-16,1 0 15,17 0-15,-35 0 16,18 0-1,17-18-15,-35 18 16,35 0 15,-35 0-15,18 0-1,-18 0-15,35-18 16</inkml:trace>
  <inkml:trace contextRef="#ctx0" brushRef="#br0" timeOffset="9744.3548">12294 7250 0,'0'17'156,"18"-17"-125,0 0-31,-1 0 16,-17 0-16,18 0 16,0 0-16,-1 0 15,-17 0 1,18 0-1,-1 0 1,1 0 0,-18 0-1,18 0 16,-1 0-15,1 0 0,-18 0-16,18 0 15,-1 0-15,1 0 16,0 0-1,-1 0 1,1 0-16,-18 0 16,17 0-1,1 0-15,0 0 16,-18-17-1,35 17-15,-17 0 16,-18 0-16,17 0 16,1 0-1,0 0-15,-1 0 16,1 0 15,-1 0-31,1 0 16,-18 0-1,18 0 1,-1 0-1,1 0 1,-18 0 0,18 0-1,-1 0-15,1 0 16,-18 0-1,18 0-15,-1-18 16,1 18 0,-18 0-16,18 0 15,-1 0 32</inkml:trace>
  <inkml:trace contextRef="#ctx0" brushRef="#br0" timeOffset="12280.099">12365 7373 0,'-18'0'109,"18"0"-93,0 18-16,0-1 15,-17 1-15,17-18 16,-18 35-16,18 1 16,-18-19-16,1 18 15,17-17-15,-36 17 16,36 1-16,0-36 15,-17 35-15,-1 0 16,0-35-16,1 35 16,-1 1-16,1-19 15,-19 1-15,19 35 16,-19-18-16,19-17 15,-19 35-15,19-53 16,17 35-16,-35-17 16,35-18-16,-36 17 15,1 1-15,35 0 16,-53-1-1,-35 1-15,35 17 16,-35 0-16,35-35 16,-18 36-16,18-36 15,0 17-15,-35 1 16,0 17-16,35-35 15,-17 0-15,-1 18 16,18 0-16,0-18 16,0 0-16,-35 0 15,-18 35-15,18-35 16,35 0-16,-17 0 15,17 0-15,0 0 16,0 0-16,0 0 16,35 0-16,-17 0 15,0 0-15,-18 0 16,0 0-16,18 0 15,-18 0-15,17 0 16,1 0-16,0 0 16,0 0-1,-1 0-15,-17 0 16,36 0-16,-1 0 15,-17 0-15,35 0 16,-35 0-16,17 0 16,0 0-16,-17 0 15,-18 0-15,-35 0 16,17 0-16,36 0 15,-18 0-15,0 0 16,0-35-16,36 17 16,-19 18-16,-17-35 15,18 17-15,0 0 16,-18 1-16,35-1 15,-87-35-15,69 36 16,-17-36-16,0 53 16,18-18-16,-18-35 15,18 53 1,17-18-1,-17-17-15,17 18 16,18 17-16,-35-18 16,35 18-16,-18-18 15,1 1-15,-18-19 16,35 19-16,-36-1 15,1-35 1,17 35-16,1 1 16,-1-1-16,-17 1 15,35 17 1,-18-18-1,18 18-15,-17-18 16,-1 1 0,18-1-16,0 18 15,0-18-15,0-17 16,-18 17-16,18 18 15,-17-17-15,17-1 16,0 1-16,0 17 16,0-18-16,0 0 15,0 1-15,0 17 16,0-18-16,0-17 15,0 35-15,0-18 16,0 0 0,0 1-16,0 17 15,0-18-15,0 1 16,0-1-16,0 18 47,0-18-1,0 18 157,-18 0-203,0 18 16,1 0 15,17-18-15,-18 0-16,0 17 46,18-17-46,-17 0 47,-1 0-31,18 0-1,-17 18-15,-1-1 16,18-17 0,-18 0-16</inkml:trace>
  <inkml:trace contextRef="#ctx0" brushRef="#br0" timeOffset="12960.3361">8114 7355 0,'18'0'15,"-1"0"1,-17 0-16,18 0 15,-1 0 1,1 0 0,17 0-1,1 0-15,-1 0 16,-17 0-1,-18 0-15,17 0 32</inkml:trace>
  <inkml:trace contextRef="#ctx0" brushRef="#br0" timeOffset="15432.0766">12894 7373 0,'-18'18'109,"1"-1"-109,-19 36 16,19 0-16,-1-35 15,1 17-15,-19 0 16,1 36-16,0-36 16,-1 0-16,-34 36 15,35-36-15,-71 18 16,53-17-16,-88 34 15,70-52-15,-70 35 16,71-18-16,-36 18 16,18-18-16,-36 18 15,36-35-15,35-1 16,0-17-16,0 18 15,-35 0 1,35-1-16,0 1 16,-35 17-16,53-35 15,-36 0-15,-35 35 16,18 1-16,35-19 15,-17 1-15,-19 0 16,36-1-16,-35 19 16,35-19-16,0 18 15,18-17-15,-18-18 16,0 0-16,18 0 15,-53 18-15,35-18 16,-35 35-16,-53-35 16,70 18-16,-35-18 15,-35 0-15,71 0 16,-54 0-16,54 0 15,-19 0-15,36 0 16,0 0-16,18 0 16,0 0-1,-18 0-15,35 0 16,-35 0-16,36 0 15,-18 0-15,17 0 16,-53 0-16,18 0 16,36-18-16,-36 18 15,0-18-15,18-17 16,-1 35-16,19-18 15,-19 1-15,36 17 16,-35-18-16,35 1 16,-17 17-16,-1-36 15,-17 19 1,35-36-16,-36 17 15,19 1-15,17 17 16,0-17-16,-18 0 16,18 0-16,-35-1 15,35 1-15,0 17 16,0-17-16,0 0 15,0 0-15,0-36 16,0 53-16,0-17 16,0 18-16,0-54 15,17 71-15,-17-35 0,18-1 31,17 1-31,-35 35 16,0-18-16,0 1 16,0-1-1,0 18 1,18-17-16,-18-1 15,18 18-15,-1-18 16,1 1-16,0-1 16,17 0-16,-18 1 15,1-1-15,0 18 16,-1 0-1,1 0-15,0-18 16,-1 18 15,-17 0-15,-17-17 202,-1 17-202,-17-18-16,-1 18 15,1 0-15,18-35 16,-1 35-16,0-18 16,1 18-16,17 0 31,-18 0-31</inkml:trace>
  <inkml:trace contextRef="#ctx0" brushRef="#br0" timeOffset="16403.1322">8573 7602 0,'17'18'94,"1"0"-94,-18-18 15,0 17-15,17 19 16,1-19-16,-18 18 16,18-17-16,-18 0 15,17 35 1,1-36-16,0 1 15,-18 0 1,0-1 0,0-17 30,0 18-14</inkml:trace>
  <inkml:trace contextRef="#ctx0" brushRef="#br0" timeOffset="363320.9099">17445 11994 0</inkml:trace>
</inkml:ink>
</file>

<file path=ppt/ink/ink6.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4:05:04.182"/>
    </inkml:context>
    <inkml:brush xml:id="br0">
      <inkml:brushProperty name="width" value="0.05292" units="cm"/>
      <inkml:brushProperty name="height" value="0.05292" units="cm"/>
      <inkml:brushProperty name="color" value="#FF0000"/>
    </inkml:brush>
  </inkml:definitions>
  <inkml:trace contextRef="#ctx0" brushRef="#br0">4022 9225 0,'35'0'47,"88"0"-31,142 53-16,-124-35 15,-35 17 1,35 0-16,-53-17 16,53 17-16,0 18 15,1-53-15,52 18 16,-18-1-16,0-17 15,-17 0-15,18 0 16,-36 0-16,17 0 16,1 0-16,-18 0 15,0 0-15,-17 0 16,-1 0-16,1 0 15,-1 0-15,18 0 16,-17 36-16,-18-19 16,-53 1-16,17-18 15,-17 0-15,-35 0 16,17 0-16,-35 0 15,18 0-15,-1 0 16,1 0-16,0 0 16,17 0-16,-18 0 15,36 0-15,-35 0 16,17 0-16,-17 0 15,-18 0 1,18 0 0</inkml:trace>
  <inkml:trace contextRef="#ctx0" brushRef="#br0" timeOffset="976.0558">7938 9807 0,'17'0'62,"36"53"-46,-35-18-16,52 18 15,-17 0 1,35 0-16,1 35 16,-1-17-16,-18-18 15,1-36-15,-18 1 16,0 35-16,-18-53 15,18 18-15,0 17 16,-53-35-16,53 35 16,17 1-16,-52-19 15,17 1-15,0-1 16,1 1-16,-1 0 15,-17-1-15,17 1 16,18 17-16,-53-35 16,18 0 124,-18-17-124,0-36-16,-18 17 15,18 19-15,0-18 16,-18 35-1,1-36 1,-1 1 0,0 35 15,18-18 0,0 18-15</inkml:trace>
  <inkml:trace contextRef="#ctx0" brushRef="#br0" timeOffset="1593.0911">9172 10707 0,'-17'17'62,"-1"-17"-46,-17 0-16,-1 0 16,1 0-16,17 0 15,-17 0-15,0 0 16,0 0-16,-1 0 15,1 0-15,0-17 16,0-1-16,17 18 16,0 0-16,1 0 31</inkml:trace>
  <inkml:trace contextRef="#ctx0" brushRef="#br0" timeOffset="2368.1354">9895 10530 0,'0'0'0,"0"53"15,0 18-15,0-18 16,0 35-16,0 0 16,0 0-16,0-35 15,0-35-15,0 0 16,53-54 124,18-17-124,-36 18-16,18-18 15,18 0-15,-36 18 16,0-18-16,0 53 16,-17-18-16,17 1 15,1-1-15,-1 1 16,-17 17-1,-18 0-15,17 0 63,1 0-63,0 0 15,-1 0 1,1 0-16,-1 0 16,-17 0-1</inkml:trace>
  <inkml:trace contextRef="#ctx0" brushRef="#br0" timeOffset="3376.1931">10672 10918 0,'17'0'16,"18"0"-16,1 0 16,-1 0-16,0 0 15,36 0-15,-1-52 16,-17 16-16,0 1 15,-35 17-15,17 1 16,-35 17-16,18-18 16,-18 0-1,17 1 1,-17 17 31,-17 0-32,17 0-15,-18 0 16,-17-35-16,35 35 15,-35 0-15,17 0 16,0 0-16,18 0 16,-17 0-16,-1 0 15,0 0-15,18 0 16,-17 0 15,-1 0-31,0 0 16,-17 0-16,0 0 15,35 0-15,-35 0 16,17 0-16,0 0 15,1 0-15,17 0 16,-18 17-16,0 1 16,-17-1-16,18 1 15,-19 35-15,1-35 16,0-1-16,-1 19 15,36 16-15,0 1 16,-35-35-16,0 53 16,35-18-16,0-18 15,0 0 1,0-17-16,0 17 0,0-17 15,0-1-15,0 19 16,0-19-16,18 1 16,-1 17-16,18-17 15,-17-18-15,0 0 16,17 0-16,-17 35 15,-1-35 1,19 0-16,16 0 16,-34 0-16,35 0 15,18-35-15,-19 17 16,-34 0-16,35 1 15,-35 17-15,-18 0 16,35 0 15</inkml:trace>
  <inkml:trace contextRef="#ctx0" brushRef="#br0" timeOffset="3842.2197">11465 10883 0,'0'-17'32,"36"17"-17,-1 0-15,0 0 16,-17 0-16,-1 0 15,19 0-15,17 0 16,-36 0-16,19 0 16,-1 0-16,18-36 15,-36 19 1</inkml:trace>
  <inkml:trace contextRef="#ctx0" brushRef="#br0" timeOffset="4259.2436">11800 10583 0,'-35'36'0,"18"17"16,-36 17-16,17 18 16,-17 18-16,18-18 15,0 36-15,17-36 16,1-17-16,17-36 15,0 18-15,-36-18 16,36-17-16,0-18 31,0 17 16,36-17-31,-19 0-16,54 0 15,-1-35-15,1-18 16,-1 35-16,36-70 15,-18 71-15</inkml:trace>
  <inkml:trace contextRef="#ctx0" brushRef="#br0" timeOffset="4960.2837">12206 10989 0,'0'0'62,"0"53"-62,0 0 16,0 0-16,0-36 15,0 36-15,0-53 32,35 18-32,-17-18 15,17 0 16,-17 0-31,53-18 16,-19-35-16,37 1 16,16-37-16,-52 72 15,18-54-15,17 18 16,-53 36-16,-17-1 15,17 0-15,-35 18 16,0 18 62,0 35-78,0 17 16,0 1-16,-17-18 15,-1 0-15,18-36 16,0 19-16,0-19 15,0-17 63,71 0-78</inkml:trace>
  <inkml:trace contextRef="#ctx0" brushRef="#br0" timeOffset="5552.3176">13441 10936 0,'17'0'31,"-17"0"-15,0 18-16,0 35 16,0 17-16,0-34 15,0-1-15,0-18 16,0 19-16,0-36 15,18-18 95,17 0-95,-17-34-15,17 16 16,1 19-16,-19-1 15,36-17 1,-18 35-16,1 0 0,-1-18 16,-17 18-1,-18 0 1,17 0-1,1 0 1,0 0 0,-1 0-16,1 0 15,-1 0-15</inkml:trace>
  <inkml:trace contextRef="#ctx0" brushRef="#br0" timeOffset="6256.3578">14093 11024 0,'0'36'0,"0"-1"15,0 18-15,0 0 16,0 17-16,0-17 15,0-18-15,0 1 16,0-19-16,0-34 78,0-36-78,0-18 16,36-17-16,-19 70 15,36-52-15,0-1 16,-17 36-16,-19-18 15,-17 35-15,35 1 16,-35-1-16,36 18 78,-19 0-78,1 0 16,0 35-16,-1-17 15,1 0-15,0-18 16,-18 17-1,0 1 1,0 0 0,0-1-16,0 36 15,0-35-15,0 17 16,0-17-16,0 17 15,0-17-15,0 35 16,0-36-16,0 19 16,-18-1-16,0 0 15,18-17-15</inkml:trace>
  <inkml:trace contextRef="#ctx0" brushRef="#br0" timeOffset="7505.4293">9913 11095 0,'-18'0'62,"18"35"-62,0 18 16,0-53-16,0 35 15,0 1-15,0-36 16,0 35-16,0-35 15,-35 18 1,35 17 15,0-35-31,-17 17 16,17 1-1,0 0-15,-36-1 16,36 1-16,-17-18 16</inkml:trace>
  <inkml:trace contextRef="#ctx0" brushRef="#br0" timeOffset="20176.154">3034 12700 0,'0'18'62,"35"-18"-46,-17 0-16,52 0 15,36 0-15,0 0 16,88 0-16,35 0 15,1 0-15,70 0 16,-89 0-16,54 0 16,-54 0-16,-17 0 15,-35 0-15,35 0 16,-17 0-16,-36 0 15,35 0-15,-17 0 16,-36 0-16,54 0 16,-18 0-1,-36 0-15,53 0 16,-35 0-16,-17 0 15,-36 0-15,71 0 16,-53 0-16,17 0 16,1 0-16,-18 0 15,52 0-15,36 0 16,0 0-16,18 0 15,-18 0-15,-18 0 16,-34 0-16,-19 0 16,-52 0-16,-19 0 15,-34 0-15,17 0 16,-35 0-16</inkml:trace>
  <inkml:trace contextRef="#ctx0" brushRef="#br0" timeOffset="23449.3412">3122 14005 0,'0'0'125,"35"0"-109,18 0-16,-17 0 15,34 0-15,18 0 16,-17 0-16,52 0 15,-52 0-15,-1 0 16,-34 0-16,52 0 16,-18 18-16,-17-18 15,0 0-15,18 18 16,17-1-16,-17-17 15,17 18-15,-35-18 16,-36 0-16,36 17 16,-17-17-16,-1 0 15,18 18-15,-36-18 16,19 0-16,17 18 15,-18-18-15,0 17 16,-17-17-16,35 0 16,-18 0-1,18 18-15,-35-18 16,34 18-16,1-18 15,-17 0-15,-1 17 16,18-17-16,-36 18 16,36-18-16,-35 18 15,17-18-15,-17 0 16,0 0-16,35 0 15,-18 0-15,18 0 16,0 0-16,0 0 16,17 0-16,-17 0 15,18 0-15,-36 0 16,18 0-16,-18 0 15,18 0-15,-18 0 16,1 0-16,-19 0 16,1 0-16,-18 0 15,35 0-15,-35 0 16,18 0-16,17 0 15,0 0 1,1-18-16,-1 0 0,18 18 16,0 0-1,0 0-15,-36-17 0,36 17 16,-35 0-16,-1 0 15,1 0 1,-18 0 31,35-18-32,1 18-15,-19 0 16,36 0-16,-18 0 16,1 0-16,-1 0 15,-35 0-15,53 0 16,-35 0-16,-1 0 15,1 0-15,17 0 16,-35 0-16,35 0 16,-17 0-16,35 0 15,-35 0-15,17 0 16,-18 0-16,19 0 15,-19 0-15,36-18 16,0 18-16,-17-17 16,52 17-16,-35-18 15,17 18-15,-17-18 16,53-17-16,-71 35 15,36-17 1,-36 17-16,18 0 16,-35 0-16,17 0 15,0 0-15,0 0 16,-35 0-16,18 0 15,17 0-15,-35 0 16,36 0 0,-1 0-16,0 0 15,0 0-15,36 0 16,-18 0-16,17 0 15,19 52-15,-36-52 16,-18 0-16,18 18 16,-18 17-16,-17-35 15,35 0-15,-53 0 16,17 0-16,-17 0 15,36 0 1,-36 0-16,35 0 16,0 0-16,-17 0 15,35 0-15,0 0 16,-1 0-1,54 0-15,-88-17 16,35 17-16,-35 0 16</inkml:trace>
  <inkml:trace contextRef="#ctx0" brushRef="#br0" timeOffset="35944.0559">4092 15469 0,'18'0'94,"123"0"-94,88 0 16,18 0-16,71 0 15,35 0-15,140 0 16,160-35-16,35-18 15,123-17-15,18 34 16,-35 36-16,-159 0 16,0 0-16,-141 0 15,-229 0-15,-36 0 16,-35 0-16,-53 0 15,18 0-15,-18 0 16,18 0-16,17 0 16,18 0-16,35 0 15,1 0-15,87 0 16,-17 0-16,53 0 15,35 0-15,-35 0 16,-18 0-16,18 0 16,-54 0-16,-52 0 15,0 0 1,0 0-16,18 0 15,-36 0-15,36 0 16,-18 0-16,17 0 16,-52 0-16,53 0 15,-1 0-15,18 0 16,18 0-16,53 0 15,-124 0-15,36 0 16,-18 0-16,35 0 16,-17 0-16,-18 0 15,-36 0-15,19 0 16,-1 0-16,-35 0 15,18 0-15,-1 0 16,18 0-16,-34 0 16,-1 0-16,-71 0 15,18 0-15,-17 0 16,-19 0-16,-34 0 15,0 0-15,-19 0 16,-34 0-16</inkml:trace>
</inkml:ink>
</file>

<file path=ppt/ink/ink7.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4:15:45.937"/>
    </inkml:context>
    <inkml:brush xml:id="br0">
      <inkml:brushProperty name="width" value="0.05292" units="cm"/>
      <inkml:brushProperty name="height" value="0.05292" units="cm"/>
      <inkml:brushProperty name="color" value="#FF0000"/>
    </inkml:brush>
  </inkml:definitions>
  <inkml:trace contextRef="#ctx0" brushRef="#br0">13282 8537 0,'35'0'47,"54"0"-47,34 0 16,1 0-16,-19 0 15,-16 0-15,-19 0 16,89 0-16,-36 0 15,18 0-15,-17 0 16,-54 0-16,89 0 16,18 18-16,17 0 15,35 17-15,-70 18 16,70-36-16,-17 1 15,-1 17-15,19 1 16,17-19-16,-18 18 16,18 18-16,0-35 15,-36-18-15,19 0 16,17 0-16,17 0 15,1 0-15,-71 0 16,-35 0-16,17 0 16,-17 0-16,-36 0 15,18 18 1,-17-18-16,35 0 15,-71 35-15,88-35 16,1 0-16,-1 0 16,-17 0-16,-1 0 15,19 0-15,-54 0 0,18 0 16,-35 18-16,35-1 15,-35 1-15,35-18 16,0 0-16,-35 0 16,18 0-16,-36 0 15,18 0-15,-36 0 16,18 0-16,1 0 15,-36 0-15,17 0 16,1 0-16,-1 0 16,-17 0-16,18 0 15,35 0-15,-54 0 16,19 0-16,-18 0 15,18 0-15,17 0 16,-18 0-16,1 0 16,-18 0-16,0 0 15,0 0-15,-1 0 16,-34 0-16,0 0 15,-1 0-15,1 0 32,0 0 14,17 0-14,-35-18-32,18 1 15,-1 17 1,1 0-16</inkml:trace>
  <inkml:trace contextRef="#ctx0" brushRef="#br0" timeOffset="21442.8256">2787 12559 0,'-18'0'141,"18"18"-141,0-1 15,0 36-15,0 18 16,0-18-16,0-18 16,-17 18-16,17 17 15,0 19-15,0-1 16,-36 0-16,19 18 15,-1-18-15,18 18 16,-18 0-16,18-18 16,-35 0-16,18-17 15,-1-19-15,18 1 16,0 0-16,0 0 15,0-18-15,0-17 16,0 17-16,0-35 16,0 18 62,18 0-47,87-18-31,142 53 15,-17-18-15,105-17 16,106 52-16,70 1 16,-34-1-16,122 1 15,-228-18-15,52 0 16,-35 52-16,-159-105 15,-35 36-15,18-1 16,-88-17-16,-54-18 16,1 17-16,-36-17 15,-17 0-15,-1 0 31,18 0-15,-17 0-16,17 0 16,-17 0-16,35 0 15,0 0-15,-35 0 16,52 0-16,-35 0 15,1 0-15,17 0 16,-53 0-16,35 0 16,-18 0-16,36 0 15,-53 0 1,18 0-16,35 0 15,0 0-15,-18 0 16,18-35-16,35-18 16,-17 0-16,-18 0 15,35-17-15,0 52 16,-53-35-16,36 35 15,-1-34-15,-17 34 16,-35-17-16,35-1 16,18-34-16,-36 52 15,-18-35-15,36-35 16,-35-18-16,0 0 15,17-17-15,-17 17 16,-1-17-16,-17-1 16,18 54-16,17-54 15,-17 18-15,-1 53 16,1-35-16,0 53 15,-18-18-15,17 35 16,-17 1-16,18-36 16,17 17-16,-35 1 15,35-53 1,1 53-16,-1-36 15,0-35-15,1 18 16,-19 18-16,19-19 16,-19 19-16,1 17 15,-18-35-15,17 52 16,1 1-16,-18-18 15,0 36-15,18-1 16,-18 0 46,0 18-46,0-17 0,0-1-16,0 0 15,0 18-15,0-17 16,0-1-16,-53-35 16,-35 36-16,-18-1 15,18-17-15,-89 17 16,1 0-16,17 18 15,-88 0 1,35 0-16,18 0 16,0 0-16,36 0 15,34 0-15,-35 0 16,54 0-16,52 0 15,-36 0-15,37 0 16,-1 0-16,-18 18 16,36-18-16,-36 18 15,-17-18-15,17 0 16,1 17-16,-18-17 15,17 0-15,-52 0 16,52 0-16,-17 0 16,0 0-16,17 0 15,1 0-15,17 0 16,-35 0-16,-1 0 15,-34 53-15,-18-35 16,35 0-16,0-1 16,-70 18-16,123-35 15,-18 18-15,18-18 16,36 0-16,-36 0 15,0 18 1,0-18-16,-18 0 16,1 0-16,-54 0 15,36 0-15,0 0 16,-36 35-16,1-17 15,17-18-15,36 17 16,-36-17-16,18 18 16,17 17-16,0-35 15,36 18-15,0-18 16,-18 0-16,35 0 15,-17 17-15,17-17 16,-34 18-16,34 0 16,-17-1-16,17-17 15,-17 18-15,17 0 16,0-1-16,-17 1 15,18 0-15,-19 17 16,-17 35-16,0-17 16,0 36-16,18-54 15,0 35-15,0-17 16,35-17-16,-18-1 15,-35 18 1,53-36-16,-18 36 16,18-35-16,-17 17 15,17-35-15,0 18 16,-18-18-16,18 53 125,53-18-110</inkml:trace>
  <inkml:trace contextRef="#ctx0" brushRef="#br0" timeOffset="22814.9041">5644 13176 0,'36'0'47,"34"0"-32,36 36-15,-35-36 16,-1 17-16,18-17 15,36 18-15,-36-18 16,18 0-16,-36 0 16,36 0-16,0 0 15,0 0-15,-35 0 16,34 0-16,-16 0 15,-1 0 1,-18 0-16,1 0 16,-1 0-16,-17 0 15,18 0-15,-18 0 16,17 0-16,19 17 15,-1 1-15,-18-18 16,-17 18-16,0-18 16,0 0-16,-18 0 15,-35 0-15,36 0 16,-1 0-16,-17 0 15,34 0-15,-16 0 16,17 0-16,-18 0 16,-17 0-16,-1 0 15,1 0 1,-1 0 15,19 0-15,-19 0-16,-17 17 15,36-17-15,-1 0 16,0 0-16,-17 18 15,35-18 1</inkml:trace>
  <inkml:trace contextRef="#ctx0" brushRef="#br0" timeOffset="29165.2673">4568 6209 0,'36'0'78,"17"0"-62,17 0-1,1 0-15,35 0 0,-18 0 16,18 0-1,-36 0-15,54 0 16,-71 0-16,52 0 16,-16 0-16,-19 0 15,18 0-15,1 0 16,-1 0-16,18 0 15,-18 0-15,18 0 16,-18 0-16,35 0 16,-17 0-16,-18 0 15,18 0-15,-35 0 16,-1 0-16,36 0 15,-35 0-15,-1 0 16,1 0-16,17 0 16,35 0-16,-52 0 15,0 0-15,-36 0 16,35 0-16,-17 0 15,0 0-15,0 0 16,18 0-16,-18 0 16,0 0-16,-1 0 15,1-18-15,-35 18 16,17 0-1,1 0-15,-36 0 16,35 0-16,-35 0 16,17 0-16,-17 0 31</inkml:trace>
</inkml:ink>
</file>

<file path=ppt/ink/ink8.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6:43:47.873"/>
    </inkml:context>
    <inkml:brush xml:id="br0">
      <inkml:brushProperty name="width" value="0.05292" units="cm"/>
      <inkml:brushProperty name="height" value="0.05292" units="cm"/>
      <inkml:brushProperty name="color" value="#FF0000"/>
    </inkml:brush>
  </inkml:definitions>
  <inkml:trace contextRef="#ctx0" brushRef="#br0">3016 8079 0,'71'0'0,"-18"0"15,-18 0-15,18 0 16,0 0-16,-36 0 16,54 0-16,-36 0 15,-17 0-15,35 0 16,0 0-16,0 0 15,35 0-15,0 0 16,-35 0-16,18 0 16,-19 0-16,19 0 15,-18 0-15,0 0 16,0 0-16,-36 0 15,1 0-15,17 0 16,-17 0-16,0 0 16,-1 0-16,1 0 15,35 0-15,-53 0 16,17 0-1,19 0-15,-36 0 16,17 0-16,1 0 16,0 0 15,-18 0 125,-18 0-141,-17 0-15,17 0 16,-17 0-16,17 0 16,-35-18-16,36 0 15,-1 18-15,0 0 16,18 0-1,-17 0-15,-1 0 16,0 0 0,18 0-16,-17 0 15,-1 0 1,1 0-1,17 0 1,-18 0 0,0 0-1,1 0-15,17 0 16,-18 0-1,-17 0-15,17 0 16,18 0-16,-18 0 16,-17 0-16,35 0 15,-35 0-15,35 0 16,-18 0-16,-35 0 15,53 0-15,-35 0 16,17 0-16,-35 0 16,36 0-16,17 0 15,-35 0-15,17 0 16,-17 0-1,17 0-15,0 0 16,-17 0-16,17 0 16,18 0-1,-17 0 1,-1 0 31,-35 0 202,36-17-249,-1 17 16,-17 0-16,-1-18 15,19 18-15,-19 0 16,1 0-16,0-18 16,17 18-16,-17 0 15,0 0-15,35 0 16,-18 0-16,0 0 15,-17 0-15,35 0 16,0 0 343,18 0-344,17 0-15,-17 0 16,17 0-16,-17 0 16,-1 0-16,19 0 15,-19 0-15,18 0 16,-17 0-16,0 0 15,-1 0 1,1 0-16,-18 0 16,35 0-16,-17 0 15,0 0-15,-1 0 16,36 0-16,-18 0 15,-17 0-15,17 0 16,1 0-16,-1 18 16,-35-18-1,0 0 141,-53 0-156,0 0 16,35 0-16,-34 0 15,16 0-15,1 0 16,35 0 0,-53 0-16,35 0 15,-17 0-15,17 0 16,-17 0-16,18 0 15,-1 0-15,0 0 16,-17 0-16,35 0 16,-18 0-1,1 0 1,17 0 561,53 35-577,0-35 16,-36 18-16,18-18 15,1 0-15,-1 0 16,-35 0-16,18 0 15,-1 0-15,1 0 16,-18 0-16</inkml:trace>
  <inkml:trace contextRef="#ctx0" brushRef="#br0" timeOffset="3767.2154">4851 8026 0,'0'0'109,"17"0"-93,1 0-16,17 0 15,-35 0-15,18 0 16,17 0-16,-35 0 15,35 0-15,-17 0 16,-18 0-16,35 0 16,-17 0-16,35 0 15,-35 0-15,-1 0 16,1 0-16,-1 0 15,1 0 1,0 0 15,-1 0-31,1 0 16,0 0-16,-1 0 15,36 0-15,-35 0 16,17 0-16,-17 0 16,-18 0-16,35 0 15,-35 0-15,18 0 16,17 0-16,-17 0 16,17 0-16,-17 0 15,-1 0-15,1 0 16,-1 0-16,1 0 15,35 0-15,0 0 16,-18 0-16,36 0 16,-18 0-16,17 0 15,-17 0-15,0 0 16,-35 0-16,35 0 15,-18 0-15,0 0 16,-17 0-16,35 0 16,-18 0-16,0 0 15,18 0 1,-35 0-16,17 0 15,0 0-15,1 0 16,-36 0-16,35 0 16,0 0-16,1 0 15,-19 0-15,36 0 16,-18 0-16,36 0 15,-1 0-15,36 0 16,-53 0-16,35 0 16,-52 0-16,34 0 15,-17 0-15,18 0 16,-1 0-16,-17 0 15,-18 0-15,18 0 16,0 0-16,18 0 16,-54 0-16,54 0 15,-18 0-15,0 0 16,17 0-16,-17 0 15,0 0-15,18 0 16,-1 0-16,1 0 16,-18 0-16,0 0 15,17 0 1,-34 0-16,34 0 15,-17 0-15,0 0 16,18 0-16,34 0 16,-34 0-16,35 0 15,-36 0-15,54 0 16,-36 0-16,35 0 15,-17 0-15,-18 0 16,18 0-16,-17 0 16,-37 0-16,19 0 15,17 0-15,-17 0 16,-18 0-16,17 0 15,-17 0-15,18 0 16,35 0-16,-36 0 16,18 0-16,18 0 15,-35 0-15,-1 0 16,36 0-16,-35 0 15,17 0-15,-18 0 16,54 0-16,-36 0 16,-17 0-16,34 0 15,-34 0 1,0 0-16,17 0 15,-18 0-15,1 0 16,35 0-16,-18 0 16,35 0-16,1 0 15,-1 0-15,-35 0 16,18 0-16,0 0 15,-35 0-15,17 0 16,18 0-16,-53 0 16,35 0-16,-18 0 15,36 0-15,-18 0 16,89 0-16,-71 0 15,-1 0-15,54 0 16,-71 0-16,54 0 16,34 0-16,-53 0 15,18 0-15,-17 0 16,-36 0-16,36 0 15,-19 0-15,-16 0 16,-19 0-16,18 0 16,-17 0-16,0 0 15,-1 0 1,18 0-16,-17 0 15,-1 0-15,-17 0 16,0 0-16,-18 0 16,18 0-16,-53 0 15,53 0-15,-35 0 16,17 0-16,36 0 15,-1 0-15,-17 0 16,0 0-16,18 0 16,-1 0-16,1 0 15,-18 0-15,17 0 16,-17 0-16,18 0 15,35 0-15,-53 0 16,-1 0-16,19 0 16,0 0-16,17 0 15,-18 0-15,-17 0 16,0 0-16,0 0 15,0 0-15,-35 0 16,52 0-16,-35 0 16,-35 0-16,18 0 15,-18 0 1,35 0-16,-35 0 15,18 0-15,-18 0 16,35 0-16,1 0 16,16 0-16,1 0 15,18 0-15,-18 0 16,-18 0-16,18 0 15,-18 0-15,18 0 16,-35 0-16,0 0 16,-18 0-1,17 0 1,1 0-1,-1 0-15,1 0 16,0 0-16,-18 0 328,-36 0-328,36 0 15,-17 0-15,-18 0 16,35 0-16,-18 0 15,0 0-15,1 17 16,17-17-16,-18 0 16,-17 0-1,35 0 1,-36 0-16,1 0 15,0 0-15,17 0 16,-17 0-16,0 36 16,-1-36-16,19 0 15,17 0-15,-36 0 16,19 0-16,17 0 15,-18 0-15,1 0 16,-19 17-16,36-17 16,-17 0-1,-1 0-15,0 0 16,18 0-16,-17 0 15,-19 0-15,19 0 16,-1 0-16,-17 0 16,17 18-16,1-18 15,-1 0-15,-17 0 16,17 0-16,0 0 15,1 0-15,-36 0 16,53 0-16,-18 0 16,-17 0-16,17 18 15,1-18 1,-1 0-16,0 0 15,1 17-15,-1-17 16,-17 0-16,0 0 16,17 0-16,-35 0 15,18 0-15,-1 0 16,-16 0-16,34 0 15,-17 0-15,-1 18 16,36-18 0,-17 0-1</inkml:trace>
  <inkml:trace contextRef="#ctx0" brushRef="#br0" timeOffset="258791.802">14058 9666 0</inkml:trace>
</inkml:ink>
</file>

<file path=ppt/ink/ink9.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5-24T06:48:23.161"/>
    </inkml:context>
    <inkml:brush xml:id="br0">
      <inkml:brushProperty name="width" value="0.05292" units="cm"/>
      <inkml:brushProperty name="height" value="0.05292" units="cm"/>
      <inkml:brushProperty name="color" value="#FF0000"/>
    </inkml:brush>
  </inkml:definitions>
  <inkml:trace contextRef="#ctx0" brushRef="#br0">2910 7549 0,'18'0'47,"17"0"-31,1 0-16,-1 0 15,0 0-15,0 0 16,-35 0-16,18 0 16,0 0-16,-1 0 15,-17 0-15,36 0 16,-1 0-16,0 0 15,0 0-15,36 0 16,-18-17-16,35-1 16,-35 18-1,18-17-15,-54 17 16,36 0-16,-53 0 15,18-18-15,-1 18 16,1 0-16,-18 0 16,18 0-16,35 0 15,0 0-15,17 0 16,1 0-16,-1 0 15,1 0-15,35 0 16,-36 0-16,1 0 16,-18 0-16,17 0 15,1 0-15,-1 0 16,-34 35-16,34-35 15,-17 18-15,18-18 16,-18 0-16,-18 0 16,35 17-16,71 36 15,-70-35-15,0 0 16,17-18-16,18 35 15,-18-17-15,18-18 16,-36 17-16,18-17 16,-17 18-1,-18-18-15,0 17 16,35-17-16,-17 18 15,-1 0-15,36-18 16,-36 0-16,19 17 16,-36-17-16,17 0 15,1 36-15,-1-36 16,-34 17-16,16-17 15,1 0-15,-35 0 16,17 0-16,18 0 16,53 0-16,18 18 15,17 0-15,-18-18 16,18 0-16,-35 0 15,35 0-15,-17 0 16,-36 0-16,35 0 16,-52 0-16,17 0 15,-70 0-15,17 0 16,-17 0-1,35-18 48,-53 18-63,35-18 15,0 18-15,36 0 16,-1-17-16,-17 17 16,-18 0-16,18 0 15,-17 0-15,-1 0 16,18 0-16,0 0 15,-53 0-15,35 0 16,-17 0-16,-18 0 16,53-18 108,105-35-124,36 35 16</inkml:trace>
  <inkml:trace contextRef="#ctx0" brushRef="#br0" timeOffset="1480.0847">10178 7091 0,'0'0'47,"0"-18"-16,53 18-15,-1 0-16,19-35 15,35 35-15,-53 0 16,53 0-16,70-18 16,0 1-16,-17-1 15,0-17-15,-18 17 16,-35 0-16,17 18 15,1-17-15,-1-18 16,18 17-16,-17 18 16,35-18-16,-71 1 15,18 17-15,-1-36 16,-16 36-16,-36-17 15,-1 17-15,1 0 16,-35 0-16,17 0 16,-17 0-1,0 0-15,-1 0 16,-17 0-16,18 0 15,17 0-15,-17 0 16,-18 0-16,17 0 16,1 0-1,0 0 1,-18 0-16,17 0 31,1 0 0,0-18 141,-36 0-157,0 18 1,1 0-16,-1-17 16,0 17-1,1-18 1,17 18-16,-35 0 15,35-17 1,0 17-16,-18 0 16,0-18-16,-17 0 15,35 18-15,-18-17 16,-17-1-16,35 18 15,-18-18 1,1 18 0</inkml:trace>
  <inkml:trace contextRef="#ctx0" brushRef="#br0" timeOffset="2416.1382">13229 6720 0,'0'18'46,"0"0"-14,0-18-17,0 17-15,0-17 31,-35 18-31,17 0 16,1-18 0,17 17-16,-36 1 15,19-18-15,-1 18 16,18-1-16,-35-17 15,35 18-15,-18-18 16,18 17 0,-17-17-16,17 18 15,-18 0 1,-17-1-1,17 1-15,0-18 16,18 18 0,-35-18-1,35 17-15</inkml:trace>
  <inkml:trace contextRef="#ctx0" brushRef="#br0" timeOffset="6592.3771">14834 6597 0,'0'0'63,"-17"0"-63,-1 0 15,-17 0-15,35 0 16,-18 0-16,-17 0 15,17 0-15,-17 18 16,0-18-16,-1 17 16,1 1-16,0-18 15,-18 35-15,35-35 16,-35 18-16,18-1 15,-35 1-15,-1 0 16,36-18-16,-54 35 16,54-35-16,-18 18 15,-35 17-15,35-17 16,0-18-16,36 17 15,-72 1-15,89-1 16,-17-17 0,17 0-16,-35 18 15,35-18 1,-18 0-1,0 0 32,18 0 62,106 0-93,53 0-16,-18 0 16,-18 0-16,19 0 15,-37 0-15,-16 0 16,-19 0-16,18 0 15,-17 0-15,-1 0 16,-17 0 0,0 0-16,18 0 15,-18 0-15,35 35 16,-35-17-16,-18-18 15,0 0-15,1 18 16,-1-18-16,-17 0 16,17 0-16,-18 0 15,1 0-15,0 0 16,-1 0-16,1 0 15,-18 17 48,0-17-48,0 36 1,-35-36 0,-18 0-16,0 0 15,-18 0-15,18 0 16,18 0-16,-35 0 15,17-18-15,-18 0 16,54 18 0,-36-17-16,17 17 15,1-36-15,35 36 16,-35-17-16,-1-1 15,19 0-15,-1 1 16,-17 17-16,17-18 16,-17-17-16,0 17 15,17 18-15,0-17 16,1-19-16,-1 36 15,18-17-15,-53-19 16,36 19-16,-19-1 16,19 1-16,-1-1 15,-17-35-15,17 53 16,1-18-16,17-17 15,-36 17-15,36 1 16,0 17-16,-17-18 16,-1 0-1,0 1-15,18 17 16,-17-18-16,-1 1 15,0-1 1,1 0 0,-1 18-16,18-17 15,-35 17-15,35-18 31,0 53 79,0 1-110,35-1 15,0 35-15,1-17 16,-1 36-16,0-54 15,-35 18-15,36 35 16,-36-53-16,35 53 16,-18-52-16,1 17 15,-18-1-15,0-16 16,35-1-16,-35 0 15,18 1-15,-18-1 16,0-17 0,18-1-16,-18 18 15,0-17-15,17 0 16,-17 17-16,0 0 15,0-17-15,18 0 16,-18-1-16,0 1 16,18-1-16,-1-17 187,1 0-187,17-17 15,-17-36-15,17 18 16,-17 17 0,-1-17-16,1 35 15,-18-18-15,18 0 16,-18 1-16,0 17 15,17-18-15,1 1 16,-18-1 0,0 18-1,0-35 1,17 35-16,-17-18 31,0 18-15,0-35-1,0 35 1,0-18-1,0 18 1,0-35-16,0 35 16,0-18-1,0 18 1,0-35-1,0 35 32,0-18-47,0 18 16,0-35-1,0 35-15,0-18 16,0-17 0,0 35-1,0-18-15,0 18 16,0-35-16,0 35 15,0-18 1,0 18 0,0-17-1,18-1-15,-18 18 47,0-17 0,0 17-47,0-36 15,0 36-15,18-17 32,-18-19-17,0 36 1,0-17-1,0-1 1,17 0 0,-17 18-1,0-17 1,0-1 15,18 1-15,-18 17-1,0-18 1,18 0-1,-18 1 110,0 17-94,0-18 16,0 0 31</inkml:trace>
  <inkml:trace contextRef="#ctx0" brushRef="#br0" timeOffset="7496.4288">17022 6579 0,'-18'0'47,"0"0"-32,-17 18-15,17 0 16,-17 17-16,-18 0 16,18 0-16,-36 1 15,36-1-15,-36 0 16,1 1-16,-36 16 15,71-16-15,-36-19 16,36-17-16,0 36 16,17-36-16,-17 17 15,35-17 1</inkml:trace>
  <inkml:trace contextRef="#ctx0" brushRef="#br0" timeOffset="8240.4713">17286 6562 0,'0'0'47,"0"53"-32,0 0 1,0-18-16,0 35 0,35-17 15,-35-17 1,18 16-16,-18 1 16,18-35-16,35 53 15,-53-36-15,17-18 16,1 19-16,0-19 15,-1 1-15,1 0 16,17-1-16,-17 19 16,17-19-16,18-17 15,-18 18 1,-17 0-16,17-18 15,0 17-15,-17-17 16,0 0-16,-1 0 16,1 0-16,0 0 15,-1 0-15,18 0 16,-35 0-16,18 0 15,0 0-15,-18 0 16,17 0 0,1 0 46,0-17-62,-18-1 16,0-35-16,17 0 15,-17 35-15,0-17 16,0 17-16</inkml:trace>
  <inkml:trace contextRef="#ctx0" brushRef="#br0" timeOffset="8728.4993">17851 6368 0,'0'17'78,"0"1"-78,0 17 16,17-17-16,1-1 16,-18 19-1,17-36 1</inkml:trace>
  <inkml:trace contextRef="#ctx0" brushRef="#br0" timeOffset="9224.5276">18080 6526 0,'18'0'31,"-18"36"1,-18 17-32,-106 17 15,19-17-15,34 0 16,-70 18-16,35-1 15,18-35-15,-18 36 16,0-18-16,0 0 16,1 0-16,16-18 15,19 36-15,-18-36 16,17 0-16,53-35 15,-17 18 1,0-1-16,17-17 47,89 0 31</inkml:trace>
  <inkml:trace contextRef="#ctx0" brushRef="#br0" timeOffset="9764.5585">17939 6897 0,'0'0'15,"17"0"1,-17 0-16,36 0 15,-36 0-15,17 0 16,-17 0-16,36 0 16,-36 0-16,17 0 15,19 0-15,-36 0 16,35 17-16,-35-17 15,17 18-15,1-18 16,0 0 0,17 0-16,-17 18 15,-1-1 1,-17-17-1,18 18 32,-18 0-31</inkml:trace>
  <inkml:trace contextRef="#ctx0" brushRef="#br0" timeOffset="11016.6301">18785 6174 0,'0'-36'16,"36"19"0,52 17-16,18-18 15,52 18-15,-52 0 16,35-35-16,-35 17 15,0 1-15,0-1 16,-36 18-16,1-18 16,-18 18-16,0-17 15,-35 17-15,17-18 16,-18 18-16,-17 0 31,18 0-31</inkml:trace>
  <inkml:trace contextRef="#ctx0" brushRef="#br0" timeOffset="12039.6886">19138 6332 0,'-17'0'16,"-1"0"15,18 0-16,-35 36-15,35-36 16,-36 35-16,36-17 16,-35 17-16,35-35 15,-35 35-15,35-35 125,53 0-109,-18-18-16,36-34 15,17 16-15,-53 19 16,0-1-16,18-17 15,-17 17-15,-19 18 16,-17-18-16,18 18 31,35 0 0,-36 0-15,36 0-16,18 0 16,-18 0-16,17 0 15,-17 0-15,18 0 16,-36 0-16,-35 0 15,35 0-15,-17 0 16,-18 0 0,35 0 30,-35 0-14,18 18-17,-18 0-15,0 17 16,0-17-16,0-1 15,0 19-15,0-36 16,0 17-16,0 18 31</inkml:trace>
  <inkml:trace contextRef="#ctx0" brushRef="#br0" timeOffset="12567.7188">19667 6121 0,'-17'17'16,"17"19"-16,0-19 15,0 36-15,0 0 16,0-18-16,0-17 16,0 0-16,0-1 15,0 19-15,0-19 16,0-17-16,0 35 15,0-17-15,0 0 16,0-1 0,0-17-16,0 18 31</inkml:trace>
  <inkml:trace contextRef="#ctx0" brushRef="#br0" timeOffset="13032.7454">19509 6473 0,'0'0'78,"0"0"-62,0 18-1,0-18-15,0 35 47</inkml:trace>
  <inkml:trace contextRef="#ctx0" brushRef="#br0" timeOffset="13437.7686">19403 6738 0,'0'0'16,"0"0"0,17 0 30,-17 18-14,18-18-17,0 0 1</inkml:trace>
  <inkml:trace contextRef="#ctx0" brushRef="#br0" timeOffset="13999.8008">19826 6526 0,'18'0'141,"-18"0"-126,0 18 1,0 0-1</inkml:trace>
  <inkml:trace contextRef="#ctx0" brushRef="#br0" timeOffset="14583.8342">19808 6650 0,'-17'0'78,"17"0"-62,0 18 15,17-1-16,-17 1 17</inkml:trace>
  <inkml:trace contextRef="#ctx0" brushRef="#br0" timeOffset="15399.8808">19032 7056 0,'0'-18'15,"0"18"-15,36 0 16,17 0-16,-18 0 15,18-18-15,0 18 16,-18 0-16,36 0 16,-19 0-16,1-17 15,36 17-15,-37 0 16,-16 0-16,17-18 15,0 0-15,-18 1 16,18 17-16,17-18 16,1 18-16,-18 0 15,0 0-15,17-35 16,-52 35-16,0 0 15,17 0-15,-35 0 16,17-18-16,-17 18 16,36 0-1</inkml:trace>
  <inkml:trace contextRef="#ctx0" brushRef="#br0" timeOffset="16003.9154">19720 7038 0,'0'0'78,"-70"53"-62,17-36-16,18 19 15,-1-19-15,19 1 16,-36 17-16,35-17 16,0-18-1,18 0-15,-17 18 31,17-18-31,-18 0 63</inkml:trace>
  <inkml:trace contextRef="#ctx0" brushRef="#br0" timeOffset="16527.9454">19032 7303 0,'-17'0'31,"17"17"-31,0 1 16,0 17-1,0-17-15,0 17 16,0-17-16,0 17 16,0 0-16,0 0 15,0-35-15,0 18 16,0 0-16,0-18 15,0 17-15,0-17 16,0 36 0,17-19-1,-17 1-15,0-18 16,18 18-16,-18-1 15,0 1-15,0-1 16,18-17 78,-18-17-94</inkml:trace>
  <inkml:trace contextRef="#ctx0" brushRef="#br0" timeOffset="17391.9948">19209 7338 0,'17'0'31,"-17"0"-15,18 0-16,-18 0 16,53 0-16,-18 0 15,1 0-15,52 0 16,-18 0-16,36 17 15,0-17-15,0 0 16,0 0-16,-36 0 16,54 0-16,-36 0 15,-35 0-15,-18 0 16,0 0-16,-35 0 15,18 36 141,-18-19-140,0 19-16,0 17 16,0-36-16,-18 18 15,1 1-15,-1-1 16,18-17-1,-18-1-15,18-17 16,-17 18 78</inkml:trace>
  <inkml:trace contextRef="#ctx0" brushRef="#br0" timeOffset="18200.041">19579 7355 0,'0'0'32,"0"18"-17,0 17-15,0-17 16,0 0-16,0-1 15,0 1-15,0 17 16,0-17-16,0-18 16,0 35-16,0-35 15,0 18-15,0-18 16,0 35-1,0-35 1,0 18 0,0-18-1,0 35 1,0-35 46</inkml:trace>
  <inkml:trace contextRef="#ctx0" brushRef="#br0" timeOffset="19864.1362">19879 7444 0,'18'0'140,"-18"0"-124,0 17-16,0 1 15,0 0-15,0-18 16,0 17-1,0 1 17,0-1 14,0-17-30,0 18-16,0 0 16,0-1-1,0-17-15,0 18 31,0 0 250,0-1-265,0-17 15,0 18 16,0 0 0,0-1-32,0-17 1,0 18-1,0-1 1</inkml:trace>
  <inkml:trace contextRef="#ctx0" brushRef="#br0" timeOffset="20688.1833">19897 7391 0</inkml:trace>
  <inkml:trace contextRef="#ctx0" brushRef="#br0" timeOffset="22016.2593">19597 7602 0,'0'0'32,"0"18"30,17 0-15,-17-18-32,0 17 1,0 1 0,0 0-1,0-18 16,0 17 79,0-17-110</inkml:trace>
  <inkml:trace contextRef="#ctx0" brushRef="#br0" timeOffset="23064.3192">19562 7320 0</inkml:trace>
  <inkml:trace contextRef="#ctx0" brushRef="#br0" timeOffset="24200.3842">19456 7250 0,'-18'0'93,"0"0"-61,18 0-1,0 17-16</inkml:trace>
  <inkml:trace contextRef="#ctx0" brushRef="#br0" timeOffset="101631.813">9860 7426 0</inkml:trace>
  <inkml:trace contextRef="#ctx0" brushRef="#br0" timeOffset="102127.8414">5786 4780 0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BoyleGu Python Tech </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05AA6-BB25-46E0-BE9D-5C9559466ECC}" type="datetimeFigureOut">
              <a:rPr lang="zh-CN" altLang="en-US" smtClean="0"/>
              <a:t>2015/5/24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smtClean="0"/>
              <a:t>BoyleGu Python Tech </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1112D-7EF8-48BA-ADFF-8649CE14FF7B}" type="slidenum">
              <a:rPr lang="zh-CN" altLang="en-US" smtClean="0"/>
              <a:t>‹#›</a:t>
            </a:fld>
            <a:endParaRPr lang="zh-CN" altLang="en-US"/>
          </a:p>
        </p:txBody>
      </p:sp>
    </p:spTree>
    <p:extLst>
      <p:ext uri="{BB962C8B-B14F-4D97-AF65-F5344CB8AC3E}">
        <p14:creationId xmlns:p14="http://schemas.microsoft.com/office/powerpoint/2010/main" val="355377348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01112D-7EF8-48BA-ADFF-8649CE14FF7B}" type="slidenum">
              <a:rPr lang="zh-CN" altLang="en-US" smtClean="0"/>
              <a:t>1</a:t>
            </a:fld>
            <a:endParaRPr lang="zh-CN" altLang="en-US"/>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6" name="页眉占位符 5"/>
          <p:cNvSpPr>
            <a:spLocks noGrp="1"/>
          </p:cNvSpPr>
          <p:nvPr>
            <p:ph type="hdr" sz="quarter" idx="12"/>
          </p:nvPr>
        </p:nvSpPr>
        <p:spPr/>
        <p:txBody>
          <a:bodyPr/>
          <a:lstStyle/>
          <a:p>
            <a:r>
              <a:rPr lang="en-US" altLang="zh-CN" smtClean="0"/>
              <a:t>BoyleGu Python Tech </a:t>
            </a:r>
            <a:endParaRPr lang="zh-CN" altLang="en-US"/>
          </a:p>
        </p:txBody>
      </p:sp>
    </p:spTree>
    <p:extLst>
      <p:ext uri="{BB962C8B-B14F-4D97-AF65-F5344CB8AC3E}">
        <p14:creationId xmlns:p14="http://schemas.microsoft.com/office/powerpoint/2010/main" val="999927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961C30E-BAB1-4B7C-86AE-593B176F683E}" type="datetime1">
              <a:rPr lang="zh-CN" altLang="en-US" smtClean="0"/>
              <a:t>2015/5/24</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5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8019CD3-6DE2-4CB7-9B57-FFF207257DD3}" type="datetime1">
              <a:rPr lang="zh-CN" altLang="en-US" smtClean="0"/>
              <a:t>2015/5/24</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289179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D28564-FE62-4F01-8F9B-851F2FD89119}" type="datetime1">
              <a:rPr lang="zh-CN" altLang="en-US" smtClean="0"/>
              <a:t>2015/5/24</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66725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F962D43-6DE6-4495-A5A9-4276BF5E08CF}" type="datetime1">
              <a:rPr lang="zh-CN" altLang="en-US" smtClean="0"/>
              <a:t>2015/5/24</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38440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16B77D-DFB1-4082-9A5B-F86F83D354E9}" type="datetime1">
              <a:rPr lang="zh-CN" altLang="en-US" smtClean="0"/>
              <a:t>2015/5/24</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9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4C7A690-A9CF-44BE-8AAE-96F28F4B7351}" type="datetime1">
              <a:rPr lang="zh-CN" altLang="en-US" smtClean="0"/>
              <a:t>2015/5/24</a:t>
            </a:fld>
            <a:endParaRPr lang="zh-CN" altLang="en-US"/>
          </a:p>
        </p:txBody>
      </p:sp>
      <p:sp>
        <p:nvSpPr>
          <p:cNvPr id="6" name="Footer Placeholder 5"/>
          <p:cNvSpPr>
            <a:spLocks noGrp="1"/>
          </p:cNvSpPr>
          <p:nvPr>
            <p:ph type="ftr" sz="quarter" idx="11"/>
          </p:nvPr>
        </p:nvSpPr>
        <p:spPr/>
        <p:txBody>
          <a:body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19449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F7F699-D035-43C5-A053-C61D393BDE24}" type="datetime1">
              <a:rPr lang="zh-CN" altLang="en-US" smtClean="0"/>
              <a:t>2015/5/24</a:t>
            </a:fld>
            <a:endParaRPr lang="zh-CN" altLang="en-US"/>
          </a:p>
        </p:txBody>
      </p:sp>
      <p:sp>
        <p:nvSpPr>
          <p:cNvPr id="8" name="Footer Placeholder 7"/>
          <p:cNvSpPr>
            <a:spLocks noGrp="1"/>
          </p:cNvSpPr>
          <p:nvPr>
            <p:ph type="ftr" sz="quarter" idx="11"/>
          </p:nvPr>
        </p:nvSpPr>
        <p:spPr/>
        <p:txBody>
          <a:bodyPr/>
          <a:lstStyle/>
          <a:p>
            <a:r>
              <a:rPr lang="en-US" altLang="zh-CN" smtClean="0"/>
              <a:t>BoyleGu Python Tech </a:t>
            </a:r>
            <a:endParaRPr lang="zh-CN" altLang="en-US"/>
          </a:p>
        </p:txBody>
      </p:sp>
      <p:sp>
        <p:nvSpPr>
          <p:cNvPr id="9" name="Slide Number Placeholder 8"/>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47253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7B3759B-59F1-40FF-8E15-28B56999FCF2}" type="datetime1">
              <a:rPr lang="zh-CN" altLang="en-US" smtClean="0"/>
              <a:t>2015/5/24</a:t>
            </a:fld>
            <a:endParaRPr lang="zh-CN" altLang="en-US"/>
          </a:p>
        </p:txBody>
      </p:sp>
      <p:sp>
        <p:nvSpPr>
          <p:cNvPr id="4" name="Footer Placeholder 3"/>
          <p:cNvSpPr>
            <a:spLocks noGrp="1"/>
          </p:cNvSpPr>
          <p:nvPr>
            <p:ph type="ftr" sz="quarter" idx="11"/>
          </p:nvPr>
        </p:nvSpPr>
        <p:spPr/>
        <p:txBody>
          <a:bodyPr/>
          <a:lstStyle/>
          <a:p>
            <a:r>
              <a:rPr lang="en-US" altLang="zh-CN" smtClean="0"/>
              <a:t>BoyleGu Python Tech </a:t>
            </a:r>
            <a:endParaRPr lang="zh-CN" altLang="en-US"/>
          </a:p>
        </p:txBody>
      </p:sp>
      <p:sp>
        <p:nvSpPr>
          <p:cNvPr id="5" name="Slide Number Placeholder 4"/>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22705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61EACD-3D98-4393-919E-E0DBF46BEA5C}" type="datetime1">
              <a:rPr lang="zh-CN" altLang="en-US" smtClean="0"/>
              <a:t>2015/5/24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smtClean="0"/>
              <a:t>BoyleGu Python Tech </a:t>
            </a:r>
            <a:endParaRPr lang="zh-CN" altLang="en-US"/>
          </a:p>
        </p:txBody>
      </p:sp>
      <p:sp>
        <p:nvSpPr>
          <p:cNvPr id="9" name="Slide Number Placeholder 8"/>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46174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FC6ED2-619B-4875-95ED-348158E2B2B1}" type="datetime1">
              <a:rPr lang="zh-CN" altLang="en-US" smtClean="0"/>
              <a:t>2015/5/24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66612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E988C13-09B0-42AB-9164-E410594448E4}" type="datetime1">
              <a:rPr lang="zh-CN" altLang="en-US" smtClean="0"/>
              <a:t>2015/5/24</a:t>
            </a:fld>
            <a:endParaRPr lang="zh-CN" altLang="en-US"/>
          </a:p>
        </p:txBody>
      </p:sp>
      <p:sp>
        <p:nvSpPr>
          <p:cNvPr id="6" name="Footer Placeholder 5"/>
          <p:cNvSpPr>
            <a:spLocks noGrp="1"/>
          </p:cNvSpPr>
          <p:nvPr>
            <p:ph type="ftr" sz="quarter" idx="11"/>
          </p:nvPr>
        </p:nvSpPr>
        <p:spPr/>
        <p:txBody>
          <a:body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70849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0BD203-95EC-476E-9A45-EF97667C282E}" type="datetime1">
              <a:rPr lang="zh-CN" altLang="en-US" smtClean="0"/>
              <a:t>2015/5/24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smtClean="0"/>
              <a:t>BoyleGu Python Tech </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994B5C-776C-419A-A329-C4FCCA5C0E6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884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10.32.87.154/admin/saltmanager/projectapi/37407/" TargetMode="External"/><Relationship Id="rId2" Type="http://schemas.openxmlformats.org/officeDocument/2006/relationships/hyperlink" Target="http://10.32.87.154/admin/saltmanager/projectapi/37411/" TargetMode="Externa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13.xml"/><Relationship Id="rId4" Type="http://schemas.openxmlformats.org/officeDocument/2006/relationships/hyperlink" Target="http://10.32.87.154/admin/saltmanager/projectapi/37342/"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4.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 </a:t>
            </a:r>
            <a:br>
              <a:rPr lang="en-US" altLang="zh-CN" dirty="0" smtClean="0"/>
            </a:br>
            <a:r>
              <a:rPr lang="en-US" altLang="zh-CN" dirty="0" smtClean="0"/>
              <a:t>Web </a:t>
            </a:r>
            <a:r>
              <a:rPr lang="zh-CN" altLang="en-US" dirty="0" smtClean="0"/>
              <a:t>运维开发课程</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第四篇</a:t>
            </a:r>
            <a:endParaRPr lang="zh-CN" altLang="en-US" dirty="0"/>
          </a:p>
        </p:txBody>
      </p:sp>
      <p:sp>
        <p:nvSpPr>
          <p:cNvPr id="5" name="页脚占位符 4"/>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4" name="灯片编号占位符 3"/>
          <p:cNvSpPr>
            <a:spLocks noGrp="1"/>
          </p:cNvSpPr>
          <p:nvPr>
            <p:ph type="sldNum" sz="quarter" idx="12"/>
          </p:nvPr>
        </p:nvSpPr>
        <p:spPr/>
        <p:txBody>
          <a:bodyPr/>
          <a:lstStyle/>
          <a:p>
            <a:fld id="{B2994B5C-776C-419A-A329-C4FCCA5C0E60}" type="slidenum">
              <a:rPr lang="zh-CN" altLang="en-US" smtClean="0"/>
              <a:t>1</a:t>
            </a:fld>
            <a:endParaRPr lang="zh-CN" altLang="en-US"/>
          </a:p>
        </p:txBody>
      </p:sp>
      <p:sp>
        <p:nvSpPr>
          <p:cNvPr id="6" name="文本框 5"/>
          <p:cNvSpPr txBox="1"/>
          <p:nvPr/>
        </p:nvSpPr>
        <p:spPr>
          <a:xfrm>
            <a:off x="8153400" y="5058383"/>
            <a:ext cx="2751306" cy="369332"/>
          </a:xfrm>
          <a:prstGeom prst="rect">
            <a:avLst/>
          </a:prstGeom>
          <a:noFill/>
        </p:spPr>
        <p:txBody>
          <a:bodyPr wrap="square" rtlCol="0">
            <a:spAutoFit/>
          </a:bodyPr>
          <a:lstStyle/>
          <a:p>
            <a:r>
              <a:rPr lang="zh-CN" altLang="en-US" dirty="0" smtClean="0"/>
              <a:t>主讲人：顾鲍尔</a:t>
            </a:r>
            <a:endParaRPr lang="zh-CN" altLang="en-US" dirty="0"/>
          </a:p>
        </p:txBody>
      </p:sp>
    </p:spTree>
    <p:extLst>
      <p:ext uri="{BB962C8B-B14F-4D97-AF65-F5344CB8AC3E}">
        <p14:creationId xmlns:p14="http://schemas.microsoft.com/office/powerpoint/2010/main" val="3912276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生成器提供了在需要的时候才产生结果，而不是立即产生结果。</a:t>
            </a:r>
            <a:endParaRPr lang="en-US" altLang="zh-CN" dirty="0" smtClean="0"/>
          </a:p>
          <a:p>
            <a:r>
              <a:rPr lang="zh-CN" altLang="en-US" dirty="0" smtClean="0"/>
              <a:t>生成器函数：编写为常规的</a:t>
            </a:r>
            <a:r>
              <a:rPr lang="en-US" altLang="zh-CN" dirty="0" err="1" smtClean="0"/>
              <a:t>def</a:t>
            </a:r>
            <a:r>
              <a:rPr lang="zh-CN" altLang="en-US" dirty="0" smtClean="0"/>
              <a:t>语句，但是使用</a:t>
            </a:r>
            <a:r>
              <a:rPr lang="en-US" altLang="zh-CN" dirty="0" smtClean="0">
                <a:solidFill>
                  <a:srgbClr val="FF0000"/>
                </a:solidFill>
              </a:rPr>
              <a:t>yield</a:t>
            </a:r>
            <a:r>
              <a:rPr lang="zh-CN" altLang="en-US" dirty="0" smtClean="0"/>
              <a:t>语句一次返回一个结果，在每个结果之间挂起和继续它们的状态。</a:t>
            </a:r>
            <a:endParaRPr lang="en-US" altLang="zh-CN" dirty="0"/>
          </a:p>
          <a:p>
            <a:r>
              <a:rPr lang="zh-CN" altLang="en-US" dirty="0" smtClean="0"/>
              <a:t>和返回一个值并退出的常规函数不同，生成器函数自动在生成值的时刻挂起并继续函数的执行。</a:t>
            </a:r>
            <a:endParaRPr lang="en-US" altLang="zh-CN" dirty="0" smtClean="0"/>
          </a:p>
          <a:p>
            <a:r>
              <a:rPr lang="zh-CN" altLang="en-US" dirty="0" smtClean="0"/>
              <a:t>特点总结：</a:t>
            </a:r>
            <a:endParaRPr lang="en-US" altLang="zh-CN" dirty="0" smtClean="0"/>
          </a:p>
          <a:p>
            <a:r>
              <a:rPr lang="es-ES" altLang="zh-CN" dirty="0" smtClean="0"/>
              <a:t>● </a:t>
            </a:r>
            <a:r>
              <a:rPr lang="zh-CN" altLang="en-US" dirty="0" smtClean="0"/>
              <a:t>状态挂起</a:t>
            </a:r>
            <a:endParaRPr lang="en-US" altLang="zh-CN" dirty="0" smtClean="0"/>
          </a:p>
          <a:p>
            <a:r>
              <a:rPr lang="es-ES" altLang="zh-CN" dirty="0"/>
              <a:t>● </a:t>
            </a:r>
            <a:r>
              <a:rPr lang="zh-CN" altLang="en-US" dirty="0" smtClean="0"/>
              <a:t>迭代协议整合      </a:t>
            </a:r>
            <a:endParaRPr lang="en-US" altLang="zh-CN" dirty="0" smtClean="0"/>
          </a:p>
          <a:p>
            <a:r>
              <a:rPr lang="zh-CN" altLang="en-US" dirty="0" smtClean="0"/>
              <a:t>（简单的理解，要让一个</a:t>
            </a:r>
            <a:r>
              <a:rPr lang="zh-CN" altLang="en-US" dirty="0"/>
              <a:t>自定义</a:t>
            </a:r>
            <a:r>
              <a:rPr lang="zh-CN" altLang="en-US" dirty="0" smtClean="0"/>
              <a:t>函数自动支持迭代协议，就用</a:t>
            </a:r>
            <a:r>
              <a:rPr lang="en-US" altLang="zh-CN" dirty="0" smtClean="0"/>
              <a:t>yield</a:t>
            </a:r>
            <a:r>
              <a:rPr lang="zh-CN" altLang="en-US" dirty="0" smtClean="0"/>
              <a:t>）</a:t>
            </a:r>
            <a:endParaRPr lang="en-US" altLang="zh-CN" dirty="0"/>
          </a:p>
          <a:p>
            <a:endParaRPr lang="es-E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10</a:t>
            </a:fld>
            <a:endParaRPr lang="zh-CN" altLang="en-US"/>
          </a:p>
        </p:txBody>
      </p:sp>
      <p:sp>
        <p:nvSpPr>
          <p:cNvPr id="7" name="标题 1"/>
          <p:cNvSpPr>
            <a:spLocks noGrp="1"/>
          </p:cNvSpPr>
          <p:nvPr>
            <p:ph type="title"/>
          </p:nvPr>
        </p:nvSpPr>
        <p:spPr>
          <a:xfrm>
            <a:off x="1068387" y="198468"/>
            <a:ext cx="10058400" cy="1450757"/>
          </a:xfrm>
        </p:spPr>
        <p:txBody>
          <a:bodyPr/>
          <a:lstStyle/>
          <a:p>
            <a:pPr algn="ctr"/>
            <a:r>
              <a:rPr lang="zh-CN" altLang="en-US" dirty="0" smtClean="0"/>
              <a:t>生成器</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092240" y="3321000"/>
              <a:ext cx="7575840" cy="2248200"/>
            </p14:xfrm>
          </p:contentPart>
        </mc:Choice>
        <mc:Fallback>
          <p:pic>
            <p:nvPicPr>
              <p:cNvPr id="2" name="墨迹 1"/>
              <p:cNvPicPr/>
              <p:nvPr/>
            </p:nvPicPr>
            <p:blipFill>
              <a:blip r:embed="rId3"/>
              <a:stretch>
                <a:fillRect/>
              </a:stretch>
            </p:blipFill>
            <p:spPr>
              <a:xfrm>
                <a:off x="1082880" y="3311640"/>
                <a:ext cx="7594560" cy="2266920"/>
              </a:xfrm>
              <a:prstGeom prst="rect">
                <a:avLst/>
              </a:prstGeom>
            </p:spPr>
          </p:pic>
        </mc:Fallback>
      </mc:AlternateContent>
    </p:spTree>
    <p:extLst>
      <p:ext uri="{BB962C8B-B14F-4D97-AF65-F5344CB8AC3E}">
        <p14:creationId xmlns:p14="http://schemas.microsoft.com/office/powerpoint/2010/main" val="2528821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def</a:t>
            </a:r>
            <a:r>
              <a:rPr lang="en-US" altLang="zh-CN" dirty="0"/>
              <a:t> </a:t>
            </a:r>
            <a:r>
              <a:rPr lang="en-US" altLang="zh-CN" dirty="0" err="1"/>
              <a:t>gensquares</a:t>
            </a:r>
            <a:r>
              <a:rPr lang="en-US" altLang="zh-CN" dirty="0"/>
              <a:t>(N):</a:t>
            </a:r>
          </a:p>
          <a:p>
            <a:r>
              <a:rPr lang="en-US" altLang="zh-CN" dirty="0"/>
              <a:t>    for </a:t>
            </a:r>
            <a:r>
              <a:rPr lang="en-US" altLang="zh-CN" dirty="0" err="1"/>
              <a:t>i</a:t>
            </a:r>
            <a:r>
              <a:rPr lang="en-US" altLang="zh-CN" dirty="0"/>
              <a:t> in range(N):</a:t>
            </a:r>
          </a:p>
          <a:p>
            <a:r>
              <a:rPr lang="en-US" altLang="zh-CN" dirty="0"/>
              <a:t>        yield </a:t>
            </a:r>
            <a:r>
              <a:rPr lang="en-US" altLang="zh-CN" dirty="0" err="1"/>
              <a:t>i</a:t>
            </a:r>
            <a:r>
              <a:rPr lang="en-US" altLang="zh-CN" dirty="0"/>
              <a:t> ** </a:t>
            </a:r>
            <a:r>
              <a:rPr lang="en-US" altLang="zh-CN" dirty="0" smtClean="0"/>
              <a:t>2                               ##</a:t>
            </a:r>
            <a:r>
              <a:rPr lang="zh-CN" altLang="en-US" dirty="0" smtClean="0"/>
              <a:t>每一次调用都会记住上一个结果</a:t>
            </a:r>
            <a:endParaRPr lang="en-US" altLang="zh-CN" dirty="0" smtClean="0"/>
          </a:p>
          <a:p>
            <a:r>
              <a:rPr lang="zh-CN" altLang="en-US" dirty="0" smtClean="0"/>
              <a:t>这个函数在每次循环都会产生一个值，之后将其返还给它的调用者。当它被暂停后，它的上一个状态会被保存。</a:t>
            </a:r>
            <a:endParaRPr lang="en-US" altLang="zh-CN" dirty="0" smtClean="0"/>
          </a:p>
          <a:p>
            <a:endParaRPr lang="en-US" altLang="zh-CN" dirty="0"/>
          </a:p>
          <a:p>
            <a:r>
              <a:rPr lang="en-US" altLang="zh-CN" dirty="0"/>
              <a:t>f</a:t>
            </a:r>
            <a:r>
              <a:rPr lang="en-US" altLang="zh-CN" dirty="0" smtClean="0"/>
              <a:t>or  </a:t>
            </a:r>
            <a:r>
              <a:rPr lang="en-US" altLang="zh-CN" dirty="0" err="1" smtClean="0"/>
              <a:t>i</a:t>
            </a:r>
            <a:r>
              <a:rPr lang="en-US" altLang="zh-CN" dirty="0" smtClean="0"/>
              <a:t> in </a:t>
            </a:r>
            <a:r>
              <a:rPr lang="en-US" altLang="zh-CN" dirty="0" err="1" smtClean="0"/>
              <a:t>gensquares</a:t>
            </a:r>
            <a:r>
              <a:rPr lang="en-US" altLang="zh-CN" dirty="0" smtClean="0"/>
              <a:t>(5):      ####     for</a:t>
            </a:r>
            <a:r>
              <a:rPr lang="zh-CN" altLang="en-US" dirty="0" smtClean="0"/>
              <a:t>里面到底发生了什么？</a:t>
            </a:r>
            <a:endParaRPr lang="en-US" altLang="zh-CN" dirty="0" smtClean="0"/>
          </a:p>
          <a:p>
            <a:r>
              <a:rPr lang="en-US" altLang="zh-CN" dirty="0"/>
              <a:t> </a:t>
            </a:r>
            <a:r>
              <a:rPr lang="en-US" altLang="zh-CN" dirty="0" smtClean="0"/>
              <a:t>   print </a:t>
            </a:r>
            <a:r>
              <a:rPr lang="en-US" altLang="zh-CN" dirty="0" err="1" smtClean="0"/>
              <a:t>i</a:t>
            </a:r>
            <a:endParaRPr lang="en-US" altLang="zh-CN"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11</a:t>
            </a:fld>
            <a:endParaRPr lang="zh-CN" altLang="en-US"/>
          </a:p>
        </p:txBody>
      </p:sp>
      <p:sp>
        <p:nvSpPr>
          <p:cNvPr id="7" name="标题 1"/>
          <p:cNvSpPr>
            <a:spLocks noGrp="1"/>
          </p:cNvSpPr>
          <p:nvPr>
            <p:ph type="title"/>
          </p:nvPr>
        </p:nvSpPr>
        <p:spPr>
          <a:xfrm>
            <a:off x="1068387" y="198468"/>
            <a:ext cx="10058400" cy="1450757"/>
          </a:xfrm>
        </p:spPr>
        <p:txBody>
          <a:bodyPr/>
          <a:lstStyle/>
          <a:p>
            <a:pPr algn="ctr"/>
            <a:r>
              <a:rPr lang="zh-CN" altLang="en-US" dirty="0" smtClean="0"/>
              <a:t>生成器函数</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933480" y="2228760"/>
              <a:ext cx="7633080" cy="3130920"/>
            </p14:xfrm>
          </p:contentPart>
        </mc:Choice>
        <mc:Fallback>
          <p:pic>
            <p:nvPicPr>
              <p:cNvPr id="2" name="墨迹 1"/>
              <p:cNvPicPr/>
              <p:nvPr/>
            </p:nvPicPr>
            <p:blipFill>
              <a:blip r:embed="rId3"/>
              <a:stretch>
                <a:fillRect/>
              </a:stretch>
            </p:blipFill>
            <p:spPr>
              <a:xfrm>
                <a:off x="924120" y="2219400"/>
                <a:ext cx="7651800" cy="3149640"/>
              </a:xfrm>
              <a:prstGeom prst="rect">
                <a:avLst/>
              </a:prstGeom>
            </p:spPr>
          </p:pic>
        </mc:Fallback>
      </mc:AlternateContent>
    </p:spTree>
    <p:extLst>
      <p:ext uri="{BB962C8B-B14F-4D97-AF65-F5344CB8AC3E}">
        <p14:creationId xmlns:p14="http://schemas.microsoft.com/office/powerpoint/2010/main" val="1236026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X =  </a:t>
            </a:r>
            <a:r>
              <a:rPr lang="en-US" altLang="zh-CN" dirty="0" err="1" smtClean="0"/>
              <a:t>gensquares</a:t>
            </a:r>
            <a:r>
              <a:rPr lang="en-US" altLang="zh-CN" dirty="0" smtClean="0"/>
              <a:t>(4)  ##</a:t>
            </a:r>
            <a:r>
              <a:rPr lang="zh-CN" altLang="en-US" dirty="0" smtClean="0"/>
              <a:t>返回一个生成器对象，由于生成器支持迭代协议，因此可以使用</a:t>
            </a:r>
            <a:r>
              <a:rPr lang="en-US" altLang="zh-CN" dirty="0" smtClean="0"/>
              <a:t>next</a:t>
            </a:r>
            <a:r>
              <a:rPr lang="zh-CN" altLang="en-US" dirty="0" smtClean="0"/>
              <a:t>方法</a:t>
            </a:r>
            <a:endParaRPr lang="en-US" altLang="zh-CN" dirty="0"/>
          </a:p>
          <a:p>
            <a:r>
              <a:rPr lang="en-US" altLang="zh-CN" dirty="0"/>
              <a:t>print next(x)</a:t>
            </a:r>
          </a:p>
          <a:p>
            <a:r>
              <a:rPr lang="en-US" altLang="zh-CN" dirty="0"/>
              <a:t>print next(x)</a:t>
            </a:r>
            <a:endParaRPr lang="en-US" altLang="zh-CN" dirty="0" smtClean="0"/>
          </a:p>
          <a:p>
            <a:r>
              <a:rPr lang="en-US" altLang="zh-CN" dirty="0" smtClean="0"/>
              <a:t>…….</a:t>
            </a:r>
          </a:p>
          <a:p>
            <a:endParaRPr lang="en-US" altLang="zh-CN"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12</a:t>
            </a:fld>
            <a:endParaRPr lang="zh-CN" altLang="en-US"/>
          </a:p>
        </p:txBody>
      </p:sp>
      <p:sp>
        <p:nvSpPr>
          <p:cNvPr id="7" name="标题 1"/>
          <p:cNvSpPr>
            <a:spLocks noGrp="1"/>
          </p:cNvSpPr>
          <p:nvPr>
            <p:ph type="title"/>
          </p:nvPr>
        </p:nvSpPr>
        <p:spPr>
          <a:xfrm>
            <a:off x="1068387" y="198468"/>
            <a:ext cx="10058400" cy="1450757"/>
          </a:xfrm>
        </p:spPr>
        <p:txBody>
          <a:bodyPr/>
          <a:lstStyle/>
          <a:p>
            <a:pPr algn="ctr"/>
            <a:r>
              <a:rPr lang="zh-CN" altLang="en-US" dirty="0" smtClean="0"/>
              <a:t>生成器</a:t>
            </a:r>
            <a:endParaRPr lang="zh-CN" altLang="en-US" dirty="0"/>
          </a:p>
        </p:txBody>
      </p:sp>
    </p:spTree>
    <p:extLst>
      <p:ext uri="{BB962C8B-B14F-4D97-AF65-F5344CB8AC3E}">
        <p14:creationId xmlns:p14="http://schemas.microsoft.com/office/powerpoint/2010/main" val="381089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1845734"/>
            <a:ext cx="10058400" cy="1018652"/>
          </a:xfrm>
        </p:spPr>
        <p:txBody>
          <a:bodyPr>
            <a:normAutofit/>
          </a:bodyPr>
          <a:lstStyle/>
          <a:p>
            <a:r>
              <a:rPr lang="en-US" altLang="zh-CN" dirty="0" smtClean="0"/>
              <a:t>Send</a:t>
            </a:r>
            <a:r>
              <a:rPr lang="zh-CN" altLang="en-US" dirty="0" smtClean="0"/>
              <a:t>方法提供了一种调用者与生成器之间进行通信的方式，从而能够影响它的操作。</a:t>
            </a:r>
            <a:endParaRPr lang="en-US" altLang="zh-CN" dirty="0" smtClean="0"/>
          </a:p>
          <a:p>
            <a:pPr marL="0" indent="0">
              <a:buNone/>
            </a:pPr>
            <a:r>
              <a:rPr lang="zh-CN" altLang="en-US" dirty="0" smtClean="0"/>
              <a:t>来看一个例子：</a:t>
            </a:r>
            <a:endParaRPr lang="en-US" altLang="zh-CN" dirty="0" smtClean="0"/>
          </a:p>
          <a:p>
            <a:pPr marL="0" indent="0">
              <a:buNone/>
            </a:pPr>
            <a:endParaRPr lang="en-US" altLang="zh-CN"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13</a:t>
            </a:fld>
            <a:endParaRPr lang="zh-CN" altLang="en-US"/>
          </a:p>
        </p:txBody>
      </p:sp>
      <p:sp>
        <p:nvSpPr>
          <p:cNvPr id="7" name="标题 1"/>
          <p:cNvSpPr>
            <a:spLocks noGrp="1"/>
          </p:cNvSpPr>
          <p:nvPr>
            <p:ph type="title"/>
          </p:nvPr>
        </p:nvSpPr>
        <p:spPr>
          <a:xfrm>
            <a:off x="1068387" y="198468"/>
            <a:ext cx="10058400" cy="1450757"/>
          </a:xfrm>
        </p:spPr>
        <p:txBody>
          <a:bodyPr/>
          <a:lstStyle/>
          <a:p>
            <a:pPr algn="ctr"/>
            <a:r>
              <a:rPr lang="zh-CN" altLang="en-US" dirty="0" smtClean="0"/>
              <a:t>生成器</a:t>
            </a:r>
            <a:r>
              <a:rPr lang="en-US" altLang="zh-CN" dirty="0" smtClean="0"/>
              <a:t>—send</a:t>
            </a:r>
            <a:r>
              <a:rPr lang="zh-CN" altLang="en-US" dirty="0" smtClean="0"/>
              <a:t>和</a:t>
            </a:r>
            <a:r>
              <a:rPr lang="en-US" altLang="zh-CN" dirty="0" smtClean="0"/>
              <a:t>next</a:t>
            </a:r>
            <a:endParaRPr lang="zh-CN" altLang="en-US" dirty="0"/>
          </a:p>
        </p:txBody>
      </p:sp>
      <p:sp>
        <p:nvSpPr>
          <p:cNvPr id="6" name="文本框 5"/>
          <p:cNvSpPr txBox="1"/>
          <p:nvPr/>
        </p:nvSpPr>
        <p:spPr>
          <a:xfrm>
            <a:off x="1097280" y="2864386"/>
            <a:ext cx="2461167" cy="2862322"/>
          </a:xfrm>
          <a:prstGeom prst="rect">
            <a:avLst/>
          </a:prstGeom>
          <a:noFill/>
        </p:spPr>
        <p:txBody>
          <a:bodyPr wrap="square" rtlCol="0">
            <a:spAutoFit/>
          </a:bodyPr>
          <a:lstStyle/>
          <a:p>
            <a:r>
              <a:rPr lang="en-US" altLang="zh-CN" dirty="0" err="1"/>
              <a:t>def</a:t>
            </a:r>
            <a:r>
              <a:rPr lang="en-US" altLang="zh-CN" dirty="0"/>
              <a:t> gen():</a:t>
            </a:r>
          </a:p>
          <a:p>
            <a:r>
              <a:rPr lang="en-US" altLang="zh-CN" dirty="0"/>
              <a:t>    for </a:t>
            </a:r>
            <a:r>
              <a:rPr lang="en-US" altLang="zh-CN" dirty="0" err="1"/>
              <a:t>i</a:t>
            </a:r>
            <a:r>
              <a:rPr lang="en-US" altLang="zh-CN" dirty="0"/>
              <a:t> in range(10):</a:t>
            </a:r>
          </a:p>
          <a:p>
            <a:r>
              <a:rPr lang="en-US" altLang="zh-CN" dirty="0"/>
              <a:t>        x = yield </a:t>
            </a:r>
            <a:r>
              <a:rPr lang="en-US" altLang="zh-CN" dirty="0" smtClean="0"/>
              <a:t>I </a:t>
            </a:r>
          </a:p>
          <a:p>
            <a:r>
              <a:rPr lang="en-US" altLang="zh-CN" dirty="0"/>
              <a:t> </a:t>
            </a:r>
            <a:r>
              <a:rPr lang="en-US" altLang="zh-CN" dirty="0" smtClean="0"/>
              <a:t>       print </a:t>
            </a:r>
            <a:r>
              <a:rPr lang="en-US" altLang="zh-CN" dirty="0"/>
              <a:t>x</a:t>
            </a:r>
          </a:p>
          <a:p>
            <a:r>
              <a:rPr lang="en-US" altLang="zh-CN" dirty="0"/>
              <a:t>G = gen()</a:t>
            </a:r>
          </a:p>
          <a:p>
            <a:r>
              <a:rPr lang="en-US" altLang="zh-CN" dirty="0"/>
              <a:t>print next(G)</a:t>
            </a:r>
          </a:p>
          <a:p>
            <a:r>
              <a:rPr lang="en-US" altLang="zh-CN" dirty="0"/>
              <a:t>print </a:t>
            </a:r>
            <a:r>
              <a:rPr lang="en-US" altLang="zh-CN" dirty="0" err="1"/>
              <a:t>G.send</a:t>
            </a:r>
            <a:r>
              <a:rPr lang="en-US" altLang="zh-CN" dirty="0"/>
              <a:t>(77</a:t>
            </a:r>
            <a:r>
              <a:rPr lang="en-US" altLang="zh-CN" dirty="0" smtClean="0"/>
              <a:t>) </a:t>
            </a:r>
          </a:p>
          <a:p>
            <a:r>
              <a:rPr lang="en-US" altLang="zh-CN" dirty="0" smtClean="0"/>
              <a:t>print </a:t>
            </a:r>
            <a:r>
              <a:rPr lang="en-US" altLang="zh-CN" dirty="0" err="1"/>
              <a:t>G.send</a:t>
            </a:r>
            <a:r>
              <a:rPr lang="en-US" altLang="zh-CN" dirty="0"/>
              <a:t>(88)</a:t>
            </a:r>
          </a:p>
          <a:p>
            <a:r>
              <a:rPr lang="en-US" altLang="zh-CN" dirty="0"/>
              <a:t>print next(G)</a:t>
            </a:r>
          </a:p>
          <a:p>
            <a:endParaRPr lang="zh-CN" altLang="en-US" dirty="0"/>
          </a:p>
        </p:txBody>
      </p:sp>
      <p:sp>
        <p:nvSpPr>
          <p:cNvPr id="9" name="文本框 8"/>
          <p:cNvSpPr txBox="1"/>
          <p:nvPr/>
        </p:nvSpPr>
        <p:spPr>
          <a:xfrm>
            <a:off x="3686185" y="3404212"/>
            <a:ext cx="6757805" cy="369332"/>
          </a:xfrm>
          <a:prstGeom prst="rect">
            <a:avLst/>
          </a:prstGeom>
          <a:noFill/>
        </p:spPr>
        <p:txBody>
          <a:bodyPr wrap="square" rtlCol="0">
            <a:spAutoFit/>
          </a:bodyPr>
          <a:lstStyle/>
          <a:p>
            <a:r>
              <a:rPr lang="en-US" altLang="zh-CN" dirty="0"/>
              <a:t>##</a:t>
            </a:r>
            <a:r>
              <a:rPr lang="zh-CN" altLang="en-US" dirty="0"/>
              <a:t>由于</a:t>
            </a:r>
            <a:r>
              <a:rPr lang="en-US" altLang="zh-CN" dirty="0"/>
              <a:t>yield</a:t>
            </a:r>
            <a:r>
              <a:rPr lang="zh-CN" altLang="en-US" dirty="0"/>
              <a:t>是一个表达式形式，因此可以</a:t>
            </a:r>
            <a:r>
              <a:rPr lang="en-US" altLang="zh-CN" dirty="0"/>
              <a:t>x=yield </a:t>
            </a:r>
            <a:r>
              <a:rPr lang="en-US" altLang="zh-CN" dirty="0" err="1" smtClean="0"/>
              <a:t>i</a:t>
            </a:r>
            <a:endParaRPr lang="en-US" altLang="zh-CN" dirty="0"/>
          </a:p>
        </p:txBody>
      </p:sp>
      <p:sp>
        <p:nvSpPr>
          <p:cNvPr id="10" name="文本框 9"/>
          <p:cNvSpPr txBox="1"/>
          <p:nvPr/>
        </p:nvSpPr>
        <p:spPr>
          <a:xfrm>
            <a:off x="3558447" y="4428781"/>
            <a:ext cx="6962661" cy="646331"/>
          </a:xfrm>
          <a:prstGeom prst="rect">
            <a:avLst/>
          </a:prstGeom>
          <a:noFill/>
        </p:spPr>
        <p:txBody>
          <a:bodyPr wrap="square" rtlCol="0">
            <a:spAutoFit/>
          </a:bodyPr>
          <a:lstStyle/>
          <a:p>
            <a:r>
              <a:rPr lang="en-US" altLang="zh-CN" dirty="0"/>
              <a:t>##</a:t>
            </a:r>
            <a:r>
              <a:rPr lang="zh-CN" altLang="en-US" dirty="0"/>
              <a:t>通过调用</a:t>
            </a:r>
            <a:r>
              <a:rPr lang="en-US" altLang="zh-CN" dirty="0" err="1"/>
              <a:t>G.send</a:t>
            </a:r>
            <a:r>
              <a:rPr lang="en-US" altLang="zh-CN" dirty="0"/>
              <a:t>(value)</a:t>
            </a:r>
            <a:r>
              <a:rPr lang="zh-CN" altLang="en-US" dirty="0"/>
              <a:t>发送给一个生成器</a:t>
            </a:r>
            <a:r>
              <a:rPr lang="en-US" altLang="zh-CN" dirty="0"/>
              <a:t>G</a:t>
            </a:r>
            <a:r>
              <a:rPr lang="zh-CN" altLang="en-US" dirty="0"/>
              <a:t>。之后恢复生成器的代码，并且生成器中的</a:t>
            </a:r>
            <a:r>
              <a:rPr lang="en-US" altLang="zh-CN" dirty="0"/>
              <a:t>yield</a:t>
            </a:r>
            <a:r>
              <a:rPr lang="zh-CN" altLang="en-US" dirty="0"/>
              <a:t>表达式返回了为了发送而传入的</a:t>
            </a:r>
            <a:r>
              <a:rPr lang="zh-CN" altLang="en-US" dirty="0" smtClean="0"/>
              <a:t>值。</a:t>
            </a:r>
            <a:endParaRPr lang="zh-CN" altLang="en-US" dirty="0"/>
          </a:p>
        </p:txBody>
      </p:sp>
    </p:spTree>
    <p:extLst>
      <p:ext uri="{BB962C8B-B14F-4D97-AF65-F5344CB8AC3E}">
        <p14:creationId xmlns:p14="http://schemas.microsoft.com/office/powerpoint/2010/main" val="3674323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1845734"/>
            <a:ext cx="3056079" cy="3849986"/>
          </a:xfrm>
        </p:spPr>
        <p:txBody>
          <a:bodyPr>
            <a:normAutofit/>
          </a:bodyPr>
          <a:lstStyle/>
          <a:p>
            <a:pPr marL="0" indent="0">
              <a:buNone/>
            </a:pPr>
            <a:r>
              <a:rPr lang="zh-CN" altLang="en-US" dirty="0" smtClean="0"/>
              <a:t>再来看一个例子：</a:t>
            </a:r>
            <a:endParaRPr lang="en-US" altLang="zh-CN" dirty="0" smtClean="0"/>
          </a:p>
          <a:p>
            <a:pPr marL="0" indent="0">
              <a:buNone/>
            </a:pPr>
            <a:r>
              <a:rPr lang="en-US" altLang="zh-CN" dirty="0" err="1"/>
              <a:t>def</a:t>
            </a:r>
            <a:r>
              <a:rPr lang="en-US" altLang="zh-CN" dirty="0"/>
              <a:t> gen():</a:t>
            </a:r>
          </a:p>
          <a:p>
            <a:pPr marL="0" indent="0">
              <a:buNone/>
            </a:pPr>
            <a:r>
              <a:rPr lang="en-US" altLang="zh-CN" dirty="0"/>
              <a:t>    for x in </a:t>
            </a:r>
            <a:r>
              <a:rPr lang="en-US" altLang="zh-CN" dirty="0" smtClean="0"/>
              <a:t>range(4</a:t>
            </a:r>
            <a:r>
              <a:rPr lang="en-US" altLang="zh-CN" dirty="0"/>
              <a:t>):</a:t>
            </a:r>
          </a:p>
          <a:p>
            <a:pPr marL="0" indent="0">
              <a:buNone/>
            </a:pPr>
            <a:r>
              <a:rPr lang="en-US" altLang="zh-CN" dirty="0"/>
              <a:t>        </a:t>
            </a:r>
            <a:r>
              <a:rPr lang="en-US" altLang="zh-CN" dirty="0" err="1"/>
              <a:t>tmp</a:t>
            </a:r>
            <a:r>
              <a:rPr lang="en-US" altLang="zh-CN" dirty="0"/>
              <a:t> = yield x</a:t>
            </a:r>
          </a:p>
          <a:p>
            <a:pPr marL="0" indent="0">
              <a:buNone/>
            </a:pPr>
            <a:r>
              <a:rPr lang="en-US" altLang="zh-CN" dirty="0"/>
              <a:t>        if </a:t>
            </a:r>
            <a:r>
              <a:rPr lang="en-US" altLang="zh-CN" dirty="0" err="1"/>
              <a:t>tmp</a:t>
            </a:r>
            <a:r>
              <a:rPr lang="en-US" altLang="zh-CN" dirty="0"/>
              <a:t> == 'hello':</a:t>
            </a:r>
          </a:p>
          <a:p>
            <a:pPr marL="0" indent="0">
              <a:buNone/>
            </a:pPr>
            <a:r>
              <a:rPr lang="en-US" altLang="zh-CN" dirty="0"/>
              <a:t>            print 'world'</a:t>
            </a:r>
          </a:p>
          <a:p>
            <a:pPr marL="0" indent="0">
              <a:buNone/>
            </a:pPr>
            <a:r>
              <a:rPr lang="en-US" altLang="zh-CN" dirty="0"/>
              <a:t>        else:</a:t>
            </a:r>
          </a:p>
          <a:p>
            <a:pPr marL="0" indent="0">
              <a:buNone/>
            </a:pPr>
            <a:r>
              <a:rPr lang="en-US" altLang="zh-CN" dirty="0"/>
              <a:t>            print </a:t>
            </a:r>
            <a:r>
              <a:rPr lang="en-US" altLang="zh-CN" dirty="0" err="1"/>
              <a:t>str</a:t>
            </a:r>
            <a:r>
              <a:rPr lang="en-US" altLang="zh-CN" dirty="0"/>
              <a:t>(</a:t>
            </a:r>
            <a:r>
              <a:rPr lang="en-US" altLang="zh-CN" dirty="0" err="1"/>
              <a:t>tmp</a:t>
            </a:r>
            <a:r>
              <a:rPr lang="en-US" altLang="zh-CN" dirty="0" smtClean="0"/>
              <a:t>)</a:t>
            </a:r>
            <a:endParaRPr lang="en-US" altLang="zh-CN" dirty="0"/>
          </a:p>
          <a:p>
            <a:pPr marL="0" indent="0">
              <a:buNone/>
            </a:pPr>
            <a:endParaRPr lang="en-US" altLang="zh-CN"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14</a:t>
            </a:fld>
            <a:endParaRPr lang="zh-CN" altLang="en-US"/>
          </a:p>
        </p:txBody>
      </p:sp>
      <p:sp>
        <p:nvSpPr>
          <p:cNvPr id="7" name="标题 1"/>
          <p:cNvSpPr>
            <a:spLocks noGrp="1"/>
          </p:cNvSpPr>
          <p:nvPr>
            <p:ph type="title"/>
          </p:nvPr>
        </p:nvSpPr>
        <p:spPr>
          <a:xfrm>
            <a:off x="1068387" y="198468"/>
            <a:ext cx="10058400" cy="1450757"/>
          </a:xfrm>
        </p:spPr>
        <p:txBody>
          <a:bodyPr/>
          <a:lstStyle/>
          <a:p>
            <a:pPr algn="ctr"/>
            <a:r>
              <a:rPr lang="zh-CN" altLang="en-US" dirty="0" smtClean="0"/>
              <a:t>生成器</a:t>
            </a:r>
            <a:r>
              <a:rPr lang="en-US" altLang="zh-CN" dirty="0" smtClean="0"/>
              <a:t>—send</a:t>
            </a:r>
            <a:r>
              <a:rPr lang="zh-CN" altLang="en-US" dirty="0" smtClean="0"/>
              <a:t>和</a:t>
            </a:r>
            <a:r>
              <a:rPr lang="en-US" altLang="zh-CN" dirty="0" smtClean="0"/>
              <a:t>next</a:t>
            </a:r>
            <a:endParaRPr lang="zh-CN" altLang="en-US" dirty="0"/>
          </a:p>
        </p:txBody>
      </p:sp>
      <p:sp>
        <p:nvSpPr>
          <p:cNvPr id="8" name="文本框 7"/>
          <p:cNvSpPr txBox="1"/>
          <p:nvPr/>
        </p:nvSpPr>
        <p:spPr>
          <a:xfrm>
            <a:off x="4737253" y="1961002"/>
            <a:ext cx="6389534" cy="1754326"/>
          </a:xfrm>
          <a:prstGeom prst="rect">
            <a:avLst/>
          </a:prstGeom>
          <a:noFill/>
        </p:spPr>
        <p:txBody>
          <a:bodyPr wrap="square" rtlCol="0">
            <a:spAutoFit/>
          </a:bodyPr>
          <a:lstStyle/>
          <a:p>
            <a:r>
              <a:rPr lang="en-US" altLang="zh-CN" dirty="0"/>
              <a:t>g=gen()</a:t>
            </a:r>
          </a:p>
          <a:p>
            <a:r>
              <a:rPr lang="en-US" altLang="zh-CN" dirty="0"/>
              <a:t>print g   </a:t>
            </a:r>
          </a:p>
          <a:p>
            <a:r>
              <a:rPr lang="en-US" altLang="zh-CN" dirty="0" smtClean="0"/>
              <a:t>print </a:t>
            </a:r>
            <a:r>
              <a:rPr lang="en-US" altLang="zh-CN" dirty="0" err="1"/>
              <a:t>g.next</a:t>
            </a:r>
            <a:r>
              <a:rPr lang="en-US" altLang="zh-CN" dirty="0"/>
              <a:t>()</a:t>
            </a:r>
          </a:p>
          <a:p>
            <a:r>
              <a:rPr lang="en-US" altLang="zh-CN" dirty="0"/>
              <a:t>print </a:t>
            </a:r>
            <a:r>
              <a:rPr lang="en-US" altLang="zh-CN" dirty="0" err="1"/>
              <a:t>g.send</a:t>
            </a:r>
            <a:r>
              <a:rPr lang="en-US" altLang="zh-CN" dirty="0"/>
              <a:t>('hello')</a:t>
            </a:r>
          </a:p>
          <a:p>
            <a:r>
              <a:rPr lang="en-US" altLang="zh-CN" dirty="0"/>
              <a:t>print </a:t>
            </a:r>
            <a:r>
              <a:rPr lang="en-US" altLang="zh-CN" dirty="0" err="1"/>
              <a:t>g.next</a:t>
            </a:r>
            <a:r>
              <a:rPr lang="en-US" altLang="zh-CN" dirty="0"/>
              <a:t>()</a:t>
            </a:r>
          </a:p>
          <a:p>
            <a:endParaRPr lang="zh-CN" altLang="en-US" dirty="0"/>
          </a:p>
        </p:txBody>
      </p:sp>
    </p:spTree>
    <p:extLst>
      <p:ext uri="{BB962C8B-B14F-4D97-AF65-F5344CB8AC3E}">
        <p14:creationId xmlns:p14="http://schemas.microsoft.com/office/powerpoint/2010/main" val="2382070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1" y="1845734"/>
            <a:ext cx="7631084" cy="2792768"/>
          </a:xfrm>
        </p:spPr>
        <p:txBody>
          <a:bodyPr>
            <a:normAutofit/>
          </a:bodyPr>
          <a:lstStyle/>
          <a:p>
            <a:pPr marL="0" indent="0">
              <a:buNone/>
            </a:pPr>
            <a:r>
              <a:rPr lang="zh-CN" altLang="en-US" dirty="0" smtClean="0"/>
              <a:t>当迭代器遇到了列表解析，于是就有了新的特性</a:t>
            </a:r>
            <a:r>
              <a:rPr lang="en-US" altLang="zh-CN" dirty="0" smtClean="0"/>
              <a:t>——</a:t>
            </a:r>
            <a:r>
              <a:rPr lang="zh-CN" altLang="en-US" dirty="0" smtClean="0"/>
              <a:t>生成器表达式</a:t>
            </a:r>
            <a:endParaRPr lang="en-US" altLang="zh-CN" dirty="0" smtClean="0"/>
          </a:p>
          <a:p>
            <a:pPr marL="0" indent="0">
              <a:buNone/>
            </a:pPr>
            <a:r>
              <a:rPr lang="zh-CN" altLang="en-US" dirty="0" smtClean="0"/>
              <a:t>例子：</a:t>
            </a:r>
            <a:endParaRPr lang="en-US" altLang="zh-CN" dirty="0" smtClean="0"/>
          </a:p>
          <a:p>
            <a:pPr marL="0" indent="0">
              <a:buNone/>
            </a:pPr>
            <a:r>
              <a:rPr lang="en-US" altLang="zh-CN" dirty="0"/>
              <a:t>print [x ** 2 for x in range(4)]</a:t>
            </a:r>
          </a:p>
          <a:p>
            <a:pPr marL="0" indent="0">
              <a:buNone/>
            </a:pPr>
            <a:r>
              <a:rPr lang="en-US" altLang="zh-CN" dirty="0"/>
              <a:t>&gt;&gt;&gt;[0, 1, 4, 9]</a:t>
            </a:r>
          </a:p>
          <a:p>
            <a:pPr marL="0" indent="0">
              <a:buNone/>
            </a:pPr>
            <a:r>
              <a:rPr lang="en-US" altLang="zh-CN" dirty="0"/>
              <a:t>print (x ** 2 for </a:t>
            </a:r>
            <a:r>
              <a:rPr lang="en-US" altLang="zh-CN" dirty="0" smtClean="0"/>
              <a:t>x </a:t>
            </a:r>
            <a:r>
              <a:rPr lang="en-US" altLang="zh-CN" dirty="0"/>
              <a:t>in range(4</a:t>
            </a:r>
            <a:r>
              <a:rPr lang="en-US" altLang="zh-CN" dirty="0" smtClean="0"/>
              <a:t>))               ##</a:t>
            </a:r>
            <a:r>
              <a:rPr lang="zh-CN" altLang="en-US" dirty="0" smtClean="0"/>
              <a:t>他们是括在圆括号中。</a:t>
            </a:r>
            <a:endParaRPr lang="en-US" altLang="zh-CN" dirty="0" smtClean="0"/>
          </a:p>
          <a:p>
            <a:pPr marL="0" indent="0">
              <a:buNone/>
            </a:pPr>
            <a:r>
              <a:rPr lang="en-US" altLang="zh-CN" dirty="0"/>
              <a:t>&gt;&gt;&gt;&lt;generator object &lt;</a:t>
            </a:r>
            <a:r>
              <a:rPr lang="en-US" altLang="zh-CN" dirty="0" err="1"/>
              <a:t>genexpr</a:t>
            </a:r>
            <a:r>
              <a:rPr lang="en-US" altLang="zh-CN" dirty="0"/>
              <a:t>&gt; at 0x0000000002492F78&gt;</a:t>
            </a:r>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15</a:t>
            </a:fld>
            <a:endParaRPr lang="zh-CN" altLang="en-US"/>
          </a:p>
        </p:txBody>
      </p:sp>
      <p:sp>
        <p:nvSpPr>
          <p:cNvPr id="7" name="标题 1"/>
          <p:cNvSpPr>
            <a:spLocks noGrp="1"/>
          </p:cNvSpPr>
          <p:nvPr>
            <p:ph type="title"/>
          </p:nvPr>
        </p:nvSpPr>
        <p:spPr>
          <a:xfrm>
            <a:off x="1068387" y="198468"/>
            <a:ext cx="10058400" cy="1450757"/>
          </a:xfrm>
        </p:spPr>
        <p:txBody>
          <a:bodyPr/>
          <a:lstStyle/>
          <a:p>
            <a:pPr algn="ctr"/>
            <a:r>
              <a:rPr lang="zh-CN" altLang="en-US" dirty="0" smtClean="0"/>
              <a:t>生成器表达式</a:t>
            </a:r>
            <a:endParaRPr lang="zh-CN" altLang="en-US" dirty="0"/>
          </a:p>
        </p:txBody>
      </p:sp>
      <p:sp>
        <p:nvSpPr>
          <p:cNvPr id="6" name="文本框 5"/>
          <p:cNvSpPr txBox="1"/>
          <p:nvPr/>
        </p:nvSpPr>
        <p:spPr>
          <a:xfrm>
            <a:off x="7847215" y="2701636"/>
            <a:ext cx="3732414" cy="2031325"/>
          </a:xfrm>
          <a:prstGeom prst="rect">
            <a:avLst/>
          </a:prstGeom>
          <a:noFill/>
          <a:ln>
            <a:solidFill>
              <a:srgbClr val="00B050"/>
            </a:solidFill>
          </a:ln>
        </p:spPr>
        <p:txBody>
          <a:bodyPr wrap="square" rtlCol="0">
            <a:spAutoFit/>
          </a:bodyPr>
          <a:lstStyle/>
          <a:p>
            <a:r>
              <a:rPr lang="zh-CN" altLang="en-US" dirty="0" smtClean="0"/>
              <a:t>生成器表达式大体上可以认为是对内存空间的优化，它们不需要像列表解析一样，一次构造出整个结果列表。但是生成器表达式在实际运行起来还是有点略慢，它更适合很对非常巨大的结果集合进行运算，才能发挥及高效能。</a:t>
            </a:r>
            <a:endParaRPr lang="zh-CN" altLang="en-US" dirty="0"/>
          </a:p>
        </p:txBody>
      </p:sp>
    </p:spTree>
    <p:extLst>
      <p:ext uri="{BB962C8B-B14F-4D97-AF65-F5344CB8AC3E}">
        <p14:creationId xmlns:p14="http://schemas.microsoft.com/office/powerpoint/2010/main" val="221744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16</a:t>
            </a:fld>
            <a:endParaRPr lang="zh-CN" altLang="en-US"/>
          </a:p>
        </p:txBody>
      </p:sp>
      <p:sp>
        <p:nvSpPr>
          <p:cNvPr id="7" name="标题 1"/>
          <p:cNvSpPr>
            <a:spLocks noGrp="1"/>
          </p:cNvSpPr>
          <p:nvPr>
            <p:ph type="title"/>
          </p:nvPr>
        </p:nvSpPr>
        <p:spPr>
          <a:xfrm>
            <a:off x="1068387" y="198468"/>
            <a:ext cx="10058400" cy="1450757"/>
          </a:xfrm>
        </p:spPr>
        <p:txBody>
          <a:bodyPr/>
          <a:lstStyle/>
          <a:p>
            <a:pPr algn="ctr"/>
            <a:r>
              <a:rPr lang="zh-CN" altLang="en-US" dirty="0" smtClean="0"/>
              <a:t>函数编程最高境界</a:t>
            </a:r>
            <a:r>
              <a:rPr lang="en-US" altLang="zh-CN" dirty="0" smtClean="0"/>
              <a:t>—</a:t>
            </a:r>
            <a:r>
              <a:rPr lang="zh-CN" altLang="en-US" dirty="0" smtClean="0"/>
              <a:t>决战装饰器</a:t>
            </a:r>
            <a:endParaRPr lang="zh-CN" altLang="en-US" dirty="0"/>
          </a:p>
        </p:txBody>
      </p:sp>
      <p:sp>
        <p:nvSpPr>
          <p:cNvPr id="2" name="内容占位符 1"/>
          <p:cNvSpPr>
            <a:spLocks noGrp="1"/>
          </p:cNvSpPr>
          <p:nvPr>
            <p:ph idx="1"/>
          </p:nvPr>
        </p:nvSpPr>
        <p:spPr>
          <a:xfrm>
            <a:off x="1097280" y="1845734"/>
            <a:ext cx="10058400" cy="1194921"/>
          </a:xfrm>
        </p:spPr>
        <p:txBody>
          <a:bodyPr/>
          <a:lstStyle/>
          <a:p>
            <a:r>
              <a:rPr lang="zh-CN" altLang="en-US" dirty="0" smtClean="0"/>
              <a:t>        装饰</a:t>
            </a:r>
            <a:r>
              <a:rPr lang="zh-CN" altLang="en-US" dirty="0"/>
              <a:t>器是一个很著名的设计模式，经常被用于有切面需求的场景，较为经典的有插入日志、性能测试、事务处理等。装饰器是解决这类问题的绝佳设计，有了装饰器，我们就可以抽离出大量函数中与函数功能本身无关的雷同代码并继续重用。概括的讲，装饰器的作用就是为已经存在的对象添加额外的功能。</a:t>
            </a:r>
          </a:p>
        </p:txBody>
      </p:sp>
      <p:sp>
        <p:nvSpPr>
          <p:cNvPr id="3" name="文本框 2"/>
          <p:cNvSpPr txBox="1"/>
          <p:nvPr/>
        </p:nvSpPr>
        <p:spPr>
          <a:xfrm>
            <a:off x="3453319" y="3647872"/>
            <a:ext cx="3722733" cy="646331"/>
          </a:xfrm>
          <a:prstGeom prst="rect">
            <a:avLst/>
          </a:prstGeom>
          <a:noFill/>
        </p:spPr>
        <p:txBody>
          <a:bodyPr wrap="square" rtlCol="0">
            <a:spAutoFit/>
          </a:bodyPr>
          <a:lstStyle/>
          <a:p>
            <a:r>
              <a:rPr lang="en-US" altLang="zh-CN" dirty="0" err="1" smtClean="0"/>
              <a:t>def</a:t>
            </a:r>
            <a:r>
              <a:rPr lang="en-US" altLang="zh-CN" dirty="0" smtClean="0"/>
              <a:t> </a:t>
            </a:r>
            <a:r>
              <a:rPr lang="en-US" altLang="zh-CN" dirty="0" err="1"/>
              <a:t>sayhi</a:t>
            </a:r>
            <a:r>
              <a:rPr lang="en-US" altLang="zh-CN" dirty="0"/>
              <a:t>():</a:t>
            </a:r>
          </a:p>
          <a:p>
            <a:r>
              <a:rPr lang="en-US" altLang="zh-CN" dirty="0" smtClean="0"/>
              <a:t>    </a:t>
            </a:r>
            <a:r>
              <a:rPr lang="en-US" altLang="zh-CN" dirty="0"/>
              <a:t>print "</a:t>
            </a:r>
            <a:r>
              <a:rPr lang="en-US" altLang="zh-CN" dirty="0" err="1"/>
              <a:t>hello,you</a:t>
            </a:r>
            <a:r>
              <a:rPr lang="en-US" altLang="zh-CN" dirty="0"/>
              <a:t> is bitch"</a:t>
            </a:r>
            <a:endParaRPr lang="zh-CN" altLang="en-US" dirty="0"/>
          </a:p>
        </p:txBody>
      </p:sp>
    </p:spTree>
    <p:extLst>
      <p:ext uri="{BB962C8B-B14F-4D97-AF65-F5344CB8AC3E}">
        <p14:creationId xmlns:p14="http://schemas.microsoft.com/office/powerpoint/2010/main" val="3485029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17</a:t>
            </a:fld>
            <a:endParaRPr lang="zh-CN" altLang="en-US"/>
          </a:p>
        </p:txBody>
      </p:sp>
      <p:sp>
        <p:nvSpPr>
          <p:cNvPr id="7" name="标题 1"/>
          <p:cNvSpPr>
            <a:spLocks noGrp="1"/>
          </p:cNvSpPr>
          <p:nvPr>
            <p:ph type="title"/>
          </p:nvPr>
        </p:nvSpPr>
        <p:spPr>
          <a:xfrm>
            <a:off x="1068387" y="198468"/>
            <a:ext cx="10058400" cy="1450757"/>
          </a:xfrm>
        </p:spPr>
        <p:txBody>
          <a:bodyPr/>
          <a:lstStyle/>
          <a:p>
            <a:pPr algn="ctr"/>
            <a:r>
              <a:rPr lang="zh-CN" altLang="en-US" dirty="0" smtClean="0"/>
              <a:t>函数编程最高境界</a:t>
            </a:r>
            <a:r>
              <a:rPr lang="en-US" altLang="zh-CN" dirty="0" smtClean="0"/>
              <a:t>—</a:t>
            </a:r>
            <a:r>
              <a:rPr lang="zh-CN" altLang="en-US" dirty="0" smtClean="0"/>
              <a:t>决战装饰器</a:t>
            </a:r>
            <a:endParaRPr lang="zh-CN" altLang="en-US" dirty="0"/>
          </a:p>
        </p:txBody>
      </p:sp>
      <p:sp>
        <p:nvSpPr>
          <p:cNvPr id="2" name="内容占位符 1"/>
          <p:cNvSpPr>
            <a:spLocks noGrp="1"/>
          </p:cNvSpPr>
          <p:nvPr>
            <p:ph idx="1"/>
          </p:nvPr>
        </p:nvSpPr>
        <p:spPr>
          <a:xfrm>
            <a:off x="1097280" y="1845734"/>
            <a:ext cx="10058400" cy="4614051"/>
          </a:xfrm>
        </p:spPr>
        <p:txBody>
          <a:bodyPr>
            <a:normAutofit/>
          </a:bodyPr>
          <a:lstStyle/>
          <a:p>
            <a:r>
              <a:rPr lang="en-US" altLang="zh-CN" dirty="0" smtClean="0"/>
              <a:t>1.</a:t>
            </a:r>
            <a:r>
              <a:rPr lang="zh-CN" altLang="en-US" dirty="0" smtClean="0"/>
              <a:t>使用语法糖</a:t>
            </a:r>
            <a:endParaRPr lang="en-US" altLang="zh-CN" dirty="0" smtClean="0"/>
          </a:p>
          <a:p>
            <a:pPr marL="0" indent="0">
              <a:buNone/>
            </a:pPr>
            <a:endParaRPr lang="en-US" altLang="zh-CN" dirty="0"/>
          </a:p>
          <a:p>
            <a:r>
              <a:rPr lang="en-US" altLang="zh-CN" dirty="0"/>
              <a:t>2</a:t>
            </a:r>
            <a:r>
              <a:rPr lang="en-US" altLang="zh-CN" dirty="0" smtClean="0"/>
              <a:t>.</a:t>
            </a:r>
            <a:r>
              <a:rPr lang="zh-CN" altLang="en-US" dirty="0" smtClean="0"/>
              <a:t>内嵌包装函数</a:t>
            </a:r>
            <a:endParaRPr lang="en-US" altLang="zh-CN" dirty="0"/>
          </a:p>
          <a:p>
            <a:endParaRPr lang="en-US" altLang="zh-CN" dirty="0" smtClean="0"/>
          </a:p>
          <a:p>
            <a:r>
              <a:rPr lang="en-US" altLang="zh-CN" dirty="0"/>
              <a:t>3</a:t>
            </a:r>
            <a:r>
              <a:rPr lang="en-US" altLang="zh-CN" dirty="0" smtClean="0"/>
              <a:t>.</a:t>
            </a:r>
            <a:r>
              <a:rPr lang="zh-CN" altLang="en-US" b="1" dirty="0"/>
              <a:t>无参数装饰</a:t>
            </a:r>
            <a:r>
              <a:rPr lang="zh-CN" altLang="en-US" b="1" dirty="0" smtClean="0"/>
              <a:t>器</a:t>
            </a:r>
            <a:endParaRPr lang="en-US" altLang="zh-CN" dirty="0"/>
          </a:p>
          <a:p>
            <a:endParaRPr lang="en-US" altLang="zh-CN" dirty="0"/>
          </a:p>
          <a:p>
            <a:r>
              <a:rPr lang="en-US" altLang="zh-CN" dirty="0"/>
              <a:t>4</a:t>
            </a:r>
            <a:r>
              <a:rPr lang="en-US" altLang="zh-CN" dirty="0" smtClean="0"/>
              <a:t>.</a:t>
            </a:r>
            <a:r>
              <a:rPr lang="zh-CN" altLang="en-US" b="1" dirty="0"/>
              <a:t>有参数装饰</a:t>
            </a:r>
            <a:r>
              <a:rPr lang="zh-CN" altLang="en-US" b="1" dirty="0" smtClean="0"/>
              <a:t>器</a:t>
            </a:r>
            <a:endParaRPr lang="en-US" altLang="zh-CN" b="1" dirty="0" smtClean="0"/>
          </a:p>
          <a:p>
            <a:endParaRPr lang="en-US" altLang="zh-CN" b="1" dirty="0" smtClean="0"/>
          </a:p>
          <a:p>
            <a:r>
              <a:rPr lang="en-US" altLang="zh-CN" b="1" dirty="0" smtClean="0"/>
              <a:t>5.</a:t>
            </a:r>
            <a:r>
              <a:rPr lang="zh-CN" altLang="en-US" b="1" dirty="0" smtClean="0"/>
              <a:t>有返回值</a:t>
            </a:r>
            <a:endParaRPr lang="en-US" altLang="zh-CN" b="1" dirty="0"/>
          </a:p>
          <a:p>
            <a:endParaRPr lang="en-US" altLang="zh-CN" b="1" dirty="0" smtClean="0"/>
          </a:p>
          <a:p>
            <a:endParaRPr lang="en-US" altLang="zh-CN" b="1" dirty="0"/>
          </a:p>
          <a:p>
            <a:endParaRPr lang="en-US" altLang="zh-CN" b="1" dirty="0" smtClean="0"/>
          </a:p>
          <a:p>
            <a:endParaRPr lang="zh-CN" altLang="en-US" b="1" dirty="0"/>
          </a:p>
          <a:p>
            <a:endParaRPr lang="zh-CN" altLang="en-US" dirty="0"/>
          </a:p>
        </p:txBody>
      </p:sp>
    </p:spTree>
    <p:extLst>
      <p:ext uri="{BB962C8B-B14F-4D97-AF65-F5344CB8AC3E}">
        <p14:creationId xmlns:p14="http://schemas.microsoft.com/office/powerpoint/2010/main" val="1494193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利用</a:t>
            </a:r>
            <a:r>
              <a:rPr lang="en-US" altLang="zh-CN" dirty="0" smtClean="0"/>
              <a:t>Python</a:t>
            </a:r>
            <a:r>
              <a:rPr lang="zh-CN" altLang="en-US" dirty="0" smtClean="0"/>
              <a:t>与数据库进行交互</a:t>
            </a:r>
            <a:endParaRPr lang="zh-CN" altLang="en-US" dirty="0"/>
          </a:p>
        </p:txBody>
      </p:sp>
      <p:sp>
        <p:nvSpPr>
          <p:cNvPr id="3" name="内容占位符 2"/>
          <p:cNvSpPr>
            <a:spLocks noGrp="1"/>
          </p:cNvSpPr>
          <p:nvPr>
            <p:ph idx="1"/>
          </p:nvPr>
        </p:nvSpPr>
        <p:spPr>
          <a:xfrm>
            <a:off x="1097280" y="1845734"/>
            <a:ext cx="10058400" cy="1018652"/>
          </a:xfrm>
        </p:spPr>
        <p:txBody>
          <a:bodyPr>
            <a:normAutofit/>
          </a:bodyPr>
          <a:lstStyle/>
          <a:p>
            <a:r>
              <a:rPr lang="en-US" altLang="zh-CN" dirty="0"/>
              <a:t>Python</a:t>
            </a:r>
            <a:r>
              <a:rPr lang="zh-CN" altLang="en-US" dirty="0"/>
              <a:t>标准的数据库接口的</a:t>
            </a:r>
            <a:r>
              <a:rPr lang="en-US" altLang="zh-CN" dirty="0"/>
              <a:t>Python DB-API</a:t>
            </a:r>
            <a:r>
              <a:rPr lang="zh-CN" altLang="en-US" dirty="0"/>
              <a:t>。大多数</a:t>
            </a:r>
            <a:r>
              <a:rPr lang="en-US" altLang="zh-CN" dirty="0"/>
              <a:t>Python</a:t>
            </a:r>
            <a:r>
              <a:rPr lang="zh-CN" altLang="en-US" dirty="0"/>
              <a:t>数据库接口坚持这个标准。</a:t>
            </a:r>
            <a:r>
              <a:rPr lang="en-US" altLang="zh-CN" dirty="0"/>
              <a:t>.</a:t>
            </a:r>
          </a:p>
          <a:p>
            <a:r>
              <a:rPr lang="zh-CN" altLang="en-US" dirty="0"/>
              <a:t>你可以选择适合您应用的数据库。 </a:t>
            </a:r>
            <a:r>
              <a:rPr lang="en-US" altLang="zh-CN" dirty="0"/>
              <a:t>Python</a:t>
            </a:r>
            <a:r>
              <a:rPr lang="zh-CN" altLang="en-US" dirty="0"/>
              <a:t>数据库</a:t>
            </a:r>
            <a:r>
              <a:rPr lang="en-US" altLang="zh-CN" dirty="0"/>
              <a:t>API</a:t>
            </a:r>
            <a:r>
              <a:rPr lang="zh-CN" altLang="en-US" dirty="0"/>
              <a:t>支持范围广泛的数据库服务器</a:t>
            </a:r>
            <a:r>
              <a:rPr lang="en-US" altLang="zh-CN" dirty="0"/>
              <a:t>:</a:t>
            </a:r>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18</a:t>
            </a:fld>
            <a:endParaRPr lang="zh-CN" altLang="en-US"/>
          </a:p>
        </p:txBody>
      </p:sp>
      <p:sp>
        <p:nvSpPr>
          <p:cNvPr id="6" name="文本框 5"/>
          <p:cNvSpPr txBox="1"/>
          <p:nvPr/>
        </p:nvSpPr>
        <p:spPr>
          <a:xfrm>
            <a:off x="1013552" y="2787267"/>
            <a:ext cx="5343181" cy="2862322"/>
          </a:xfrm>
          <a:prstGeom prst="rect">
            <a:avLst/>
          </a:prstGeom>
          <a:noFill/>
        </p:spPr>
        <p:txBody>
          <a:bodyPr wrap="square" rtlCol="0">
            <a:spAutoFit/>
          </a:bodyPr>
          <a:lstStyle/>
          <a:p>
            <a:r>
              <a:rPr lang="en-US" altLang="zh-CN" dirty="0" err="1"/>
              <a:t>GadFly</a:t>
            </a:r>
            <a:endParaRPr lang="en-US" altLang="zh-CN" dirty="0"/>
          </a:p>
          <a:p>
            <a:r>
              <a:rPr lang="en-US" altLang="zh-CN" dirty="0" err="1"/>
              <a:t>mSQL</a:t>
            </a:r>
            <a:endParaRPr lang="en-US" altLang="zh-CN" dirty="0"/>
          </a:p>
          <a:p>
            <a:r>
              <a:rPr lang="en-US" altLang="zh-CN" dirty="0"/>
              <a:t>MySQL</a:t>
            </a:r>
          </a:p>
          <a:p>
            <a:r>
              <a:rPr lang="en-US" altLang="zh-CN" dirty="0"/>
              <a:t>PostgreSQL</a:t>
            </a:r>
          </a:p>
          <a:p>
            <a:r>
              <a:rPr lang="en-US" altLang="zh-CN" dirty="0"/>
              <a:t>Microsoft SQL Server 2000</a:t>
            </a:r>
          </a:p>
          <a:p>
            <a:r>
              <a:rPr lang="en-US" altLang="zh-CN" dirty="0"/>
              <a:t>Informix</a:t>
            </a:r>
          </a:p>
          <a:p>
            <a:r>
              <a:rPr lang="en-US" altLang="zh-CN" dirty="0" err="1"/>
              <a:t>Interbase</a:t>
            </a:r>
            <a:endParaRPr lang="en-US" altLang="zh-CN" dirty="0"/>
          </a:p>
          <a:p>
            <a:r>
              <a:rPr lang="en-US" altLang="zh-CN" dirty="0"/>
              <a:t>Oracle</a:t>
            </a:r>
          </a:p>
          <a:p>
            <a:r>
              <a:rPr lang="en-US" altLang="zh-CN" dirty="0"/>
              <a:t>Sybase</a:t>
            </a:r>
          </a:p>
          <a:p>
            <a:endParaRPr lang="zh-CN" altLang="en-US" dirty="0"/>
          </a:p>
        </p:txBody>
      </p:sp>
      <p:sp>
        <p:nvSpPr>
          <p:cNvPr id="10" name="文本框 9"/>
          <p:cNvSpPr txBox="1"/>
          <p:nvPr/>
        </p:nvSpPr>
        <p:spPr>
          <a:xfrm>
            <a:off x="4428781" y="2787267"/>
            <a:ext cx="611436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dirty="0"/>
              <a:t>下面是可用的</a:t>
            </a:r>
            <a:r>
              <a:rPr lang="en-US" altLang="zh-CN" dirty="0"/>
              <a:t>Python</a:t>
            </a:r>
            <a:r>
              <a:rPr lang="zh-CN" altLang="en-US" dirty="0"/>
              <a:t>数据库接口</a:t>
            </a:r>
            <a:r>
              <a:rPr lang="zh-CN" altLang="en-US" dirty="0" smtClean="0"/>
              <a:t>的完整列表</a:t>
            </a:r>
            <a:r>
              <a:rPr lang="en-US" altLang="zh-CN" dirty="0" smtClean="0"/>
              <a:t>:</a:t>
            </a:r>
            <a:endParaRPr lang="en-US" altLang="zh-CN" dirty="0"/>
          </a:p>
          <a:p>
            <a:r>
              <a:rPr lang="en-US" altLang="zh-CN" dirty="0" smtClean="0"/>
              <a:t>                https</a:t>
            </a:r>
            <a:r>
              <a:rPr lang="en-US" altLang="zh-CN" dirty="0"/>
              <a:t>://wiki.python.org/moin/DatabaseInterfaces</a:t>
            </a:r>
            <a:endParaRPr lang="zh-CN" altLang="en-US" dirty="0"/>
          </a:p>
        </p:txBody>
      </p:sp>
      <p:sp>
        <p:nvSpPr>
          <p:cNvPr id="11" name="文本框 10"/>
          <p:cNvSpPr txBox="1"/>
          <p:nvPr/>
        </p:nvSpPr>
        <p:spPr>
          <a:xfrm>
            <a:off x="4428781" y="3679634"/>
            <a:ext cx="6599103" cy="2585323"/>
          </a:xfrm>
          <a:prstGeom prst="rect">
            <a:avLst/>
          </a:prstGeom>
          <a:noFill/>
          <a:ln>
            <a:solidFill>
              <a:srgbClr val="0070C0"/>
            </a:solidFill>
          </a:ln>
        </p:spPr>
        <p:txBody>
          <a:bodyPr wrap="square" rtlCol="0">
            <a:spAutoFit/>
          </a:bodyPr>
          <a:lstStyle/>
          <a:p>
            <a:r>
              <a:rPr lang="zh-CN" altLang="en-US" dirty="0"/>
              <a:t>你必须下载一个单独的</a:t>
            </a:r>
            <a:r>
              <a:rPr lang="en-US" altLang="zh-CN" dirty="0"/>
              <a:t>DB API</a:t>
            </a:r>
            <a:r>
              <a:rPr lang="zh-CN" altLang="en-US" dirty="0"/>
              <a:t>的模块，你需要访问的每个数据库</a:t>
            </a:r>
            <a:r>
              <a:rPr lang="zh-CN" altLang="en-US" dirty="0" smtClean="0"/>
              <a:t>。</a:t>
            </a:r>
            <a:r>
              <a:rPr lang="en-US" altLang="zh-CN" dirty="0" smtClean="0"/>
              <a:t>DB </a:t>
            </a:r>
            <a:r>
              <a:rPr lang="en-US" altLang="zh-CN" dirty="0"/>
              <a:t>API</a:t>
            </a:r>
            <a:r>
              <a:rPr lang="zh-CN" altLang="en-US" dirty="0"/>
              <a:t>提供了与数据库的工作，尽可能使用</a:t>
            </a:r>
            <a:r>
              <a:rPr lang="en-US" altLang="zh-CN" dirty="0"/>
              <a:t>Python</a:t>
            </a:r>
            <a:r>
              <a:rPr lang="zh-CN" altLang="en-US" dirty="0"/>
              <a:t>的结构和语法的最低标准。这个</a:t>
            </a:r>
            <a:r>
              <a:rPr lang="en-US" altLang="zh-CN" dirty="0"/>
              <a:t>API</a:t>
            </a:r>
            <a:r>
              <a:rPr lang="zh-CN" altLang="en-US" dirty="0"/>
              <a:t>包括以下</a:t>
            </a:r>
            <a:r>
              <a:rPr lang="en-US" altLang="zh-CN" dirty="0" smtClean="0"/>
              <a:t>:</a:t>
            </a:r>
          </a:p>
          <a:p>
            <a:endParaRPr lang="en-US" altLang="zh-CN" dirty="0"/>
          </a:p>
          <a:p>
            <a:r>
              <a:rPr lang="zh-CN" altLang="en-US" dirty="0"/>
              <a:t>导入</a:t>
            </a:r>
            <a:r>
              <a:rPr lang="en-US" altLang="zh-CN" dirty="0"/>
              <a:t>API</a:t>
            </a:r>
            <a:r>
              <a:rPr lang="zh-CN" altLang="en-US" dirty="0"/>
              <a:t>模块</a:t>
            </a:r>
            <a:r>
              <a:rPr lang="en-US" altLang="zh-CN" dirty="0"/>
              <a:t>.</a:t>
            </a:r>
          </a:p>
          <a:p>
            <a:r>
              <a:rPr lang="zh-CN" altLang="en-US" dirty="0"/>
              <a:t>获取与数据库的连接</a:t>
            </a:r>
            <a:r>
              <a:rPr lang="en-US" altLang="zh-CN" dirty="0"/>
              <a:t>.</a:t>
            </a:r>
          </a:p>
          <a:p>
            <a:r>
              <a:rPr lang="zh-CN" altLang="en-US" dirty="0"/>
              <a:t>发出</a:t>
            </a:r>
            <a:r>
              <a:rPr lang="en-US" altLang="zh-CN" dirty="0"/>
              <a:t>SQL</a:t>
            </a:r>
            <a:r>
              <a:rPr lang="zh-CN" altLang="en-US" dirty="0"/>
              <a:t>语句和存储过程</a:t>
            </a:r>
            <a:r>
              <a:rPr lang="en-US" altLang="zh-CN" dirty="0"/>
              <a:t>.</a:t>
            </a:r>
          </a:p>
          <a:p>
            <a:r>
              <a:rPr lang="zh-CN" altLang="en-US" dirty="0"/>
              <a:t>关闭连接</a:t>
            </a:r>
          </a:p>
          <a:p>
            <a:endParaRPr lang="zh-CN" altLang="en-US" dirty="0"/>
          </a:p>
        </p:txBody>
      </p:sp>
    </p:spTree>
    <p:extLst>
      <p:ext uri="{BB962C8B-B14F-4D97-AF65-F5344CB8AC3E}">
        <p14:creationId xmlns:p14="http://schemas.microsoft.com/office/powerpoint/2010/main" val="414473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MySQLdb</a:t>
            </a:r>
            <a:r>
              <a:rPr lang="en-US" altLang="zh-CN" dirty="0" smtClean="0"/>
              <a:t> </a:t>
            </a:r>
            <a:r>
              <a:rPr lang="zh-CN" altLang="en-US" dirty="0" smtClean="0"/>
              <a:t>模块</a:t>
            </a:r>
            <a:endParaRPr lang="zh-CN" altLang="en-US" dirty="0"/>
          </a:p>
        </p:txBody>
      </p:sp>
      <p:sp>
        <p:nvSpPr>
          <p:cNvPr id="3" name="内容占位符 2"/>
          <p:cNvSpPr>
            <a:spLocks noGrp="1"/>
          </p:cNvSpPr>
          <p:nvPr>
            <p:ph idx="1"/>
          </p:nvPr>
        </p:nvSpPr>
        <p:spPr>
          <a:xfrm>
            <a:off x="1154083" y="2570595"/>
            <a:ext cx="10058400" cy="3889190"/>
          </a:xfrm>
        </p:spPr>
        <p:txBody>
          <a:bodyPr>
            <a:normAutofit/>
          </a:bodyPr>
          <a:lstStyle/>
          <a:p>
            <a:r>
              <a:rPr lang="zh-CN" altLang="en-US" dirty="0"/>
              <a:t>什么是</a:t>
            </a:r>
            <a:r>
              <a:rPr lang="en-US" altLang="zh-CN" dirty="0" err="1"/>
              <a:t>MySQLdb</a:t>
            </a:r>
            <a:r>
              <a:rPr lang="en-US" altLang="zh-CN" dirty="0"/>
              <a:t>?</a:t>
            </a:r>
          </a:p>
          <a:p>
            <a:r>
              <a:rPr lang="en-US" altLang="zh-CN" dirty="0" err="1" smtClean="0"/>
              <a:t>MySQLdb</a:t>
            </a:r>
            <a:r>
              <a:rPr lang="zh-CN" altLang="en-US" dirty="0" smtClean="0"/>
              <a:t>是</a:t>
            </a:r>
            <a:r>
              <a:rPr lang="zh-CN" altLang="en-US" dirty="0"/>
              <a:t>一</a:t>
            </a:r>
            <a:r>
              <a:rPr lang="zh-CN" altLang="en-US" dirty="0" smtClean="0"/>
              <a:t>个提供从</a:t>
            </a:r>
            <a:r>
              <a:rPr lang="en-US" altLang="zh-CN" dirty="0" smtClean="0"/>
              <a:t>python</a:t>
            </a:r>
            <a:r>
              <a:rPr lang="zh-CN" altLang="en-US" dirty="0" smtClean="0"/>
              <a:t>连接</a:t>
            </a:r>
            <a:r>
              <a:rPr lang="zh-CN" altLang="en-US" dirty="0"/>
              <a:t>到</a:t>
            </a:r>
            <a:r>
              <a:rPr lang="en-US" altLang="zh-CN" dirty="0"/>
              <a:t>MySQL</a:t>
            </a:r>
            <a:r>
              <a:rPr lang="zh-CN" altLang="en-US" dirty="0"/>
              <a:t>数据库</a:t>
            </a:r>
            <a:r>
              <a:rPr lang="zh-CN" altLang="en-US" dirty="0" smtClean="0"/>
              <a:t>服务器的</a:t>
            </a:r>
            <a:r>
              <a:rPr lang="zh-CN" altLang="en-US" dirty="0"/>
              <a:t>接口</a:t>
            </a:r>
            <a:r>
              <a:rPr lang="zh-CN" altLang="en-US" dirty="0" smtClean="0"/>
              <a:t>。</a:t>
            </a:r>
            <a:r>
              <a:rPr lang="zh-CN" altLang="en-US" dirty="0"/>
              <a:t>它实现了</a:t>
            </a:r>
            <a:r>
              <a:rPr lang="en-US" altLang="zh-CN" dirty="0"/>
              <a:t>Python</a:t>
            </a:r>
            <a:r>
              <a:rPr lang="zh-CN" altLang="en-US" dirty="0"/>
              <a:t>数据库</a:t>
            </a:r>
            <a:r>
              <a:rPr lang="en-US" altLang="zh-CN" dirty="0"/>
              <a:t>API V2.0</a:t>
            </a:r>
            <a:r>
              <a:rPr lang="zh-CN" altLang="en-US" dirty="0"/>
              <a:t>，并建上的</a:t>
            </a:r>
            <a:r>
              <a:rPr lang="en-US" altLang="zh-CN" dirty="0"/>
              <a:t>MySQL C API</a:t>
            </a:r>
            <a:r>
              <a:rPr lang="zh-CN" altLang="en-US" dirty="0"/>
              <a:t>的顶端</a:t>
            </a:r>
            <a:r>
              <a:rPr lang="en-US" altLang="zh-CN" dirty="0" smtClean="0"/>
              <a:t>.</a:t>
            </a:r>
          </a:p>
          <a:p>
            <a:r>
              <a:rPr lang="zh-CN" altLang="en-US" dirty="0" smtClean="0"/>
              <a:t>如何安装？</a:t>
            </a:r>
            <a:endParaRPr lang="en-US" altLang="zh-CN" dirty="0" smtClean="0"/>
          </a:p>
          <a:p>
            <a:r>
              <a:rPr lang="en-US" altLang="zh-CN" dirty="0" smtClean="0"/>
              <a:t>pip install MySQL-python</a:t>
            </a:r>
            <a:r>
              <a:rPr lang="en-US" altLang="zh-CN" dirty="0"/>
              <a:t>==</a:t>
            </a:r>
            <a:r>
              <a:rPr lang="en-US" altLang="zh-CN" dirty="0" smtClean="0"/>
              <a:t>1.2.3c1</a:t>
            </a:r>
          </a:p>
          <a:p>
            <a:r>
              <a:rPr lang="zh-CN" altLang="en-US" dirty="0" smtClean="0"/>
              <a:t>或者</a:t>
            </a:r>
            <a:endParaRPr lang="en-US" altLang="zh-CN" dirty="0" smtClean="0"/>
          </a:p>
          <a:p>
            <a:r>
              <a:rPr lang="en-US" altLang="zh-CN" dirty="0"/>
              <a:t>yum install </a:t>
            </a:r>
            <a:r>
              <a:rPr lang="en-US" altLang="zh-CN" dirty="0" smtClean="0"/>
              <a:t>–y MySQL-python </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19</a:t>
            </a:fld>
            <a:endParaRPr lang="zh-CN" altLang="en-US"/>
          </a:p>
        </p:txBody>
      </p:sp>
      <p:sp>
        <p:nvSpPr>
          <p:cNvPr id="7" name="矩形 6"/>
          <p:cNvSpPr/>
          <p:nvPr/>
        </p:nvSpPr>
        <p:spPr>
          <a:xfrm>
            <a:off x="1097280" y="1888026"/>
            <a:ext cx="10058400" cy="369332"/>
          </a:xfrm>
          <a:prstGeom prst="rect">
            <a:avLst/>
          </a:prstGeom>
        </p:spPr>
        <p:txBody>
          <a:bodyPr wrap="square">
            <a:spAutoFit/>
          </a:bodyPr>
          <a:lstStyle/>
          <a:p>
            <a:r>
              <a:rPr lang="zh-CN" altLang="en-US" dirty="0">
                <a:solidFill>
                  <a:srgbClr val="333333"/>
                </a:solidFill>
                <a:latin typeface="verdana" panose="020B0604030504040204" pitchFamily="34" charset="0"/>
              </a:rPr>
              <a:t>我们这里将仅</a:t>
            </a:r>
            <a:r>
              <a:rPr lang="zh-CN" altLang="en-US" dirty="0" smtClean="0">
                <a:solidFill>
                  <a:srgbClr val="333333"/>
                </a:solidFill>
                <a:latin typeface="verdana" panose="020B0604030504040204" pitchFamily="34" charset="0"/>
              </a:rPr>
              <a:t>学习介绍使用</a:t>
            </a:r>
            <a:r>
              <a:rPr lang="en-US" altLang="zh-CN" dirty="0">
                <a:solidFill>
                  <a:srgbClr val="333333"/>
                </a:solidFill>
                <a:latin typeface="verdana" panose="020B0604030504040204" pitchFamily="34" charset="0"/>
              </a:rPr>
              <a:t>MySQL</a:t>
            </a:r>
            <a:r>
              <a:rPr lang="zh-CN" altLang="en-US" dirty="0" smtClean="0">
                <a:solidFill>
                  <a:srgbClr val="333333"/>
                </a:solidFill>
                <a:latin typeface="verdana" panose="020B0604030504040204" pitchFamily="34" charset="0"/>
              </a:rPr>
              <a:t>的概念</a:t>
            </a:r>
            <a:r>
              <a:rPr lang="zh-CN" altLang="en-US" dirty="0">
                <a:solidFill>
                  <a:srgbClr val="333333"/>
                </a:solidFill>
                <a:latin typeface="verdana" panose="020B0604030504040204" pitchFamily="34" charset="0"/>
              </a:rPr>
              <a:t>，所以让我们来谈谈</a:t>
            </a:r>
            <a:r>
              <a:rPr lang="en-US" altLang="zh-CN" dirty="0" err="1">
                <a:solidFill>
                  <a:srgbClr val="333333"/>
                </a:solidFill>
                <a:latin typeface="verdana" panose="020B0604030504040204" pitchFamily="34" charset="0"/>
              </a:rPr>
              <a:t>MySQLdb</a:t>
            </a:r>
            <a:r>
              <a:rPr lang="zh-CN" altLang="en-US" dirty="0">
                <a:solidFill>
                  <a:srgbClr val="333333"/>
                </a:solidFill>
                <a:latin typeface="verdana" panose="020B0604030504040204" pitchFamily="34" charset="0"/>
              </a:rPr>
              <a:t>模块</a:t>
            </a:r>
            <a:r>
              <a:rPr lang="en-US" altLang="zh-CN" dirty="0">
                <a:solidFill>
                  <a:srgbClr val="333333"/>
                </a:solidFill>
                <a:latin typeface="verdana" panose="020B0604030504040204" pitchFamily="34" charset="0"/>
              </a:rPr>
              <a:t>.</a:t>
            </a:r>
            <a:endParaRPr lang="zh-CN" altLang="en-US" dirty="0"/>
          </a:p>
        </p:txBody>
      </p:sp>
    </p:spTree>
    <p:extLst>
      <p:ext uri="{BB962C8B-B14F-4D97-AF65-F5344CB8AC3E}">
        <p14:creationId xmlns:p14="http://schemas.microsoft.com/office/powerpoint/2010/main" val="239234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上周复习</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2</a:t>
            </a:fld>
            <a:endParaRPr lang="zh-CN" altLang="en-US"/>
          </a:p>
        </p:txBody>
      </p:sp>
      <p:sp>
        <p:nvSpPr>
          <p:cNvPr id="3" name="内容占位符 2"/>
          <p:cNvSpPr>
            <a:spLocks noGrp="1"/>
          </p:cNvSpPr>
          <p:nvPr>
            <p:ph idx="1"/>
          </p:nvPr>
        </p:nvSpPr>
        <p:spPr>
          <a:xfrm>
            <a:off x="1097280" y="1845734"/>
            <a:ext cx="3258589" cy="4023360"/>
          </a:xfrm>
        </p:spPr>
        <p:txBody>
          <a:bodyPr/>
          <a:lstStyle/>
          <a:p>
            <a:r>
              <a:rPr lang="en-US" altLang="zh-CN" dirty="0" err="1"/>
              <a:t>def</a:t>
            </a:r>
            <a:r>
              <a:rPr lang="en-US" altLang="zh-CN" dirty="0"/>
              <a:t> f1(</a:t>
            </a:r>
            <a:r>
              <a:rPr lang="en-US" altLang="zh-CN" dirty="0" err="1"/>
              <a:t>a,b</a:t>
            </a:r>
            <a:r>
              <a:rPr lang="en-US" altLang="zh-CN" dirty="0"/>
              <a:t>): print </a:t>
            </a:r>
            <a:r>
              <a:rPr lang="en-US" altLang="zh-CN" dirty="0" err="1"/>
              <a:t>a,b</a:t>
            </a:r>
            <a:endParaRPr lang="en-US" altLang="zh-CN" dirty="0"/>
          </a:p>
          <a:p>
            <a:r>
              <a:rPr lang="en-US" altLang="zh-CN" dirty="0" err="1"/>
              <a:t>def</a:t>
            </a:r>
            <a:r>
              <a:rPr lang="en-US" altLang="zh-CN" dirty="0"/>
              <a:t> f2(a,*b): print </a:t>
            </a:r>
            <a:r>
              <a:rPr lang="en-US" altLang="zh-CN" dirty="0" err="1"/>
              <a:t>a,b</a:t>
            </a:r>
            <a:endParaRPr lang="en-US" altLang="zh-CN" dirty="0"/>
          </a:p>
          <a:p>
            <a:r>
              <a:rPr lang="en-US" altLang="zh-CN" dirty="0" err="1"/>
              <a:t>def</a:t>
            </a:r>
            <a:r>
              <a:rPr lang="en-US" altLang="zh-CN" dirty="0"/>
              <a:t> f3(a,**b): print </a:t>
            </a:r>
            <a:r>
              <a:rPr lang="en-US" altLang="zh-CN" dirty="0" err="1"/>
              <a:t>a,b</a:t>
            </a:r>
            <a:endParaRPr lang="en-US" altLang="zh-CN" dirty="0"/>
          </a:p>
          <a:p>
            <a:r>
              <a:rPr lang="en-US" altLang="zh-CN" dirty="0" err="1"/>
              <a:t>def</a:t>
            </a:r>
            <a:r>
              <a:rPr lang="en-US" altLang="zh-CN" dirty="0"/>
              <a:t> f4(a,*b,**c): print </a:t>
            </a:r>
            <a:r>
              <a:rPr lang="en-US" altLang="zh-CN" dirty="0" err="1"/>
              <a:t>a,b,c</a:t>
            </a:r>
            <a:endParaRPr lang="en-US" altLang="zh-CN" dirty="0"/>
          </a:p>
          <a:p>
            <a:r>
              <a:rPr lang="en-US" altLang="zh-CN" dirty="0" err="1"/>
              <a:t>def</a:t>
            </a:r>
            <a:r>
              <a:rPr lang="en-US" altLang="zh-CN" dirty="0"/>
              <a:t> f5(</a:t>
            </a:r>
            <a:r>
              <a:rPr lang="en-US" altLang="zh-CN" dirty="0" err="1"/>
              <a:t>a,b</a:t>
            </a:r>
            <a:r>
              <a:rPr lang="en-US" altLang="zh-CN" dirty="0"/>
              <a:t>=2,c=3): print </a:t>
            </a:r>
            <a:r>
              <a:rPr lang="en-US" altLang="zh-CN" dirty="0" err="1"/>
              <a:t>a,b,c</a:t>
            </a:r>
            <a:endParaRPr lang="en-US" altLang="zh-CN" dirty="0"/>
          </a:p>
          <a:p>
            <a:r>
              <a:rPr lang="en-US" altLang="zh-CN" dirty="0" err="1"/>
              <a:t>def</a:t>
            </a:r>
            <a:r>
              <a:rPr lang="en-US" altLang="zh-CN" dirty="0"/>
              <a:t> f6(</a:t>
            </a:r>
            <a:r>
              <a:rPr lang="en-US" altLang="zh-CN" dirty="0" err="1"/>
              <a:t>a,b</a:t>
            </a:r>
            <a:r>
              <a:rPr lang="en-US" altLang="zh-CN" dirty="0"/>
              <a:t>=2,*c): print </a:t>
            </a:r>
            <a:r>
              <a:rPr lang="en-US" altLang="zh-CN" dirty="0" err="1"/>
              <a:t>a,b,c</a:t>
            </a:r>
            <a:endParaRPr lang="zh-CN" altLang="en-US" dirty="0"/>
          </a:p>
        </p:txBody>
      </p:sp>
      <p:sp>
        <p:nvSpPr>
          <p:cNvPr id="7" name="内容占位符 2"/>
          <p:cNvSpPr txBox="1">
            <a:spLocks/>
          </p:cNvSpPr>
          <p:nvPr/>
        </p:nvSpPr>
        <p:spPr>
          <a:xfrm>
            <a:off x="6952211" y="1989821"/>
            <a:ext cx="3258589"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altLang="zh-CN" dirty="0"/>
              <a:t>f1(1,2)</a:t>
            </a:r>
          </a:p>
          <a:p>
            <a:r>
              <a:rPr lang="es-ES" altLang="zh-CN" dirty="0"/>
              <a:t>f1(b=2,a=1</a:t>
            </a:r>
            <a:r>
              <a:rPr lang="es-ES" altLang="zh-CN" dirty="0" smtClean="0"/>
              <a:t>)</a:t>
            </a:r>
            <a:endParaRPr lang="es-ES" altLang="zh-CN" dirty="0"/>
          </a:p>
          <a:p>
            <a:r>
              <a:rPr lang="es-ES" altLang="zh-CN" dirty="0"/>
              <a:t>f2(1,2,3)</a:t>
            </a:r>
          </a:p>
          <a:p>
            <a:r>
              <a:rPr lang="es-ES" altLang="zh-CN" dirty="0"/>
              <a:t>f3(1,x=2,y=3)</a:t>
            </a:r>
          </a:p>
          <a:p>
            <a:r>
              <a:rPr lang="es-ES" altLang="zh-CN" dirty="0"/>
              <a:t>f4(1,2,3,x=2,y=3</a:t>
            </a:r>
            <a:r>
              <a:rPr lang="es-ES" altLang="zh-CN" dirty="0" smtClean="0"/>
              <a:t>)</a:t>
            </a:r>
            <a:endParaRPr lang="es-ES" altLang="zh-CN" dirty="0"/>
          </a:p>
          <a:p>
            <a:r>
              <a:rPr lang="es-ES" altLang="zh-CN" dirty="0"/>
              <a:t>f5(1)</a:t>
            </a:r>
          </a:p>
          <a:p>
            <a:r>
              <a:rPr lang="es-ES" altLang="zh-CN" dirty="0"/>
              <a:t>f5(1,4</a:t>
            </a:r>
            <a:r>
              <a:rPr lang="es-ES" altLang="zh-CN" dirty="0" smtClean="0"/>
              <a:t>)</a:t>
            </a:r>
            <a:endParaRPr lang="es-ES" altLang="zh-CN" dirty="0"/>
          </a:p>
          <a:p>
            <a:r>
              <a:rPr lang="es-ES" altLang="zh-CN" dirty="0"/>
              <a:t>f6(1)</a:t>
            </a:r>
          </a:p>
          <a:p>
            <a:r>
              <a:rPr lang="es-ES" altLang="zh-CN" dirty="0"/>
              <a:t>f6(1,3,4)</a:t>
            </a:r>
            <a:endParaRPr lang="zh-CN" altLang="en-US" dirty="0"/>
          </a:p>
        </p:txBody>
      </p:sp>
    </p:spTree>
    <p:extLst>
      <p:ext uri="{BB962C8B-B14F-4D97-AF65-F5344CB8AC3E}">
        <p14:creationId xmlns:p14="http://schemas.microsoft.com/office/powerpoint/2010/main" val="2222324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MySQLdb</a:t>
            </a:r>
            <a:r>
              <a:rPr lang="en-US" altLang="zh-CN" dirty="0" smtClean="0"/>
              <a:t> </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20</a:t>
            </a:fld>
            <a:endParaRPr lang="zh-CN" altLang="en-US"/>
          </a:p>
        </p:txBody>
      </p:sp>
      <p:sp>
        <p:nvSpPr>
          <p:cNvPr id="6" name="内容占位符 5"/>
          <p:cNvSpPr>
            <a:spLocks noGrp="1"/>
          </p:cNvSpPr>
          <p:nvPr>
            <p:ph idx="1"/>
          </p:nvPr>
        </p:nvSpPr>
        <p:spPr/>
        <p:txBody>
          <a:bodyPr>
            <a:normAutofit fontScale="92500" lnSpcReduction="20000"/>
          </a:bodyPr>
          <a:lstStyle/>
          <a:p>
            <a:pPr marL="0" indent="0">
              <a:buNone/>
            </a:pPr>
            <a:r>
              <a:rPr lang="en-US" altLang="zh-CN" dirty="0"/>
              <a:t>import  </a:t>
            </a:r>
            <a:r>
              <a:rPr lang="en-US" altLang="zh-CN" dirty="0" err="1" smtClean="0"/>
              <a:t>MySQLdb</a:t>
            </a:r>
            <a:r>
              <a:rPr lang="en-US" altLang="zh-CN" dirty="0" smtClean="0"/>
              <a:t>     </a:t>
            </a:r>
          </a:p>
          <a:p>
            <a:pPr marL="0" indent="0">
              <a:buNone/>
            </a:pPr>
            <a:r>
              <a:rPr lang="en-US" altLang="zh-CN" dirty="0" smtClean="0"/>
              <a:t>##</a:t>
            </a:r>
            <a:r>
              <a:rPr lang="zh-CN" altLang="en-US" dirty="0" smtClean="0"/>
              <a:t>连接数据库</a:t>
            </a:r>
            <a:endParaRPr lang="en-US" altLang="zh-CN" dirty="0" smtClean="0"/>
          </a:p>
          <a:p>
            <a:pPr marL="0" indent="0">
              <a:buNone/>
            </a:pPr>
            <a:r>
              <a:rPr lang="en-US" altLang="zh-CN" dirty="0" smtClean="0"/>
              <a:t>conn=</a:t>
            </a:r>
            <a:r>
              <a:rPr lang="en-US" altLang="zh-CN" dirty="0" err="1" smtClean="0"/>
              <a:t>MySQLdb.connect</a:t>
            </a:r>
            <a:r>
              <a:rPr lang="en-US" altLang="zh-CN" dirty="0" smtClean="0"/>
              <a:t>(</a:t>
            </a:r>
            <a:r>
              <a:rPr lang="en-US" altLang="zh-CN" dirty="0" err="1" smtClean="0"/>
              <a:t>host,user,passwd,db,charset</a:t>
            </a:r>
            <a:r>
              <a:rPr lang="en-US" altLang="zh-CN" dirty="0" smtClean="0"/>
              <a:t>)</a:t>
            </a:r>
          </a:p>
          <a:p>
            <a:pPr marL="0" indent="0">
              <a:lnSpc>
                <a:spcPct val="150000"/>
              </a:lnSpc>
              <a:buNone/>
            </a:pPr>
            <a:r>
              <a:rPr lang="zh-CN" altLang="en-US" dirty="0" smtClean="0">
                <a:solidFill>
                  <a:schemeClr val="tx2">
                    <a:lumMod val="60000"/>
                    <a:lumOff val="40000"/>
                  </a:schemeClr>
                </a:solidFill>
              </a:rPr>
              <a:t>常用</a:t>
            </a:r>
            <a:r>
              <a:rPr lang="zh-CN" altLang="en-US" dirty="0">
                <a:solidFill>
                  <a:schemeClr val="tx2">
                    <a:lumMod val="60000"/>
                    <a:lumOff val="40000"/>
                  </a:schemeClr>
                </a:solidFill>
              </a:rPr>
              <a:t>的参数包括</a:t>
            </a:r>
            <a:r>
              <a:rPr lang="en-US" altLang="zh-CN" dirty="0">
                <a:solidFill>
                  <a:schemeClr val="tx2">
                    <a:lumMod val="60000"/>
                    <a:lumOff val="40000"/>
                  </a:schemeClr>
                </a:solidFill>
              </a:rPr>
              <a:t>:</a:t>
            </a:r>
            <a:r>
              <a:rPr lang="zh-CN" altLang="en-US" dirty="0">
                <a:solidFill>
                  <a:schemeClr val="tx2">
                    <a:lumMod val="60000"/>
                    <a:lumOff val="40000"/>
                  </a:schemeClr>
                </a:solidFill>
              </a:rPr>
              <a:t/>
            </a:r>
            <a:br>
              <a:rPr lang="zh-CN" altLang="en-US" dirty="0">
                <a:solidFill>
                  <a:schemeClr val="tx2">
                    <a:lumMod val="60000"/>
                    <a:lumOff val="40000"/>
                  </a:schemeClr>
                </a:solidFill>
              </a:rPr>
            </a:br>
            <a:r>
              <a:rPr lang="en-US" altLang="zh-CN" dirty="0">
                <a:solidFill>
                  <a:schemeClr val="tx2">
                    <a:lumMod val="60000"/>
                    <a:lumOff val="40000"/>
                  </a:schemeClr>
                </a:solidFill>
              </a:rPr>
              <a:t>host:</a:t>
            </a:r>
            <a:r>
              <a:rPr lang="zh-CN" altLang="en-US" dirty="0">
                <a:solidFill>
                  <a:schemeClr val="tx2">
                    <a:lumMod val="60000"/>
                    <a:lumOff val="40000"/>
                  </a:schemeClr>
                </a:solidFill>
              </a:rPr>
              <a:t>数据库主机名</a:t>
            </a:r>
            <a:r>
              <a:rPr lang="en-US" altLang="zh-CN" dirty="0">
                <a:solidFill>
                  <a:schemeClr val="tx2">
                    <a:lumMod val="60000"/>
                    <a:lumOff val="40000"/>
                  </a:schemeClr>
                </a:solidFill>
              </a:rPr>
              <a:t>.</a:t>
            </a:r>
            <a:r>
              <a:rPr lang="zh-CN" altLang="en-US" dirty="0">
                <a:solidFill>
                  <a:schemeClr val="tx2">
                    <a:lumMod val="60000"/>
                    <a:lumOff val="40000"/>
                  </a:schemeClr>
                </a:solidFill>
              </a:rPr>
              <a:t>默认是用本地</a:t>
            </a:r>
            <a:r>
              <a:rPr lang="zh-CN" altLang="en-US" dirty="0" smtClean="0">
                <a:solidFill>
                  <a:schemeClr val="tx2">
                    <a:lumMod val="60000"/>
                    <a:lumOff val="40000"/>
                  </a:schemeClr>
                </a:solidFill>
              </a:rPr>
              <a:t>主机</a:t>
            </a:r>
            <a:r>
              <a:rPr lang="zh-CN" altLang="en-US" dirty="0">
                <a:solidFill>
                  <a:schemeClr val="tx2">
                    <a:lumMod val="60000"/>
                    <a:lumOff val="40000"/>
                  </a:schemeClr>
                </a:solidFill>
              </a:rPr>
              <a:t/>
            </a:r>
            <a:br>
              <a:rPr lang="zh-CN" altLang="en-US" dirty="0">
                <a:solidFill>
                  <a:schemeClr val="tx2">
                    <a:lumMod val="60000"/>
                    <a:lumOff val="40000"/>
                  </a:schemeClr>
                </a:solidFill>
              </a:rPr>
            </a:br>
            <a:r>
              <a:rPr lang="en-US" altLang="zh-CN" dirty="0">
                <a:solidFill>
                  <a:schemeClr val="tx2">
                    <a:lumMod val="60000"/>
                    <a:lumOff val="40000"/>
                  </a:schemeClr>
                </a:solidFill>
              </a:rPr>
              <a:t>user:</a:t>
            </a:r>
            <a:r>
              <a:rPr lang="zh-CN" altLang="en-US" dirty="0">
                <a:solidFill>
                  <a:schemeClr val="tx2">
                    <a:lumMod val="60000"/>
                    <a:lumOff val="40000"/>
                  </a:schemeClr>
                </a:solidFill>
              </a:rPr>
              <a:t>数据库登陆名</a:t>
            </a:r>
            <a:r>
              <a:rPr lang="en-US" altLang="zh-CN" dirty="0">
                <a:solidFill>
                  <a:schemeClr val="tx2">
                    <a:lumMod val="60000"/>
                    <a:lumOff val="40000"/>
                  </a:schemeClr>
                </a:solidFill>
              </a:rPr>
              <a:t>.</a:t>
            </a:r>
            <a:r>
              <a:rPr lang="zh-CN" altLang="en-US" dirty="0">
                <a:solidFill>
                  <a:schemeClr val="tx2">
                    <a:lumMod val="60000"/>
                    <a:lumOff val="40000"/>
                  </a:schemeClr>
                </a:solidFill>
              </a:rPr>
              <a:t>默认是当前用户</a:t>
            </a:r>
            <a:br>
              <a:rPr lang="zh-CN" altLang="en-US" dirty="0">
                <a:solidFill>
                  <a:schemeClr val="tx2">
                    <a:lumMod val="60000"/>
                    <a:lumOff val="40000"/>
                  </a:schemeClr>
                </a:solidFill>
              </a:rPr>
            </a:br>
            <a:r>
              <a:rPr lang="en-US" altLang="zh-CN" dirty="0" err="1">
                <a:solidFill>
                  <a:schemeClr val="tx2">
                    <a:lumMod val="60000"/>
                    <a:lumOff val="40000"/>
                  </a:schemeClr>
                </a:solidFill>
              </a:rPr>
              <a:t>passwd</a:t>
            </a:r>
            <a:r>
              <a:rPr lang="en-US" altLang="zh-CN" dirty="0">
                <a:solidFill>
                  <a:schemeClr val="tx2">
                    <a:lumMod val="60000"/>
                    <a:lumOff val="40000"/>
                  </a:schemeClr>
                </a:solidFill>
              </a:rPr>
              <a:t>:</a:t>
            </a:r>
            <a:r>
              <a:rPr lang="zh-CN" altLang="en-US" dirty="0">
                <a:solidFill>
                  <a:schemeClr val="tx2">
                    <a:lumMod val="60000"/>
                    <a:lumOff val="40000"/>
                  </a:schemeClr>
                </a:solidFill>
              </a:rPr>
              <a:t>数据库登陆的秘密</a:t>
            </a:r>
            <a:r>
              <a:rPr lang="en-US" altLang="zh-CN" dirty="0">
                <a:solidFill>
                  <a:schemeClr val="tx2">
                    <a:lumMod val="60000"/>
                    <a:lumOff val="40000"/>
                  </a:schemeClr>
                </a:solidFill>
              </a:rPr>
              <a:t>.</a:t>
            </a:r>
            <a:r>
              <a:rPr lang="zh-CN" altLang="en-US" dirty="0">
                <a:solidFill>
                  <a:schemeClr val="tx2">
                    <a:lumMod val="60000"/>
                    <a:lumOff val="40000"/>
                  </a:schemeClr>
                </a:solidFill>
              </a:rPr>
              <a:t>默认为空</a:t>
            </a:r>
            <a:br>
              <a:rPr lang="zh-CN" altLang="en-US" dirty="0">
                <a:solidFill>
                  <a:schemeClr val="tx2">
                    <a:lumMod val="60000"/>
                    <a:lumOff val="40000"/>
                  </a:schemeClr>
                </a:solidFill>
              </a:rPr>
            </a:br>
            <a:r>
              <a:rPr lang="en-US" altLang="zh-CN" dirty="0" err="1">
                <a:solidFill>
                  <a:schemeClr val="tx2">
                    <a:lumMod val="60000"/>
                    <a:lumOff val="40000"/>
                  </a:schemeClr>
                </a:solidFill>
              </a:rPr>
              <a:t>db</a:t>
            </a:r>
            <a:r>
              <a:rPr lang="en-US" altLang="zh-CN" dirty="0">
                <a:solidFill>
                  <a:schemeClr val="tx2">
                    <a:lumMod val="60000"/>
                    <a:lumOff val="40000"/>
                  </a:schemeClr>
                </a:solidFill>
              </a:rPr>
              <a:t>:</a:t>
            </a:r>
            <a:r>
              <a:rPr lang="zh-CN" altLang="en-US" dirty="0">
                <a:solidFill>
                  <a:schemeClr val="tx2">
                    <a:lumMod val="60000"/>
                    <a:lumOff val="40000"/>
                  </a:schemeClr>
                </a:solidFill>
              </a:rPr>
              <a:t>要使用的数据库名</a:t>
            </a:r>
            <a:r>
              <a:rPr lang="en-US" altLang="zh-CN" dirty="0">
                <a:solidFill>
                  <a:schemeClr val="tx2">
                    <a:lumMod val="60000"/>
                    <a:lumOff val="40000"/>
                  </a:schemeClr>
                </a:solidFill>
              </a:rPr>
              <a:t>.</a:t>
            </a:r>
            <a:r>
              <a:rPr lang="zh-CN" altLang="en-US" dirty="0">
                <a:solidFill>
                  <a:schemeClr val="tx2">
                    <a:lumMod val="60000"/>
                    <a:lumOff val="40000"/>
                  </a:schemeClr>
                </a:solidFill>
              </a:rPr>
              <a:t>没有默认值</a:t>
            </a:r>
            <a:br>
              <a:rPr lang="zh-CN" altLang="en-US" dirty="0">
                <a:solidFill>
                  <a:schemeClr val="tx2">
                    <a:lumMod val="60000"/>
                    <a:lumOff val="40000"/>
                  </a:schemeClr>
                </a:solidFill>
              </a:rPr>
            </a:br>
            <a:r>
              <a:rPr lang="en-US" altLang="zh-CN" dirty="0" err="1">
                <a:solidFill>
                  <a:schemeClr val="tx2">
                    <a:lumMod val="60000"/>
                    <a:lumOff val="40000"/>
                  </a:schemeClr>
                </a:solidFill>
              </a:rPr>
              <a:t>port:MySQL</a:t>
            </a:r>
            <a:r>
              <a:rPr lang="zh-CN" altLang="en-US" dirty="0">
                <a:solidFill>
                  <a:schemeClr val="tx2">
                    <a:lumMod val="60000"/>
                    <a:lumOff val="40000"/>
                  </a:schemeClr>
                </a:solidFill>
              </a:rPr>
              <a:t>服务使用的</a:t>
            </a:r>
            <a:r>
              <a:rPr lang="en-US" altLang="zh-CN" dirty="0">
                <a:solidFill>
                  <a:schemeClr val="tx2">
                    <a:lumMod val="60000"/>
                    <a:lumOff val="40000"/>
                  </a:schemeClr>
                </a:solidFill>
              </a:rPr>
              <a:t>TCP</a:t>
            </a:r>
            <a:r>
              <a:rPr lang="zh-CN" altLang="en-US" dirty="0">
                <a:solidFill>
                  <a:schemeClr val="tx2">
                    <a:lumMod val="60000"/>
                    <a:lumOff val="40000"/>
                  </a:schemeClr>
                </a:solidFill>
              </a:rPr>
              <a:t>端口</a:t>
            </a:r>
            <a:r>
              <a:rPr lang="en-US" altLang="zh-CN" dirty="0">
                <a:solidFill>
                  <a:schemeClr val="tx2">
                    <a:lumMod val="60000"/>
                    <a:lumOff val="40000"/>
                  </a:schemeClr>
                </a:solidFill>
              </a:rPr>
              <a:t>.</a:t>
            </a:r>
            <a:r>
              <a:rPr lang="zh-CN" altLang="en-US" dirty="0">
                <a:solidFill>
                  <a:schemeClr val="tx2">
                    <a:lumMod val="60000"/>
                    <a:lumOff val="40000"/>
                  </a:schemeClr>
                </a:solidFill>
              </a:rPr>
              <a:t>默认是</a:t>
            </a:r>
            <a:r>
              <a:rPr lang="en-US" altLang="zh-CN" dirty="0">
                <a:solidFill>
                  <a:schemeClr val="tx2">
                    <a:lumMod val="60000"/>
                    <a:lumOff val="40000"/>
                  </a:schemeClr>
                </a:solidFill>
              </a:rPr>
              <a:t>3306</a:t>
            </a:r>
            <a:r>
              <a:rPr lang="zh-CN" altLang="en-US" dirty="0">
                <a:solidFill>
                  <a:schemeClr val="tx2">
                    <a:lumMod val="60000"/>
                    <a:lumOff val="40000"/>
                  </a:schemeClr>
                </a:solidFill>
              </a:rPr>
              <a:t/>
            </a:r>
            <a:br>
              <a:rPr lang="zh-CN" altLang="en-US" dirty="0">
                <a:solidFill>
                  <a:schemeClr val="tx2">
                    <a:lumMod val="60000"/>
                    <a:lumOff val="40000"/>
                  </a:schemeClr>
                </a:solidFill>
              </a:rPr>
            </a:br>
            <a:r>
              <a:rPr lang="en-US" altLang="zh-CN" dirty="0">
                <a:solidFill>
                  <a:schemeClr val="tx2">
                    <a:lumMod val="60000"/>
                    <a:lumOff val="40000"/>
                  </a:schemeClr>
                </a:solidFill>
              </a:rPr>
              <a:t>charset:</a:t>
            </a:r>
            <a:r>
              <a:rPr lang="zh-CN" altLang="en-US" dirty="0">
                <a:solidFill>
                  <a:schemeClr val="tx2">
                    <a:lumMod val="60000"/>
                    <a:lumOff val="40000"/>
                  </a:schemeClr>
                </a:solidFill>
              </a:rPr>
              <a:t>数据库</a:t>
            </a:r>
            <a:r>
              <a:rPr lang="zh-CN" altLang="en-US" dirty="0" smtClean="0">
                <a:solidFill>
                  <a:schemeClr val="tx2">
                    <a:lumMod val="60000"/>
                    <a:lumOff val="40000"/>
                  </a:schemeClr>
                </a:solidFill>
              </a:rPr>
              <a:t>编码，如“</a:t>
            </a:r>
            <a:r>
              <a:rPr lang="en-US" altLang="zh-CN" dirty="0" smtClean="0">
                <a:solidFill>
                  <a:schemeClr val="tx2">
                    <a:lumMod val="60000"/>
                    <a:lumOff val="40000"/>
                  </a:schemeClr>
                </a:solidFill>
              </a:rPr>
              <a:t>utf8</a:t>
            </a:r>
            <a:r>
              <a:rPr lang="zh-CN" altLang="en-US" dirty="0" smtClean="0">
                <a:solidFill>
                  <a:schemeClr val="tx2">
                    <a:lumMod val="60000"/>
                    <a:lumOff val="40000"/>
                  </a:schemeClr>
                </a:solidFill>
              </a:rPr>
              <a:t>”</a:t>
            </a:r>
            <a:endParaRPr lang="en-US" altLang="zh-CN" dirty="0">
              <a:solidFill>
                <a:schemeClr val="tx2">
                  <a:lumMod val="60000"/>
                  <a:lumOff val="40000"/>
                </a:schemeClr>
              </a:solidFill>
            </a:endParaRPr>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1085760" y="2876400"/>
              <a:ext cx="5531400" cy="603720"/>
            </p14:xfrm>
          </p:contentPart>
        </mc:Choice>
        <mc:Fallback>
          <p:pic>
            <p:nvPicPr>
              <p:cNvPr id="3" name="墨迹 2"/>
              <p:cNvPicPr/>
              <p:nvPr/>
            </p:nvPicPr>
            <p:blipFill>
              <a:blip r:embed="rId3"/>
              <a:stretch>
                <a:fillRect/>
              </a:stretch>
            </p:blipFill>
            <p:spPr>
              <a:xfrm>
                <a:off x="1076400" y="2867040"/>
                <a:ext cx="5550120" cy="622440"/>
              </a:xfrm>
              <a:prstGeom prst="rect">
                <a:avLst/>
              </a:prstGeom>
            </p:spPr>
          </p:pic>
        </mc:Fallback>
      </mc:AlternateContent>
    </p:spTree>
    <p:extLst>
      <p:ext uri="{BB962C8B-B14F-4D97-AF65-F5344CB8AC3E}">
        <p14:creationId xmlns:p14="http://schemas.microsoft.com/office/powerpoint/2010/main" val="2230512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MySQLdb</a:t>
            </a:r>
            <a:r>
              <a:rPr lang="en-US" altLang="zh-CN" dirty="0" smtClean="0"/>
              <a:t> </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21</a:t>
            </a:fld>
            <a:endParaRPr lang="zh-CN" altLang="en-US"/>
          </a:p>
        </p:txBody>
      </p:sp>
      <p:sp>
        <p:nvSpPr>
          <p:cNvPr id="6" name="内容占位符 5"/>
          <p:cNvSpPr>
            <a:spLocks noGrp="1"/>
          </p:cNvSpPr>
          <p:nvPr>
            <p:ph idx="1"/>
          </p:nvPr>
        </p:nvSpPr>
        <p:spPr/>
        <p:txBody>
          <a:bodyPr>
            <a:normAutofit/>
          </a:bodyPr>
          <a:lstStyle/>
          <a:p>
            <a:pPr marL="0" indent="0">
              <a:buNone/>
            </a:pPr>
            <a:r>
              <a:rPr lang="en-US" altLang="zh-CN" dirty="0" smtClean="0"/>
              <a:t> ##</a:t>
            </a:r>
            <a:r>
              <a:rPr lang="zh-CN" altLang="en-US" dirty="0" smtClean="0"/>
              <a:t>获取游标，可方便进行对数据库操作</a:t>
            </a:r>
            <a:endParaRPr lang="en-US" altLang="zh-CN" dirty="0" smtClean="0"/>
          </a:p>
          <a:p>
            <a:pPr marL="0" indent="0">
              <a:buNone/>
            </a:pPr>
            <a:r>
              <a:rPr lang="en-US" altLang="zh-CN" dirty="0" smtClean="0"/>
              <a:t>cursor </a:t>
            </a:r>
            <a:r>
              <a:rPr lang="en-US" altLang="zh-CN" dirty="0"/>
              <a:t>= </a:t>
            </a:r>
            <a:r>
              <a:rPr lang="en-US" altLang="zh-CN" dirty="0" err="1"/>
              <a:t>conn.cursor</a:t>
            </a:r>
            <a:r>
              <a:rPr lang="en-US" altLang="zh-CN" dirty="0" smtClean="0"/>
              <a:t>()</a:t>
            </a:r>
          </a:p>
          <a:p>
            <a:pPr marL="0" indent="0">
              <a:buNone/>
            </a:pPr>
            <a:r>
              <a:rPr lang="en-US" altLang="zh-CN" dirty="0"/>
              <a:t># </a:t>
            </a:r>
            <a:r>
              <a:rPr lang="zh-CN" altLang="en-US" dirty="0"/>
              <a:t>创建表</a:t>
            </a:r>
          </a:p>
          <a:p>
            <a:pPr marL="0" indent="0">
              <a:buNone/>
            </a:pPr>
            <a:r>
              <a:rPr lang="en-US" altLang="zh-CN" dirty="0" err="1"/>
              <a:t>sql</a:t>
            </a:r>
            <a:r>
              <a:rPr lang="en-US" altLang="zh-CN" dirty="0"/>
              <a:t> = "create table if not exists test1(name </a:t>
            </a:r>
            <a:r>
              <a:rPr lang="en-US" altLang="zh-CN" dirty="0" err="1"/>
              <a:t>varchar</a:t>
            </a:r>
            <a:r>
              <a:rPr lang="en-US" altLang="zh-CN" dirty="0"/>
              <a:t>(128) primary key, age </a:t>
            </a:r>
            <a:r>
              <a:rPr lang="en-US" altLang="zh-CN" dirty="0" err="1"/>
              <a:t>int</a:t>
            </a:r>
            <a:r>
              <a:rPr lang="en-US" altLang="zh-CN" dirty="0"/>
              <a:t>(4))"</a:t>
            </a:r>
          </a:p>
          <a:p>
            <a:pPr marL="0" indent="0">
              <a:buNone/>
            </a:pPr>
            <a:r>
              <a:rPr lang="en-US" altLang="zh-CN" dirty="0" err="1"/>
              <a:t>cursor.execute</a:t>
            </a:r>
            <a:r>
              <a:rPr lang="en-US" altLang="zh-CN" dirty="0"/>
              <a:t>(</a:t>
            </a:r>
            <a:r>
              <a:rPr lang="en-US" altLang="zh-CN" dirty="0" err="1"/>
              <a:t>sql</a:t>
            </a:r>
            <a:r>
              <a:rPr lang="en-US" altLang="zh-CN" dirty="0" smtClean="0"/>
              <a:t>)</a:t>
            </a:r>
          </a:p>
          <a:p>
            <a:pPr marL="0" indent="0">
              <a:buNone/>
            </a:pPr>
            <a:r>
              <a:rPr lang="en-US" altLang="zh-CN" dirty="0" smtClean="0"/>
              <a:t>#</a:t>
            </a:r>
            <a:r>
              <a:rPr lang="zh-CN" altLang="en-US" dirty="0" smtClean="0"/>
              <a:t>插入一条记录</a:t>
            </a:r>
            <a:endParaRPr lang="en-US" altLang="zh-CN" dirty="0" smtClean="0"/>
          </a:p>
          <a:p>
            <a:pPr marL="0" indent="0">
              <a:buNone/>
            </a:pPr>
            <a:r>
              <a:rPr lang="en-US" altLang="zh-CN" dirty="0" err="1"/>
              <a:t>sql</a:t>
            </a:r>
            <a:r>
              <a:rPr lang="en-US" altLang="zh-CN" dirty="0"/>
              <a:t> = "insert into test1(name, age) values ('%s', %d)" % ("</a:t>
            </a:r>
            <a:r>
              <a:rPr lang="en-US" altLang="zh-CN" dirty="0" err="1"/>
              <a:t>zhaowei</a:t>
            </a:r>
            <a:r>
              <a:rPr lang="en-US" altLang="zh-CN" dirty="0"/>
              <a:t>", 23</a:t>
            </a:r>
            <a:r>
              <a:rPr lang="en-US" altLang="zh-CN" dirty="0" smtClean="0"/>
              <a:t>)</a:t>
            </a:r>
          </a:p>
          <a:p>
            <a:pPr marL="0" indent="0">
              <a:buNone/>
            </a:pPr>
            <a:r>
              <a:rPr lang="en-US" altLang="zh-CN" dirty="0" err="1"/>
              <a:t>cursor.execute</a:t>
            </a:r>
            <a:r>
              <a:rPr lang="en-US" altLang="zh-CN" dirty="0"/>
              <a:t>(</a:t>
            </a:r>
            <a:r>
              <a:rPr lang="en-US" altLang="zh-CN" dirty="0" err="1"/>
              <a:t>sql</a:t>
            </a:r>
            <a:r>
              <a:rPr lang="en-US" altLang="zh-CN" dirty="0"/>
              <a:t>)</a:t>
            </a:r>
          </a:p>
          <a:p>
            <a:pPr marL="0" indent="0">
              <a:buNone/>
            </a:pPr>
            <a:endParaRPr lang="en-US" altLang="zh-CN" dirty="0" smtClean="0"/>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1047600" y="1720800"/>
              <a:ext cx="6287040" cy="1118160"/>
            </p14:xfrm>
          </p:contentPart>
        </mc:Choice>
        <mc:Fallback>
          <p:pic>
            <p:nvPicPr>
              <p:cNvPr id="3" name="墨迹 2"/>
              <p:cNvPicPr/>
              <p:nvPr/>
            </p:nvPicPr>
            <p:blipFill>
              <a:blip r:embed="rId3"/>
              <a:stretch>
                <a:fillRect/>
              </a:stretch>
            </p:blipFill>
            <p:spPr>
              <a:xfrm>
                <a:off x="1038240" y="1711440"/>
                <a:ext cx="6305760" cy="1136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p14:cNvContentPartPr/>
              <p14:nvPr/>
            </p14:nvContentPartPr>
            <p14:xfrm>
              <a:off x="1733400" y="2317680"/>
              <a:ext cx="7595280" cy="4318560"/>
            </p14:xfrm>
          </p:contentPart>
        </mc:Choice>
        <mc:Fallback>
          <p:pic>
            <p:nvPicPr>
              <p:cNvPr id="7" name="墨迹 6"/>
              <p:cNvPicPr/>
              <p:nvPr/>
            </p:nvPicPr>
            <p:blipFill>
              <a:blip r:embed="rId5"/>
              <a:stretch>
                <a:fillRect/>
              </a:stretch>
            </p:blipFill>
            <p:spPr>
              <a:xfrm>
                <a:off x="1724040" y="2308320"/>
                <a:ext cx="7614000" cy="4337280"/>
              </a:xfrm>
              <a:prstGeom prst="rect">
                <a:avLst/>
              </a:prstGeom>
            </p:spPr>
          </p:pic>
        </mc:Fallback>
      </mc:AlternateContent>
    </p:spTree>
    <p:extLst>
      <p:ext uri="{BB962C8B-B14F-4D97-AF65-F5344CB8AC3E}">
        <p14:creationId xmlns:p14="http://schemas.microsoft.com/office/powerpoint/2010/main" val="404482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MySQLdb</a:t>
            </a:r>
            <a:r>
              <a:rPr lang="en-US" altLang="zh-CN" dirty="0" smtClean="0"/>
              <a:t> </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22</a:t>
            </a:fld>
            <a:endParaRPr lang="zh-CN" altLang="en-US"/>
          </a:p>
        </p:txBody>
      </p:sp>
      <p:sp>
        <p:nvSpPr>
          <p:cNvPr id="6" name="内容占位符 5"/>
          <p:cNvSpPr>
            <a:spLocks noGrp="1"/>
          </p:cNvSpPr>
          <p:nvPr>
            <p:ph idx="1"/>
          </p:nvPr>
        </p:nvSpPr>
        <p:spPr>
          <a:xfrm>
            <a:off x="1097280" y="1845733"/>
            <a:ext cx="5810296" cy="4367779"/>
          </a:xfrm>
        </p:spPr>
        <p:txBody>
          <a:bodyPr>
            <a:normAutofit fontScale="70000" lnSpcReduction="20000"/>
          </a:bodyPr>
          <a:lstStyle/>
          <a:p>
            <a:pPr marL="0" indent="0">
              <a:buNone/>
            </a:pPr>
            <a:r>
              <a:rPr lang="en-US" altLang="zh-CN" dirty="0" smtClean="0"/>
              <a:t>#</a:t>
            </a:r>
            <a:r>
              <a:rPr lang="zh-CN" altLang="en-US" dirty="0" smtClean="0"/>
              <a:t>插入多条记录</a:t>
            </a:r>
            <a:endParaRPr lang="en-US" altLang="zh-CN" dirty="0" smtClean="0"/>
          </a:p>
          <a:p>
            <a:pPr marL="0" indent="0">
              <a:buNone/>
            </a:pPr>
            <a:r>
              <a:rPr lang="en-US" altLang="zh-CN" dirty="0" err="1"/>
              <a:t>sql</a:t>
            </a:r>
            <a:r>
              <a:rPr lang="en-US" altLang="zh-CN" dirty="0"/>
              <a:t> = "insert into test1(name, age) values (%s, %s</a:t>
            </a:r>
            <a:r>
              <a:rPr lang="en-US" altLang="zh-CN" dirty="0" smtClean="0"/>
              <a:t>)“</a:t>
            </a:r>
          </a:p>
          <a:p>
            <a:pPr marL="0" indent="0">
              <a:buNone/>
            </a:pPr>
            <a:r>
              <a:rPr lang="nn-NO" altLang="zh-CN" dirty="0"/>
              <a:t>val = (("</a:t>
            </a:r>
            <a:r>
              <a:rPr lang="zh-CN" altLang="nn-NO" dirty="0"/>
              <a:t>李四</a:t>
            </a:r>
            <a:r>
              <a:rPr lang="nn-NO" altLang="zh-CN" dirty="0"/>
              <a:t>", 24), ("</a:t>
            </a:r>
            <a:r>
              <a:rPr lang="zh-CN" altLang="nn-NO" dirty="0"/>
              <a:t>王五</a:t>
            </a:r>
            <a:r>
              <a:rPr lang="nn-NO" altLang="zh-CN" dirty="0"/>
              <a:t>", 25), ("</a:t>
            </a:r>
            <a:r>
              <a:rPr lang="zh-CN" altLang="nn-NO" dirty="0" smtClean="0"/>
              <a:t>洪六</a:t>
            </a:r>
            <a:r>
              <a:rPr lang="nn-NO" altLang="zh-CN" dirty="0"/>
              <a:t>", 26</a:t>
            </a:r>
            <a:r>
              <a:rPr lang="nn-NO" altLang="zh-CN" dirty="0" smtClean="0"/>
              <a:t>))</a:t>
            </a:r>
          </a:p>
          <a:p>
            <a:pPr marL="0" indent="0">
              <a:buNone/>
            </a:pPr>
            <a:r>
              <a:rPr lang="en-US" altLang="zh-CN" dirty="0" err="1"/>
              <a:t>cursor.executemany</a:t>
            </a:r>
            <a:r>
              <a:rPr lang="en-US" altLang="zh-CN" dirty="0"/>
              <a:t>(</a:t>
            </a:r>
            <a:r>
              <a:rPr lang="en-US" altLang="zh-CN" dirty="0" err="1"/>
              <a:t>sql</a:t>
            </a:r>
            <a:r>
              <a:rPr lang="en-US" altLang="zh-CN" dirty="0"/>
              <a:t>, </a:t>
            </a:r>
            <a:r>
              <a:rPr lang="en-US" altLang="zh-CN" dirty="0" err="1"/>
              <a:t>val</a:t>
            </a:r>
            <a:r>
              <a:rPr lang="en-US" altLang="zh-CN" dirty="0" smtClean="0"/>
              <a:t>)</a:t>
            </a:r>
          </a:p>
          <a:p>
            <a:pPr marL="0" indent="0">
              <a:buNone/>
            </a:pPr>
            <a:r>
              <a:rPr lang="en-US" altLang="zh-CN" dirty="0" smtClean="0"/>
              <a:t>#</a:t>
            </a:r>
            <a:r>
              <a:rPr lang="zh-CN" altLang="en-US" dirty="0" smtClean="0"/>
              <a:t>查询数据</a:t>
            </a:r>
            <a:endParaRPr lang="en-US" altLang="zh-CN" dirty="0" smtClean="0"/>
          </a:p>
          <a:p>
            <a:pPr marL="0" indent="0">
              <a:buNone/>
            </a:pPr>
            <a:r>
              <a:rPr lang="en-US" altLang="zh-CN" dirty="0" err="1"/>
              <a:t>sql</a:t>
            </a:r>
            <a:r>
              <a:rPr lang="en-US" altLang="zh-CN" dirty="0"/>
              <a:t> = "select * from </a:t>
            </a:r>
            <a:r>
              <a:rPr lang="en-US" altLang="zh-CN" dirty="0" smtClean="0"/>
              <a:t>test1“</a:t>
            </a:r>
          </a:p>
          <a:p>
            <a:pPr marL="0" indent="0">
              <a:buNone/>
            </a:pPr>
            <a:r>
              <a:rPr lang="en-US" altLang="zh-CN" dirty="0" err="1"/>
              <a:t>alldata</a:t>
            </a:r>
            <a:r>
              <a:rPr lang="en-US" altLang="zh-CN" dirty="0"/>
              <a:t> = </a:t>
            </a:r>
            <a:r>
              <a:rPr lang="en-US" altLang="zh-CN" dirty="0" err="1"/>
              <a:t>cursor.fetchall</a:t>
            </a:r>
            <a:r>
              <a:rPr lang="en-US" altLang="zh-CN" dirty="0" smtClean="0"/>
              <a:t>()</a:t>
            </a:r>
          </a:p>
          <a:p>
            <a:pPr marL="0" indent="0">
              <a:buNone/>
            </a:pPr>
            <a:r>
              <a:rPr lang="en-US" altLang="zh-CN" dirty="0"/>
              <a:t>for </a:t>
            </a:r>
            <a:r>
              <a:rPr lang="en-US" altLang="zh-CN" dirty="0" err="1"/>
              <a:t>i</a:t>
            </a:r>
            <a:r>
              <a:rPr lang="en-US" altLang="zh-CN" dirty="0"/>
              <a:t> in  </a:t>
            </a:r>
            <a:r>
              <a:rPr lang="en-US" altLang="zh-CN" dirty="0" err="1"/>
              <a:t>cursor.fetchall</a:t>
            </a:r>
            <a:r>
              <a:rPr lang="en-US" altLang="zh-CN" dirty="0" smtClean="0"/>
              <a:t>():</a:t>
            </a:r>
          </a:p>
          <a:p>
            <a:pPr marL="0" indent="0">
              <a:buNone/>
            </a:pPr>
            <a:r>
              <a:rPr lang="en-US" altLang="zh-CN" dirty="0"/>
              <a:t> </a:t>
            </a:r>
            <a:r>
              <a:rPr lang="en-US" altLang="zh-CN" dirty="0" smtClean="0"/>
              <a:t>   print </a:t>
            </a:r>
            <a:r>
              <a:rPr lang="en-US" altLang="zh-CN" dirty="0" err="1" smtClean="0"/>
              <a:t>i</a:t>
            </a:r>
            <a:endParaRPr lang="en-US" altLang="zh-CN" dirty="0" smtClean="0"/>
          </a:p>
          <a:p>
            <a:pPr marL="0" indent="0">
              <a:buNone/>
            </a:pPr>
            <a:r>
              <a:rPr lang="en-US" altLang="zh-CN" dirty="0"/>
              <a:t>#</a:t>
            </a:r>
            <a:r>
              <a:rPr lang="zh-CN" altLang="en-US" dirty="0"/>
              <a:t>关闭游标</a:t>
            </a:r>
            <a:endParaRPr lang="en-US" altLang="zh-CN" dirty="0"/>
          </a:p>
          <a:p>
            <a:pPr marL="0" indent="0">
              <a:buNone/>
            </a:pPr>
            <a:r>
              <a:rPr lang="en-US" altLang="zh-CN" dirty="0" err="1"/>
              <a:t>cursor.close</a:t>
            </a:r>
            <a:r>
              <a:rPr lang="en-US" altLang="zh-CN" dirty="0"/>
              <a:t>()</a:t>
            </a:r>
          </a:p>
          <a:p>
            <a:pPr marL="0" indent="0">
              <a:buNone/>
            </a:pPr>
            <a:r>
              <a:rPr lang="en-US" altLang="zh-CN" dirty="0"/>
              <a:t>#</a:t>
            </a:r>
            <a:r>
              <a:rPr lang="zh-CN" altLang="en-US" dirty="0"/>
              <a:t>关闭连接</a:t>
            </a:r>
            <a:endParaRPr lang="en-US" altLang="zh-CN" dirty="0"/>
          </a:p>
          <a:p>
            <a:pPr marL="0" indent="0">
              <a:buNone/>
            </a:pPr>
            <a:r>
              <a:rPr lang="en-US" altLang="zh-CN" dirty="0" err="1"/>
              <a:t>conn.close</a:t>
            </a:r>
            <a:r>
              <a:rPr lang="en-US" altLang="zh-CN" dirty="0"/>
              <a:t>()</a:t>
            </a:r>
          </a:p>
          <a:p>
            <a:pPr marL="0" indent="0">
              <a:buNone/>
            </a:pPr>
            <a:endParaRPr lang="en-US" altLang="zh-CN" dirty="0" smtClean="0"/>
          </a:p>
        </p:txBody>
      </p:sp>
      <p:sp>
        <p:nvSpPr>
          <p:cNvPr id="7" name="文本框 6"/>
          <p:cNvSpPr txBox="1"/>
          <p:nvPr/>
        </p:nvSpPr>
        <p:spPr>
          <a:xfrm>
            <a:off x="4087257" y="3857414"/>
            <a:ext cx="7965195" cy="1754326"/>
          </a:xfrm>
          <a:prstGeom prst="rect">
            <a:avLst/>
          </a:prstGeom>
          <a:noFill/>
          <a:ln>
            <a:solidFill>
              <a:srgbClr val="0070C0"/>
            </a:solidFill>
          </a:ln>
        </p:spPr>
        <p:txBody>
          <a:bodyPr wrap="square" rtlCol="0">
            <a:spAutoFit/>
          </a:bodyPr>
          <a:lstStyle/>
          <a:p>
            <a:r>
              <a:rPr lang="en-US" altLang="zh-CN" b="1" dirty="0" smtClean="0"/>
              <a:t>●</a:t>
            </a:r>
            <a:r>
              <a:rPr lang="en-US" altLang="zh-CN" b="1" dirty="0" err="1" smtClean="0"/>
              <a:t>fetchone</a:t>
            </a:r>
            <a:r>
              <a:rPr lang="en-US" altLang="zh-CN" b="1" dirty="0"/>
              <a:t>():</a:t>
            </a:r>
            <a:r>
              <a:rPr lang="zh-CN" altLang="en-US" dirty="0"/>
              <a:t> 这种方法获取查询结果集的下一行。结果集是一个对象时，将返回一个游标对象用于查询表</a:t>
            </a:r>
            <a:r>
              <a:rPr lang="en-US" altLang="zh-CN" dirty="0"/>
              <a:t>.</a:t>
            </a:r>
          </a:p>
          <a:p>
            <a:r>
              <a:rPr lang="en-US" altLang="zh-CN" b="1" dirty="0" smtClean="0"/>
              <a:t>●</a:t>
            </a:r>
            <a:r>
              <a:rPr lang="en-US" altLang="zh-CN" b="1" dirty="0" err="1" smtClean="0"/>
              <a:t>fetchall</a:t>
            </a:r>
            <a:r>
              <a:rPr lang="en-US" altLang="zh-CN" b="1" dirty="0" smtClean="0"/>
              <a:t>():</a:t>
            </a:r>
            <a:r>
              <a:rPr lang="zh-CN" altLang="en-US" dirty="0"/>
              <a:t> 这种方法获取结果集的所有行。如果某些行已经从结果集中提取，</a:t>
            </a:r>
            <a:r>
              <a:rPr lang="en-US" altLang="zh-CN" dirty="0" err="1" smtClean="0"/>
              <a:t>fetchAll</a:t>
            </a:r>
            <a:r>
              <a:rPr lang="zh-CN" altLang="en-US" dirty="0" smtClean="0"/>
              <a:t>（）</a:t>
            </a:r>
            <a:r>
              <a:rPr lang="zh-CN" altLang="en-US" dirty="0"/>
              <a:t>方法检索结果集的其余行</a:t>
            </a:r>
            <a:r>
              <a:rPr lang="en-US" altLang="zh-CN" dirty="0"/>
              <a:t>.</a:t>
            </a:r>
          </a:p>
          <a:p>
            <a:r>
              <a:rPr lang="en-US" altLang="zh-CN" b="1" dirty="0" smtClean="0"/>
              <a:t>●</a:t>
            </a:r>
            <a:r>
              <a:rPr lang="en-US" altLang="zh-CN" b="1" dirty="0" err="1" smtClean="0"/>
              <a:t>rowcount</a:t>
            </a:r>
            <a:r>
              <a:rPr lang="en-US" altLang="zh-CN" b="1" dirty="0"/>
              <a:t>:</a:t>
            </a:r>
            <a:r>
              <a:rPr lang="zh-CN" altLang="en-US" dirty="0"/>
              <a:t> 这是一个只读属性，返回受影响的行数</a:t>
            </a:r>
            <a:r>
              <a:rPr lang="en-US" altLang="zh-CN" dirty="0"/>
              <a:t>execute</a:t>
            </a:r>
            <a:r>
              <a:rPr lang="zh-CN" altLang="en-US" dirty="0"/>
              <a:t>（）方法</a:t>
            </a:r>
            <a:r>
              <a:rPr lang="en-US" altLang="zh-CN" dirty="0"/>
              <a:t>.</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812880" y="4381560"/>
              <a:ext cx="2768760" cy="1657800"/>
            </p14:xfrm>
          </p:contentPart>
        </mc:Choice>
        <mc:Fallback>
          <p:pic>
            <p:nvPicPr>
              <p:cNvPr id="3" name="墨迹 2"/>
              <p:cNvPicPr/>
              <p:nvPr/>
            </p:nvPicPr>
            <p:blipFill>
              <a:blip r:embed="rId3"/>
              <a:stretch>
                <a:fillRect/>
              </a:stretch>
            </p:blipFill>
            <p:spPr>
              <a:xfrm>
                <a:off x="803520" y="4372200"/>
                <a:ext cx="2787480" cy="1676520"/>
              </a:xfrm>
              <a:prstGeom prst="rect">
                <a:avLst/>
              </a:prstGeom>
            </p:spPr>
          </p:pic>
        </mc:Fallback>
      </mc:AlternateContent>
    </p:spTree>
    <p:extLst>
      <p:ext uri="{BB962C8B-B14F-4D97-AF65-F5344CB8AC3E}">
        <p14:creationId xmlns:p14="http://schemas.microsoft.com/office/powerpoint/2010/main" val="99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MySQLdb</a:t>
            </a:r>
            <a:r>
              <a:rPr lang="en-US" altLang="zh-CN" dirty="0" smtClean="0"/>
              <a:t> </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23</a:t>
            </a:fld>
            <a:endParaRPr lang="zh-CN" altLang="en-US"/>
          </a:p>
        </p:txBody>
      </p:sp>
      <p:sp>
        <p:nvSpPr>
          <p:cNvPr id="3" name="文本框 2"/>
          <p:cNvSpPr txBox="1"/>
          <p:nvPr/>
        </p:nvSpPr>
        <p:spPr>
          <a:xfrm>
            <a:off x="7502487" y="1845734"/>
            <a:ext cx="4847682" cy="2585323"/>
          </a:xfrm>
          <a:prstGeom prst="rect">
            <a:avLst/>
          </a:prstGeom>
          <a:noFill/>
        </p:spPr>
        <p:txBody>
          <a:bodyPr wrap="square" rtlCol="0">
            <a:spAutoFit/>
          </a:bodyPr>
          <a:lstStyle/>
          <a:p>
            <a:endParaRPr lang="en-US" altLang="zh-CN" dirty="0"/>
          </a:p>
          <a:p>
            <a:r>
              <a:rPr lang="en-US" altLang="zh-CN" dirty="0"/>
              <a:t>⑤.</a:t>
            </a:r>
            <a:r>
              <a:rPr lang="zh-CN" altLang="en-US" dirty="0"/>
              <a:t>执行</a:t>
            </a:r>
            <a:r>
              <a:rPr lang="en-US" altLang="zh-CN" dirty="0" err="1"/>
              <a:t>sql</a:t>
            </a:r>
            <a:r>
              <a:rPr lang="zh-CN" altLang="en-US" dirty="0"/>
              <a:t>，</a:t>
            </a:r>
            <a:r>
              <a:rPr lang="en-US" altLang="zh-CN" dirty="0"/>
              <a:t>[</a:t>
            </a:r>
            <a:r>
              <a:rPr lang="zh-CN" altLang="en-US" dirty="0"/>
              <a:t>一次仅能执行一条</a:t>
            </a:r>
            <a:r>
              <a:rPr lang="en-US" altLang="zh-CN" dirty="0"/>
              <a:t>]</a:t>
            </a:r>
            <a:r>
              <a:rPr lang="zh-CN" altLang="en-US" dirty="0" smtClean="0"/>
              <a:t>：</a:t>
            </a:r>
            <a:endParaRPr lang="zh-CN" altLang="en-US" dirty="0"/>
          </a:p>
          <a:p>
            <a:r>
              <a:rPr lang="zh-CN" altLang="en-US" dirty="0"/>
              <a:t>         变量</a:t>
            </a:r>
            <a:r>
              <a:rPr lang="en-US" altLang="zh-CN" dirty="0" err="1"/>
              <a:t>A.execute</a:t>
            </a:r>
            <a:r>
              <a:rPr lang="en-US" altLang="zh-CN" dirty="0"/>
              <a:t>(‘</a:t>
            </a:r>
            <a:r>
              <a:rPr lang="en-US" altLang="zh-CN" dirty="0" err="1"/>
              <a:t>sql</a:t>
            </a:r>
            <a:r>
              <a:rPr lang="en-US" altLang="zh-CN" dirty="0"/>
              <a:t>’,’</a:t>
            </a:r>
            <a:r>
              <a:rPr lang="zh-CN" altLang="en-US" dirty="0"/>
              <a:t>值’</a:t>
            </a:r>
            <a:r>
              <a:rPr lang="en-US" altLang="zh-CN" dirty="0"/>
              <a:t>)</a:t>
            </a:r>
          </a:p>
          <a:p>
            <a:endParaRPr lang="en-US" altLang="zh-CN" dirty="0"/>
          </a:p>
          <a:p>
            <a:r>
              <a:rPr lang="en-US" altLang="zh-CN" dirty="0"/>
              <a:t>⑥.</a:t>
            </a:r>
            <a:r>
              <a:rPr lang="zh-CN" altLang="en-US" dirty="0"/>
              <a:t>关闭游标</a:t>
            </a:r>
            <a:r>
              <a:rPr lang="zh-CN" altLang="en-US" dirty="0" smtClean="0"/>
              <a:t>：</a:t>
            </a:r>
            <a:endParaRPr lang="zh-CN" altLang="en-US" dirty="0"/>
          </a:p>
          <a:p>
            <a:r>
              <a:rPr lang="zh-CN" altLang="en-US" dirty="0"/>
              <a:t>         变量</a:t>
            </a:r>
            <a:r>
              <a:rPr lang="en-US" altLang="zh-CN" dirty="0" err="1"/>
              <a:t>A.close</a:t>
            </a:r>
            <a:r>
              <a:rPr lang="en-US" altLang="zh-CN" dirty="0"/>
              <a:t>()</a:t>
            </a:r>
          </a:p>
          <a:p>
            <a:endParaRPr lang="en-US" altLang="zh-CN" dirty="0"/>
          </a:p>
          <a:p>
            <a:r>
              <a:rPr lang="en-US" altLang="zh-CN" dirty="0"/>
              <a:t>⑦.</a:t>
            </a:r>
            <a:r>
              <a:rPr lang="zh-CN" altLang="en-US" dirty="0"/>
              <a:t>关闭连接</a:t>
            </a:r>
            <a:r>
              <a:rPr lang="zh-CN" altLang="en-US" dirty="0" smtClean="0"/>
              <a:t>：</a:t>
            </a:r>
            <a:endParaRPr lang="zh-CN" altLang="en-US" dirty="0"/>
          </a:p>
          <a:p>
            <a:r>
              <a:rPr lang="zh-CN" altLang="en-US" dirty="0"/>
              <a:t>         变量名</a:t>
            </a:r>
            <a:r>
              <a:rPr lang="en-US" altLang="zh-CN" dirty="0"/>
              <a:t>.close()</a:t>
            </a:r>
            <a:endParaRPr lang="zh-CN" altLang="en-US" dirty="0"/>
          </a:p>
        </p:txBody>
      </p:sp>
      <p:sp>
        <p:nvSpPr>
          <p:cNvPr id="8" name="文本框 7"/>
          <p:cNvSpPr txBox="1"/>
          <p:nvPr/>
        </p:nvSpPr>
        <p:spPr>
          <a:xfrm>
            <a:off x="1097280" y="1845734"/>
            <a:ext cx="6867915" cy="3970318"/>
          </a:xfrm>
          <a:prstGeom prst="rect">
            <a:avLst/>
          </a:prstGeom>
          <a:noFill/>
        </p:spPr>
        <p:txBody>
          <a:bodyPr wrap="square" rtlCol="0">
            <a:spAutoFit/>
          </a:bodyPr>
          <a:lstStyle/>
          <a:p>
            <a:r>
              <a:rPr lang="zh-CN" altLang="en-US" dirty="0">
                <a:solidFill>
                  <a:srgbClr val="FF0000"/>
                </a:solidFill>
              </a:rPr>
              <a:t>操作流程总结</a:t>
            </a:r>
          </a:p>
          <a:p>
            <a:r>
              <a:rPr lang="zh-CN" altLang="en-US" dirty="0"/>
              <a:t>①</a:t>
            </a:r>
            <a:r>
              <a:rPr lang="en-US" altLang="zh-CN" dirty="0"/>
              <a:t>.</a:t>
            </a:r>
            <a:r>
              <a:rPr lang="zh-CN" altLang="en-US" dirty="0"/>
              <a:t>导入模块：</a:t>
            </a:r>
          </a:p>
          <a:p>
            <a:r>
              <a:rPr lang="zh-CN" altLang="en-US" dirty="0"/>
              <a:t>         </a:t>
            </a:r>
            <a:r>
              <a:rPr lang="en-US" altLang="zh-CN" dirty="0"/>
              <a:t>import </a:t>
            </a:r>
            <a:r>
              <a:rPr lang="en-US" altLang="zh-CN" dirty="0" err="1"/>
              <a:t>MySQLdb</a:t>
            </a:r>
            <a:endParaRPr lang="en-US" altLang="zh-CN" dirty="0"/>
          </a:p>
          <a:p>
            <a:endParaRPr lang="en-US" altLang="zh-CN" dirty="0"/>
          </a:p>
          <a:p>
            <a:r>
              <a:rPr lang="en-US" altLang="zh-CN" dirty="0"/>
              <a:t>②.</a:t>
            </a:r>
            <a:r>
              <a:rPr lang="zh-CN" altLang="en-US" dirty="0"/>
              <a:t>连接数据库：</a:t>
            </a:r>
          </a:p>
          <a:p>
            <a:r>
              <a:rPr lang="zh-CN" altLang="en-US" dirty="0"/>
              <a:t>         变量名</a:t>
            </a:r>
            <a:r>
              <a:rPr lang="en-US" altLang="zh-CN" dirty="0"/>
              <a:t>=</a:t>
            </a:r>
            <a:r>
              <a:rPr lang="en-US" altLang="zh-CN" dirty="0" err="1"/>
              <a:t>MySQLdb.connect</a:t>
            </a:r>
            <a:r>
              <a:rPr lang="en-US" altLang="zh-CN" dirty="0"/>
              <a:t>(user=’</a:t>
            </a:r>
            <a:r>
              <a:rPr lang="zh-CN" altLang="en-US" dirty="0"/>
              <a:t>用户’</a:t>
            </a:r>
            <a:r>
              <a:rPr lang="en-US" altLang="zh-CN" dirty="0"/>
              <a:t>,</a:t>
            </a:r>
            <a:r>
              <a:rPr lang="en-US" altLang="zh-CN" dirty="0" err="1"/>
              <a:t>passwd</a:t>
            </a:r>
            <a:r>
              <a:rPr lang="en-US" altLang="zh-CN" dirty="0"/>
              <a:t>=’</a:t>
            </a:r>
            <a:r>
              <a:rPr lang="zh-CN" altLang="en-US" dirty="0"/>
              <a:t>密码’</a:t>
            </a:r>
            <a:r>
              <a:rPr lang="en-US" altLang="zh-CN" dirty="0"/>
              <a:t>,host=’</a:t>
            </a:r>
            <a:r>
              <a:rPr lang="en-US" altLang="zh-CN" dirty="0" err="1"/>
              <a:t>ip</a:t>
            </a:r>
            <a:r>
              <a:rPr lang="en-US" altLang="zh-CN" dirty="0"/>
              <a:t>’,</a:t>
            </a:r>
            <a:r>
              <a:rPr lang="en-US" altLang="zh-CN" dirty="0" err="1"/>
              <a:t>db</a:t>
            </a:r>
            <a:r>
              <a:rPr lang="en-US" altLang="zh-CN" dirty="0"/>
              <a:t>=’</a:t>
            </a:r>
            <a:r>
              <a:rPr lang="zh-CN" altLang="en-US" dirty="0"/>
              <a:t>数据库’</a:t>
            </a:r>
            <a:r>
              <a:rPr lang="en-US" altLang="zh-CN" dirty="0"/>
              <a:t>,port=’</a:t>
            </a:r>
            <a:r>
              <a:rPr lang="zh-CN" altLang="en-US" dirty="0"/>
              <a:t>端口’</a:t>
            </a:r>
            <a:r>
              <a:rPr lang="en-US" altLang="zh-CN" dirty="0"/>
              <a:t>,charset=’</a:t>
            </a:r>
            <a:r>
              <a:rPr lang="zh-CN" altLang="en-US" dirty="0"/>
              <a:t>编码’</a:t>
            </a:r>
            <a:r>
              <a:rPr lang="en-US" altLang="zh-CN" dirty="0"/>
              <a:t>)</a:t>
            </a:r>
          </a:p>
          <a:p>
            <a:endParaRPr lang="en-US" altLang="zh-CN" dirty="0"/>
          </a:p>
          <a:p>
            <a:r>
              <a:rPr lang="en-US" altLang="zh-CN" dirty="0"/>
              <a:t>③.</a:t>
            </a:r>
            <a:r>
              <a:rPr lang="zh-CN" altLang="en-US" dirty="0"/>
              <a:t>创建游标：</a:t>
            </a:r>
          </a:p>
          <a:p>
            <a:r>
              <a:rPr lang="zh-CN" altLang="en-US" dirty="0"/>
              <a:t>         变量</a:t>
            </a:r>
            <a:r>
              <a:rPr lang="en-US" altLang="zh-CN" dirty="0"/>
              <a:t>A=</a:t>
            </a:r>
            <a:r>
              <a:rPr lang="zh-CN" altLang="en-US" dirty="0"/>
              <a:t>变量名</a:t>
            </a:r>
            <a:r>
              <a:rPr lang="en-US" altLang="zh-CN" dirty="0"/>
              <a:t>.cursor()</a:t>
            </a:r>
          </a:p>
          <a:p>
            <a:endParaRPr lang="en-US" altLang="zh-CN" dirty="0"/>
          </a:p>
          <a:p>
            <a:r>
              <a:rPr lang="en-US" altLang="zh-CN" dirty="0"/>
              <a:t>④.</a:t>
            </a:r>
            <a:r>
              <a:rPr lang="zh-CN" altLang="en-US" dirty="0"/>
              <a:t>选择数据库：</a:t>
            </a:r>
          </a:p>
          <a:p>
            <a:r>
              <a:rPr lang="zh-CN" altLang="en-US" dirty="0"/>
              <a:t>         变量名</a:t>
            </a:r>
            <a:r>
              <a:rPr lang="en-US" altLang="zh-CN" dirty="0"/>
              <a:t>.</a:t>
            </a:r>
            <a:r>
              <a:rPr lang="en-US" altLang="zh-CN" dirty="0" err="1"/>
              <a:t>select_db</a:t>
            </a:r>
            <a:r>
              <a:rPr lang="en-US" altLang="zh-CN" dirty="0"/>
              <a:t>(‘</a:t>
            </a:r>
            <a:r>
              <a:rPr lang="zh-CN" altLang="en-US" dirty="0"/>
              <a:t>库名’</a:t>
            </a:r>
            <a:r>
              <a:rPr lang="en-US" altLang="zh-CN" dirty="0"/>
              <a:t>)</a:t>
            </a:r>
          </a:p>
          <a:p>
            <a:endParaRPr lang="zh-CN" altLang="en-US" dirty="0"/>
          </a:p>
        </p:txBody>
      </p:sp>
    </p:spTree>
    <p:extLst>
      <p:ext uri="{BB962C8B-B14F-4D97-AF65-F5344CB8AC3E}">
        <p14:creationId xmlns:p14="http://schemas.microsoft.com/office/powerpoint/2010/main" val="875744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Python </a:t>
            </a:r>
            <a:r>
              <a:rPr lang="zh-CN" altLang="en-US" dirty="0" smtClean="0"/>
              <a:t>标准库</a:t>
            </a:r>
            <a:endParaRPr lang="zh-CN" altLang="en-US" dirty="0"/>
          </a:p>
        </p:txBody>
      </p:sp>
      <p:sp>
        <p:nvSpPr>
          <p:cNvPr id="3" name="内容占位符 2"/>
          <p:cNvSpPr>
            <a:spLocks noGrp="1"/>
          </p:cNvSpPr>
          <p:nvPr>
            <p:ph idx="1"/>
          </p:nvPr>
        </p:nvSpPr>
        <p:spPr>
          <a:xfrm>
            <a:off x="1476988" y="3178588"/>
            <a:ext cx="10058400" cy="4023360"/>
          </a:xfrm>
        </p:spPr>
        <p:txBody>
          <a:bodyPr/>
          <a:lstStyle/>
          <a:p>
            <a:r>
              <a:rPr lang="en-US" altLang="zh-CN" dirty="0"/>
              <a:t>Python</a:t>
            </a:r>
            <a:r>
              <a:rPr lang="zh-CN" altLang="en-US" dirty="0"/>
              <a:t>有一套很有用的标准库</a:t>
            </a:r>
            <a:r>
              <a:rPr lang="en-US" altLang="zh-CN" dirty="0"/>
              <a:t>(standard library)</a:t>
            </a:r>
            <a:r>
              <a:rPr lang="zh-CN" altLang="en-US" dirty="0"/>
              <a:t>。标准库会随着</a:t>
            </a:r>
            <a:r>
              <a:rPr lang="en-US" altLang="zh-CN" dirty="0"/>
              <a:t>Python</a:t>
            </a:r>
            <a:r>
              <a:rPr lang="zh-CN" altLang="en-US" dirty="0"/>
              <a:t>解释器，一起安装在你的电脑中的。它是</a:t>
            </a:r>
            <a:r>
              <a:rPr lang="en-US" altLang="zh-CN" dirty="0"/>
              <a:t>Python</a:t>
            </a:r>
            <a:r>
              <a:rPr lang="zh-CN" altLang="en-US" dirty="0"/>
              <a:t>的一个组成部分。这些标准库是</a:t>
            </a:r>
            <a:r>
              <a:rPr lang="en-US" altLang="zh-CN" dirty="0"/>
              <a:t>Python</a:t>
            </a:r>
            <a:r>
              <a:rPr lang="zh-CN" altLang="en-US" dirty="0"/>
              <a:t>为你准备好的利器，可以让编程事半功倍。</a:t>
            </a:r>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24</a:t>
            </a:fld>
            <a:endParaRPr lang="zh-CN" altLang="en-US"/>
          </a:p>
        </p:txBody>
      </p:sp>
      <p:sp>
        <p:nvSpPr>
          <p:cNvPr id="7" name="文本框 6"/>
          <p:cNvSpPr txBox="1"/>
          <p:nvPr/>
        </p:nvSpPr>
        <p:spPr>
          <a:xfrm>
            <a:off x="4186410" y="4450814"/>
            <a:ext cx="5497417"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dirty="0" smtClean="0"/>
              <a:t>Python</a:t>
            </a:r>
            <a:r>
              <a:rPr lang="zh-CN" altLang="en-US" dirty="0" smtClean="0"/>
              <a:t>是一门“连电池都包括在内”的强悍开发语言</a:t>
            </a:r>
            <a:endParaRPr lang="zh-CN" altLang="en-US" dirty="0"/>
          </a:p>
        </p:txBody>
      </p:sp>
    </p:spTree>
    <p:extLst>
      <p:ext uri="{BB962C8B-B14F-4D97-AF65-F5344CB8AC3E}">
        <p14:creationId xmlns:p14="http://schemas.microsoft.com/office/powerpoint/2010/main" val="220477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Python </a:t>
            </a:r>
            <a:r>
              <a:rPr lang="zh-CN" altLang="en-US" dirty="0" smtClean="0"/>
              <a:t>标准库</a:t>
            </a:r>
            <a:r>
              <a:rPr lang="en-US" altLang="zh-CN" dirty="0" smtClean="0"/>
              <a:t>——OS</a:t>
            </a:r>
            <a:r>
              <a:rPr lang="zh-CN" altLang="en-US" dirty="0" smtClean="0"/>
              <a:t>模块</a:t>
            </a:r>
            <a:endParaRPr lang="zh-CN" altLang="en-US" dirty="0"/>
          </a:p>
        </p:txBody>
      </p:sp>
      <p:sp>
        <p:nvSpPr>
          <p:cNvPr id="3" name="内容占位符 2"/>
          <p:cNvSpPr>
            <a:spLocks noGrp="1"/>
          </p:cNvSpPr>
          <p:nvPr>
            <p:ph idx="1"/>
          </p:nvPr>
        </p:nvSpPr>
        <p:spPr>
          <a:xfrm>
            <a:off x="1154083" y="1907727"/>
            <a:ext cx="10058400" cy="4023360"/>
          </a:xfrm>
        </p:spPr>
        <p:txBody>
          <a:bodyPr/>
          <a:lstStyle/>
          <a:p>
            <a:r>
              <a:rPr lang="en-US" altLang="zh-CN" dirty="0" smtClean="0"/>
              <a:t>OS</a:t>
            </a:r>
            <a:r>
              <a:rPr lang="zh-CN" altLang="en-US" dirty="0" smtClean="0"/>
              <a:t>模块主要是针对操作系统级别文件目录等操作。（支持跨平台）</a:t>
            </a:r>
            <a:endParaRPr lang="en-US" altLang="zh-CN" dirty="0" smtClean="0"/>
          </a:p>
          <a:p>
            <a:r>
              <a:rPr lang="en-US" altLang="zh-CN" dirty="0" err="1" smtClean="0"/>
              <a:t>os.getcwd</a:t>
            </a:r>
            <a:r>
              <a:rPr lang="en-US" altLang="zh-CN" dirty="0" smtClean="0"/>
              <a:t>()     </a:t>
            </a:r>
            <a:r>
              <a:rPr lang="zh-CN" altLang="en-US" dirty="0" smtClean="0"/>
              <a:t>获取当前目录</a:t>
            </a:r>
            <a:endParaRPr lang="en-US" altLang="zh-CN" dirty="0" smtClean="0"/>
          </a:p>
          <a:p>
            <a:r>
              <a:rPr lang="en-US" altLang="zh-CN" dirty="0" err="1" smtClean="0"/>
              <a:t>os.mkdir</a:t>
            </a:r>
            <a:r>
              <a:rPr lang="en-US" altLang="zh-CN" dirty="0" smtClean="0"/>
              <a:t>()        </a:t>
            </a:r>
            <a:r>
              <a:rPr lang="zh-CN" altLang="en-US" dirty="0" smtClean="0"/>
              <a:t>新建目录</a:t>
            </a:r>
            <a:endParaRPr lang="en-US" altLang="zh-CN" dirty="0" smtClean="0"/>
          </a:p>
          <a:p>
            <a:r>
              <a:rPr lang="en-US" altLang="zh-CN" dirty="0" err="1" smtClean="0"/>
              <a:t>os.listdir</a:t>
            </a:r>
            <a:r>
              <a:rPr lang="en-US" altLang="zh-CN" dirty="0" smtClean="0"/>
              <a:t>()         </a:t>
            </a:r>
            <a:r>
              <a:rPr lang="zh-CN" altLang="en-US" dirty="0" smtClean="0"/>
              <a:t>显示当前目录</a:t>
            </a:r>
            <a:endParaRPr lang="en-US" altLang="zh-CN" dirty="0" smtClean="0"/>
          </a:p>
          <a:p>
            <a:r>
              <a:rPr lang="en-US" altLang="zh-CN" dirty="0" err="1" smtClean="0"/>
              <a:t>os.stat</a:t>
            </a:r>
            <a:r>
              <a:rPr lang="en-US" altLang="zh-CN" dirty="0" smtClean="0"/>
              <a:t>()            </a:t>
            </a:r>
            <a:r>
              <a:rPr lang="zh-CN" altLang="en-US" dirty="0" smtClean="0"/>
              <a:t>目录属性</a:t>
            </a:r>
            <a:endParaRPr lang="en-US" altLang="zh-CN" dirty="0" smtClean="0"/>
          </a:p>
          <a:p>
            <a:r>
              <a:rPr lang="en-US" altLang="zh-CN" dirty="0" err="1" smtClean="0"/>
              <a:t>os.rename</a:t>
            </a:r>
            <a:r>
              <a:rPr lang="en-US" altLang="zh-CN" dirty="0" smtClean="0"/>
              <a:t>()        </a:t>
            </a:r>
            <a:r>
              <a:rPr lang="zh-CN" altLang="en-US" dirty="0" smtClean="0"/>
              <a:t>重命名</a:t>
            </a:r>
            <a:endParaRPr lang="en-US" altLang="zh-CN" dirty="0" smtClean="0"/>
          </a:p>
          <a:p>
            <a:r>
              <a:rPr lang="en-US" altLang="zh-CN" dirty="0" err="1" smtClean="0"/>
              <a:t>os.rmdir</a:t>
            </a:r>
            <a:r>
              <a:rPr lang="en-US" altLang="zh-CN" dirty="0" smtClean="0"/>
              <a:t>()             </a:t>
            </a:r>
            <a:r>
              <a:rPr lang="zh-CN" altLang="en-US" dirty="0" smtClean="0"/>
              <a:t>删除目录</a:t>
            </a:r>
            <a:endParaRPr lang="en-US" altLang="zh-CN" dirty="0" smtClean="0"/>
          </a:p>
          <a:p>
            <a:r>
              <a:rPr lang="en-US" altLang="zh-CN" dirty="0" err="1" smtClean="0"/>
              <a:t>os.chdir</a:t>
            </a:r>
            <a:r>
              <a:rPr lang="en-US" altLang="zh-CN" dirty="0" smtClean="0"/>
              <a:t>()           </a:t>
            </a:r>
            <a:r>
              <a:rPr lang="zh-CN" altLang="en-US" dirty="0" smtClean="0"/>
              <a:t>切换当前目录</a:t>
            </a:r>
            <a:r>
              <a:rPr lang="en-US" altLang="zh-CN" dirty="0" smtClean="0"/>
              <a:t>             </a:t>
            </a:r>
          </a:p>
          <a:p>
            <a:endParaRPr lang="en-US" altLang="zh-CN" dirty="0" smtClean="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25</a:t>
            </a:fld>
            <a:endParaRPr lang="zh-CN" altLang="en-US"/>
          </a:p>
        </p:txBody>
      </p:sp>
    </p:spTree>
    <p:extLst>
      <p:ext uri="{BB962C8B-B14F-4D97-AF65-F5344CB8AC3E}">
        <p14:creationId xmlns:p14="http://schemas.microsoft.com/office/powerpoint/2010/main" val="1561263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Python </a:t>
            </a:r>
            <a:r>
              <a:rPr lang="zh-CN" altLang="en-US" dirty="0" smtClean="0"/>
              <a:t>标准库</a:t>
            </a:r>
            <a:r>
              <a:rPr lang="en-US" altLang="zh-CN" dirty="0" smtClean="0"/>
              <a:t>——</a:t>
            </a:r>
            <a:r>
              <a:rPr lang="en-US" altLang="zh-CN" dirty="0" err="1" smtClean="0"/>
              <a:t>os.path</a:t>
            </a:r>
            <a:r>
              <a:rPr lang="zh-CN" altLang="en-US" dirty="0" smtClean="0"/>
              <a:t>模块</a:t>
            </a:r>
            <a:endParaRPr lang="zh-CN" altLang="en-US" dirty="0"/>
          </a:p>
        </p:txBody>
      </p:sp>
      <p:sp>
        <p:nvSpPr>
          <p:cNvPr id="3" name="内容占位符 2"/>
          <p:cNvSpPr>
            <a:spLocks noGrp="1"/>
          </p:cNvSpPr>
          <p:nvPr>
            <p:ph idx="1"/>
          </p:nvPr>
        </p:nvSpPr>
        <p:spPr>
          <a:xfrm>
            <a:off x="1097280" y="3119582"/>
            <a:ext cx="10058400" cy="1221063"/>
          </a:xfrm>
        </p:spPr>
        <p:txBody>
          <a:bodyPr/>
          <a:lstStyle/>
          <a:p>
            <a:r>
              <a:rPr lang="en-US" altLang="zh-CN" dirty="0" err="1" smtClean="0"/>
              <a:t>os.path</a:t>
            </a:r>
            <a:r>
              <a:rPr lang="zh-CN" altLang="en-US" dirty="0" smtClean="0"/>
              <a:t>模块主要</a:t>
            </a:r>
            <a:r>
              <a:rPr lang="zh-CN" altLang="en-US" dirty="0"/>
              <a:t>用于文件的属性获取</a:t>
            </a:r>
            <a:r>
              <a:rPr lang="zh-CN" altLang="en-US" dirty="0" smtClean="0"/>
              <a:t>。（支持跨平台）</a:t>
            </a:r>
            <a:endParaRPr lang="en-US" altLang="zh-CN" dirty="0" smtClean="0"/>
          </a:p>
          <a:p>
            <a:endParaRPr lang="en-US" altLang="zh-CN" dirty="0" smtClean="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26</a:t>
            </a:fld>
            <a:endParaRPr lang="zh-CN" altLang="en-US"/>
          </a:p>
        </p:txBody>
      </p:sp>
    </p:spTree>
    <p:extLst>
      <p:ext uri="{BB962C8B-B14F-4D97-AF65-F5344CB8AC3E}">
        <p14:creationId xmlns:p14="http://schemas.microsoft.com/office/powerpoint/2010/main" val="3274463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shutil</a:t>
            </a:r>
            <a:r>
              <a:rPr lang="zh-CN" altLang="en-US" dirty="0" smtClean="0"/>
              <a:t>模块适合处理大规模数据。和</a:t>
            </a:r>
            <a:r>
              <a:rPr lang="en-US" altLang="zh-CN" dirty="0" err="1" smtClean="0"/>
              <a:t>os</a:t>
            </a:r>
            <a:r>
              <a:rPr lang="zh-CN" altLang="en-US" dirty="0" smtClean="0"/>
              <a:t>模块比较相似，具有复制、移动、重命名、删除数据的方法。另外它最大的优势就是可以在整个目录树进行操作。</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27</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en-US" altLang="zh-CN" dirty="0" err="1" smtClean="0"/>
              <a:t>shutil</a:t>
            </a:r>
            <a:r>
              <a:rPr lang="zh-CN" altLang="en-US" dirty="0" smtClean="0"/>
              <a:t>模块</a:t>
            </a:r>
            <a:endParaRPr lang="zh-CN" altLang="en-US" dirty="0"/>
          </a:p>
        </p:txBody>
      </p:sp>
      <p:sp>
        <p:nvSpPr>
          <p:cNvPr id="7" name="文本框 6"/>
          <p:cNvSpPr txBox="1"/>
          <p:nvPr/>
        </p:nvSpPr>
        <p:spPr>
          <a:xfrm>
            <a:off x="1097280" y="2467778"/>
            <a:ext cx="9963655" cy="2862322"/>
          </a:xfrm>
          <a:prstGeom prst="rect">
            <a:avLst/>
          </a:prstGeom>
          <a:noFill/>
        </p:spPr>
        <p:txBody>
          <a:bodyPr wrap="square" rtlCol="0">
            <a:spAutoFit/>
          </a:bodyPr>
          <a:lstStyle/>
          <a:p>
            <a:r>
              <a:rPr lang="en-US" altLang="zh-CN" dirty="0" err="1"/>
              <a:t>os.chdir</a:t>
            </a:r>
            <a:r>
              <a:rPr lang="en-US" altLang="zh-CN" dirty="0"/>
              <a:t>("/</a:t>
            </a:r>
            <a:r>
              <a:rPr lang="en-US" altLang="zh-CN" dirty="0" err="1"/>
              <a:t>tmp</a:t>
            </a:r>
            <a:r>
              <a:rPr lang="en-US" altLang="zh-CN" dirty="0" smtClean="0"/>
              <a:t>")</a:t>
            </a:r>
          </a:p>
          <a:p>
            <a:endParaRPr lang="en-US" altLang="zh-CN" dirty="0" smtClean="0"/>
          </a:p>
          <a:p>
            <a:r>
              <a:rPr lang="en-US" altLang="zh-CN" dirty="0" err="1"/>
              <a:t>os.makedirs</a:t>
            </a:r>
            <a:r>
              <a:rPr lang="en-US" altLang="zh-CN" dirty="0"/>
              <a:t>("test/test_subdir1/test_subdir2</a:t>
            </a:r>
            <a:r>
              <a:rPr lang="en-US" altLang="zh-CN" dirty="0" smtClean="0"/>
              <a:t>")</a:t>
            </a:r>
          </a:p>
          <a:p>
            <a:endParaRPr lang="en-US" altLang="zh-CN" dirty="0" smtClean="0"/>
          </a:p>
          <a:p>
            <a:r>
              <a:rPr lang="en-US" altLang="zh-CN" dirty="0" err="1"/>
              <a:t>shutil.copytree</a:t>
            </a:r>
            <a:r>
              <a:rPr lang="en-US" altLang="zh-CN" dirty="0"/>
              <a:t>("</a:t>
            </a:r>
            <a:r>
              <a:rPr lang="en-US" altLang="zh-CN" dirty="0" err="1"/>
              <a:t>test","test</a:t>
            </a:r>
            <a:r>
              <a:rPr lang="en-US" altLang="zh-CN" dirty="0"/>
              <a:t>-copy</a:t>
            </a:r>
            <a:r>
              <a:rPr lang="en-US" altLang="zh-CN" dirty="0" smtClean="0"/>
              <a:t>")                             </a:t>
            </a:r>
          </a:p>
          <a:p>
            <a:endParaRPr lang="en-US" altLang="zh-CN" dirty="0"/>
          </a:p>
          <a:p>
            <a:r>
              <a:rPr lang="en-US" altLang="zh-CN" dirty="0" err="1"/>
              <a:t>shutil.move</a:t>
            </a:r>
            <a:r>
              <a:rPr lang="en-US" altLang="zh-CN" dirty="0"/>
              <a:t>("test-</a:t>
            </a:r>
            <a:r>
              <a:rPr lang="en-US" altLang="zh-CN" dirty="0" err="1"/>
              <a:t>copy","test</a:t>
            </a:r>
            <a:r>
              <a:rPr lang="en-US" altLang="zh-CN" dirty="0"/>
              <a:t>-copy-moved</a:t>
            </a:r>
            <a:r>
              <a:rPr lang="en-US" altLang="zh-CN" dirty="0" smtClean="0"/>
              <a:t>")</a:t>
            </a:r>
          </a:p>
          <a:p>
            <a:endParaRPr lang="en-US" altLang="zh-CN" dirty="0"/>
          </a:p>
          <a:p>
            <a:r>
              <a:rPr lang="en-US" altLang="zh-CN" dirty="0" err="1"/>
              <a:t>shutil.rmtree</a:t>
            </a:r>
            <a:r>
              <a:rPr lang="en-US" altLang="zh-CN" dirty="0"/>
              <a:t>("test-copy-moved") </a:t>
            </a:r>
          </a:p>
          <a:p>
            <a:endParaRPr lang="zh-CN" altLang="en-US" dirty="0"/>
          </a:p>
        </p:txBody>
      </p:sp>
    </p:spTree>
    <p:extLst>
      <p:ext uri="{BB962C8B-B14F-4D97-AF65-F5344CB8AC3E}">
        <p14:creationId xmlns:p14="http://schemas.microsoft.com/office/powerpoint/2010/main" val="609652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os.walk</a:t>
            </a:r>
            <a:r>
              <a:rPr lang="en-US" altLang="zh-CN" dirty="0" smtClean="0"/>
              <a:t>(‘path’)</a:t>
            </a:r>
          </a:p>
          <a:p>
            <a:r>
              <a:rPr lang="en-US" altLang="zh-CN" dirty="0"/>
              <a:t> </a:t>
            </a:r>
            <a:r>
              <a:rPr lang="en-US" altLang="zh-CN" dirty="0" smtClean="0"/>
              <a:t>     </a:t>
            </a:r>
            <a:r>
              <a:rPr lang="zh-CN" altLang="en-US" dirty="0" smtClean="0"/>
              <a:t>主要作用是访问操作系统中的目录，其中</a:t>
            </a:r>
            <a:r>
              <a:rPr lang="en-US" altLang="zh-CN" dirty="0" smtClean="0"/>
              <a:t>top</a:t>
            </a:r>
            <a:r>
              <a:rPr lang="zh-CN" altLang="en-US" dirty="0" smtClean="0"/>
              <a:t>是代表文件路径</a:t>
            </a:r>
            <a:endParaRPr lang="en-US" altLang="zh-CN" dirty="0" smtClean="0"/>
          </a:p>
          <a:p>
            <a:endParaRPr lang="en-US" altLang="zh-CN" dirty="0"/>
          </a:p>
          <a:p>
            <a:pPr marL="0" indent="0">
              <a:buNone/>
            </a:pPr>
            <a:endParaRPr lang="en-US" altLang="zh-CN" dirty="0" smtClean="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28</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zh-CN" altLang="en-US" dirty="0" smtClean="0"/>
              <a:t>遍历目录</a:t>
            </a:r>
            <a:endParaRPr lang="zh-CN" altLang="en-US" dirty="0"/>
          </a:p>
        </p:txBody>
      </p:sp>
      <p:sp>
        <p:nvSpPr>
          <p:cNvPr id="7" name="文本框 6"/>
          <p:cNvSpPr txBox="1"/>
          <p:nvPr/>
        </p:nvSpPr>
        <p:spPr>
          <a:xfrm>
            <a:off x="1097280" y="3118750"/>
            <a:ext cx="9963655" cy="1477328"/>
          </a:xfrm>
          <a:prstGeom prst="rect">
            <a:avLst/>
          </a:prstGeom>
          <a:noFill/>
        </p:spPr>
        <p:txBody>
          <a:bodyPr wrap="square" rtlCol="0">
            <a:spAutoFit/>
          </a:bodyPr>
          <a:lstStyle/>
          <a:p>
            <a:r>
              <a:rPr lang="en-US" altLang="zh-CN" b="1" dirty="0"/>
              <a:t>for</a:t>
            </a:r>
            <a:r>
              <a:rPr lang="en-US" altLang="zh-CN" dirty="0"/>
              <a:t> root, </a:t>
            </a:r>
            <a:r>
              <a:rPr lang="en-US" altLang="zh-CN" dirty="0" err="1"/>
              <a:t>dirs</a:t>
            </a:r>
            <a:r>
              <a:rPr lang="en-US" altLang="zh-CN" dirty="0"/>
              <a:t>, files </a:t>
            </a:r>
            <a:r>
              <a:rPr lang="en-US" altLang="zh-CN" b="1" dirty="0"/>
              <a:t>in</a:t>
            </a:r>
            <a:r>
              <a:rPr lang="en-US" altLang="zh-CN" dirty="0"/>
              <a:t> </a:t>
            </a:r>
            <a:r>
              <a:rPr lang="en-US" altLang="zh-CN" dirty="0" err="1"/>
              <a:t>os.walk</a:t>
            </a:r>
            <a:r>
              <a:rPr lang="en-US" altLang="zh-CN" dirty="0" smtClean="0"/>
              <a:t>('/</a:t>
            </a:r>
            <a:r>
              <a:rPr lang="en-US" altLang="zh-CN" dirty="0" err="1" smtClean="0"/>
              <a:t>tmp</a:t>
            </a:r>
            <a:r>
              <a:rPr lang="en-US" altLang="zh-CN" dirty="0" smtClean="0"/>
              <a:t>'):</a:t>
            </a:r>
            <a:r>
              <a:rPr lang="en-US" altLang="zh-CN" dirty="0"/>
              <a:t>  </a:t>
            </a:r>
          </a:p>
          <a:p>
            <a:r>
              <a:rPr lang="en-US" altLang="zh-CN" dirty="0"/>
              <a:t>    </a:t>
            </a:r>
            <a:r>
              <a:rPr lang="en-US" altLang="zh-CN" b="1" dirty="0"/>
              <a:t>print</a:t>
            </a:r>
            <a:r>
              <a:rPr lang="en-US" altLang="zh-CN" dirty="0"/>
              <a:t> root   #</a:t>
            </a:r>
            <a:r>
              <a:rPr lang="zh-CN" altLang="en-US" dirty="0"/>
              <a:t>当前遍历到的目录的根  </a:t>
            </a:r>
          </a:p>
          <a:p>
            <a:r>
              <a:rPr lang="zh-CN" altLang="en-US" dirty="0"/>
              <a:t>    </a:t>
            </a:r>
            <a:r>
              <a:rPr lang="en-US" altLang="zh-CN" b="1" dirty="0"/>
              <a:t>print</a:t>
            </a:r>
            <a:r>
              <a:rPr lang="en-US" altLang="zh-CN" dirty="0"/>
              <a:t> </a:t>
            </a:r>
            <a:r>
              <a:rPr lang="en-US" altLang="zh-CN" dirty="0" err="1"/>
              <a:t>dirs</a:t>
            </a:r>
            <a:r>
              <a:rPr lang="en-US" altLang="zh-CN" dirty="0"/>
              <a:t>   #</a:t>
            </a:r>
            <a:r>
              <a:rPr lang="zh-CN" altLang="en-US" dirty="0"/>
              <a:t>当前遍历到的目录的根下的所有目录  </a:t>
            </a:r>
          </a:p>
          <a:p>
            <a:r>
              <a:rPr lang="zh-CN" altLang="en-US" dirty="0"/>
              <a:t>    </a:t>
            </a:r>
            <a:r>
              <a:rPr lang="en-US" altLang="zh-CN" b="1" dirty="0"/>
              <a:t>print</a:t>
            </a:r>
            <a:r>
              <a:rPr lang="en-US" altLang="zh-CN" dirty="0"/>
              <a:t> files  #</a:t>
            </a:r>
            <a:r>
              <a:rPr lang="zh-CN" altLang="en-US" dirty="0"/>
              <a:t>当前遍历到的目录的根下的所有文件 </a:t>
            </a:r>
          </a:p>
          <a:p>
            <a:endParaRPr lang="zh-CN" altLang="en-US" dirty="0"/>
          </a:p>
        </p:txBody>
      </p:sp>
    </p:spTree>
    <p:extLst>
      <p:ext uri="{BB962C8B-B14F-4D97-AF65-F5344CB8AC3E}">
        <p14:creationId xmlns:p14="http://schemas.microsoft.com/office/powerpoint/2010/main" val="2548727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750" y="1944885"/>
            <a:ext cx="6713240" cy="4514899"/>
          </a:xfrm>
        </p:spPr>
        <p:txBody>
          <a:bodyPr>
            <a:normAutofit/>
          </a:bodyPr>
          <a:lstStyle/>
          <a:p>
            <a:pPr marL="0" indent="0">
              <a:buNone/>
            </a:pPr>
            <a:r>
              <a:rPr lang="zh-CN" altLang="en-US" dirty="0" smtClean="0"/>
              <a:t>数据比较</a:t>
            </a:r>
            <a:endParaRPr lang="en-US" altLang="zh-CN" dirty="0" smtClean="0"/>
          </a:p>
          <a:p>
            <a:pPr marL="0" indent="0">
              <a:buNone/>
            </a:pPr>
            <a:r>
              <a:rPr lang="en-US" altLang="zh-CN" dirty="0"/>
              <a:t> </a:t>
            </a:r>
            <a:r>
              <a:rPr lang="en-US" altLang="zh-CN" dirty="0" smtClean="0"/>
              <a:t>       </a:t>
            </a:r>
            <a:r>
              <a:rPr lang="en-US" altLang="zh-CN" dirty="0" err="1" smtClean="0"/>
              <a:t>filecmp</a:t>
            </a:r>
            <a:r>
              <a:rPr lang="zh-CN" altLang="en-US" dirty="0" smtClean="0"/>
              <a:t>模块</a:t>
            </a:r>
            <a:endParaRPr lang="en-US" altLang="zh-CN" dirty="0" smtClean="0"/>
          </a:p>
          <a:p>
            <a:pPr marL="0" indent="0">
              <a:buNone/>
            </a:pPr>
            <a:r>
              <a:rPr lang="en-US" altLang="zh-CN" dirty="0" smtClean="0"/>
              <a:t>md5</a:t>
            </a:r>
            <a:r>
              <a:rPr lang="zh-CN" altLang="en-US" dirty="0" smtClean="0"/>
              <a:t>校验</a:t>
            </a:r>
            <a:endParaRPr lang="en-US" altLang="zh-CN" dirty="0" smtClean="0"/>
          </a:p>
          <a:p>
            <a:pPr marL="0" indent="0">
              <a:buNone/>
            </a:pPr>
            <a:r>
              <a:rPr lang="en-US" altLang="zh-CN" dirty="0"/>
              <a:t> </a:t>
            </a:r>
            <a:r>
              <a:rPr lang="en-US" altLang="zh-CN" dirty="0" smtClean="0"/>
              <a:t>        </a:t>
            </a:r>
            <a:r>
              <a:rPr lang="en-US" altLang="zh-CN" dirty="0" err="1" smtClean="0"/>
              <a:t>hashlib</a:t>
            </a:r>
            <a:endParaRPr lang="en-US" altLang="zh-CN" dirty="0" smtClean="0"/>
          </a:p>
          <a:p>
            <a:pPr marL="0" indent="0">
              <a:buNone/>
            </a:pPr>
            <a:r>
              <a:rPr lang="zh-CN" altLang="en-US" dirty="0" smtClean="0"/>
              <a:t>模式匹配</a:t>
            </a:r>
            <a:endParaRPr lang="en-US" altLang="zh-CN" dirty="0" smtClean="0"/>
          </a:p>
          <a:p>
            <a:pPr marL="0" indent="0">
              <a:buNone/>
            </a:pPr>
            <a:r>
              <a:rPr lang="en-US" altLang="zh-CN" dirty="0" smtClean="0"/>
              <a:t>         glob</a:t>
            </a:r>
          </a:p>
          <a:p>
            <a:pPr marL="0" indent="0">
              <a:buNone/>
            </a:pPr>
            <a:r>
              <a:rPr lang="zh-CN" altLang="en-US" dirty="0" smtClean="0"/>
              <a:t>处理</a:t>
            </a:r>
            <a:r>
              <a:rPr lang="en-US" altLang="zh-CN" dirty="0" smtClean="0"/>
              <a:t>tar</a:t>
            </a:r>
            <a:r>
              <a:rPr lang="zh-CN" altLang="en-US" dirty="0" smtClean="0"/>
              <a:t>压缩文件</a:t>
            </a:r>
            <a:endParaRPr lang="en-US" altLang="zh-CN" dirty="0" smtClean="0"/>
          </a:p>
          <a:p>
            <a:pPr marL="0" indent="0">
              <a:buNone/>
            </a:pPr>
            <a:r>
              <a:rPr lang="en-US" altLang="zh-CN" dirty="0" smtClean="0"/>
              <a:t>         </a:t>
            </a:r>
            <a:r>
              <a:rPr lang="en-US" altLang="zh-CN" dirty="0" err="1" smtClean="0"/>
              <a:t>tarfile</a:t>
            </a:r>
            <a:endParaRPr lang="en-US" altLang="zh-CN" dirty="0" smtClean="0"/>
          </a:p>
          <a:p>
            <a:pPr marL="0" indent="0">
              <a:buNone/>
            </a:pPr>
            <a:r>
              <a:rPr lang="zh-CN" altLang="en-US" dirty="0" smtClean="0"/>
              <a:t>处理</a:t>
            </a:r>
            <a:r>
              <a:rPr lang="en-US" altLang="zh-CN" dirty="0" smtClean="0"/>
              <a:t>csv</a:t>
            </a:r>
            <a:r>
              <a:rPr lang="zh-CN" altLang="en-US" dirty="0" smtClean="0"/>
              <a:t>文件</a:t>
            </a:r>
            <a:endParaRPr lang="en-US" altLang="zh-CN" dirty="0"/>
          </a:p>
          <a:p>
            <a:pPr marL="0" indent="0">
              <a:buNone/>
            </a:pPr>
            <a:r>
              <a:rPr lang="en-US" altLang="zh-CN" dirty="0" smtClean="0"/>
              <a:t>         csv</a:t>
            </a:r>
            <a:endParaRPr lang="en-US" altLang="zh-CN" dirty="0"/>
          </a:p>
          <a:p>
            <a:pPr marL="0" indent="0">
              <a:buNone/>
            </a:pPr>
            <a:endParaRPr lang="en-US" altLang="zh-CN" dirty="0" smtClean="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29</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zh-CN" altLang="en-US" dirty="0" smtClean="0"/>
              <a:t>其他数据处理模块</a:t>
            </a:r>
            <a:endParaRPr lang="zh-CN" altLang="en-US" dirty="0"/>
          </a:p>
        </p:txBody>
      </p:sp>
      <p:sp>
        <p:nvSpPr>
          <p:cNvPr id="9" name="椭圆 8"/>
          <p:cNvSpPr/>
          <p:nvPr/>
        </p:nvSpPr>
        <p:spPr>
          <a:xfrm>
            <a:off x="5244029" y="3547431"/>
            <a:ext cx="3360144" cy="1388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等等等等。。。。。。</a:t>
            </a:r>
            <a:endParaRPr lang="zh-CN" altLang="en-US" dirty="0"/>
          </a:p>
        </p:txBody>
      </p:sp>
    </p:spTree>
    <p:extLst>
      <p:ext uri="{BB962C8B-B14F-4D97-AF65-F5344CB8AC3E}">
        <p14:creationId xmlns:p14="http://schemas.microsoft.com/office/powerpoint/2010/main" val="2463187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Agenda</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3</a:t>
            </a:fld>
            <a:endParaRPr lang="zh-CN" altLang="en-US"/>
          </a:p>
        </p:txBody>
      </p:sp>
      <p:sp>
        <p:nvSpPr>
          <p:cNvPr id="3" name="内容占位符 2"/>
          <p:cNvSpPr>
            <a:spLocks noGrp="1"/>
          </p:cNvSpPr>
          <p:nvPr>
            <p:ph idx="1"/>
          </p:nvPr>
        </p:nvSpPr>
        <p:spPr/>
        <p:txBody>
          <a:bodyPr/>
          <a:lstStyle/>
          <a:p>
            <a:pPr marL="0" indent="0">
              <a:buNone/>
            </a:pPr>
            <a:r>
              <a:rPr lang="en-US" altLang="zh-CN" dirty="0" smtClean="0"/>
              <a:t>●lambda</a:t>
            </a:r>
            <a:r>
              <a:rPr lang="zh-CN" altLang="en-US" dirty="0" smtClean="0"/>
              <a:t>函数</a:t>
            </a:r>
            <a:endParaRPr lang="en-US" altLang="zh-CN" dirty="0" smtClean="0"/>
          </a:p>
          <a:p>
            <a:pPr marL="0" indent="0">
              <a:buNone/>
            </a:pPr>
            <a:r>
              <a:rPr lang="en-US" altLang="zh-CN" smtClean="0"/>
              <a:t>●</a:t>
            </a:r>
            <a:r>
              <a:rPr lang="zh-CN" altLang="en-US" dirty="0" smtClean="0"/>
              <a:t>函数式编程工具介绍</a:t>
            </a:r>
            <a:endParaRPr lang="en-US" altLang="zh-CN" dirty="0" smtClean="0"/>
          </a:p>
          <a:p>
            <a:pPr marL="0" indent="0">
              <a:buNone/>
            </a:pPr>
            <a:r>
              <a:rPr lang="en-US" altLang="zh-CN" dirty="0" smtClean="0"/>
              <a:t>●</a:t>
            </a:r>
            <a:r>
              <a:rPr lang="zh-CN" altLang="en-US" dirty="0" smtClean="0"/>
              <a:t>装饰器介绍</a:t>
            </a:r>
            <a:endParaRPr lang="en-US" altLang="zh-CN" dirty="0" smtClean="0"/>
          </a:p>
          <a:p>
            <a:pPr marL="0" indent="0">
              <a:buNone/>
            </a:pPr>
            <a:r>
              <a:rPr lang="en-US" altLang="zh-CN" dirty="0" smtClean="0"/>
              <a:t>●</a:t>
            </a:r>
            <a:r>
              <a:rPr lang="zh-CN" altLang="en-US" dirty="0"/>
              <a:t>生成</a:t>
            </a:r>
            <a:r>
              <a:rPr lang="zh-CN" altLang="en-US" dirty="0" smtClean="0"/>
              <a:t>器介绍</a:t>
            </a:r>
            <a:endParaRPr lang="en-US" altLang="zh-CN" dirty="0" smtClean="0"/>
          </a:p>
          <a:p>
            <a:pPr marL="0" indent="0">
              <a:buNone/>
            </a:pPr>
            <a:r>
              <a:rPr lang="en-US" altLang="zh-CN" dirty="0" smtClean="0"/>
              <a:t>● </a:t>
            </a:r>
            <a:r>
              <a:rPr lang="en-US" altLang="zh-CN" dirty="0"/>
              <a:t>python</a:t>
            </a:r>
            <a:r>
              <a:rPr lang="zh-CN" altLang="en-US" dirty="0" smtClean="0"/>
              <a:t>标准库</a:t>
            </a:r>
            <a:endParaRPr lang="zh-CN" altLang="en-US" dirty="0"/>
          </a:p>
        </p:txBody>
      </p:sp>
    </p:spTree>
    <p:extLst>
      <p:ext uri="{BB962C8B-B14F-4D97-AF65-F5344CB8AC3E}">
        <p14:creationId xmlns:p14="http://schemas.microsoft.com/office/powerpoint/2010/main" val="1901814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30</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en-US" altLang="zh-CN" dirty="0" err="1"/>
              <a:t>subprocess</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262782" y="2621244"/>
            <a:ext cx="9892898" cy="1477328"/>
          </a:xfrm>
          <a:prstGeom prst="rect">
            <a:avLst/>
          </a:prstGeom>
          <a:noFill/>
        </p:spPr>
        <p:txBody>
          <a:bodyPr wrap="square" rtlCol="0">
            <a:spAutoFit/>
          </a:bodyPr>
          <a:lstStyle/>
          <a:p>
            <a:r>
              <a:rPr lang="zh-CN" altLang="en-US" dirty="0" smtClean="0"/>
              <a:t>如果你是一名系统管理员，那么</a:t>
            </a:r>
            <a:r>
              <a:rPr lang="en-US" altLang="zh-CN" dirty="0" err="1" smtClean="0"/>
              <a:t>subprocess</a:t>
            </a:r>
            <a:r>
              <a:rPr lang="zh-CN" altLang="en-US" dirty="0" smtClean="0"/>
              <a:t>就是一个极具重要和常用的系统管理模块。</a:t>
            </a:r>
            <a:endParaRPr lang="en-US" altLang="zh-CN" dirty="0" smtClean="0"/>
          </a:p>
          <a:p>
            <a:r>
              <a:rPr lang="zh-CN" altLang="en-US" dirty="0" smtClean="0"/>
              <a:t>它的作用主要是</a:t>
            </a:r>
            <a:r>
              <a:rPr lang="zh-CN" altLang="en-US" dirty="0" smtClean="0">
                <a:solidFill>
                  <a:srgbClr val="FF0000"/>
                </a:solidFill>
              </a:rPr>
              <a:t>处理系统进程的通信、管理，以及系统命令的调用交互。</a:t>
            </a:r>
            <a:endParaRPr lang="en-US" altLang="zh-CN" dirty="0" smtClean="0">
              <a:solidFill>
                <a:srgbClr val="FF0000"/>
              </a:solidFill>
            </a:endParaRPr>
          </a:p>
          <a:p>
            <a:endParaRPr lang="en-US" altLang="zh-CN" dirty="0">
              <a:solidFill>
                <a:srgbClr val="FF0000"/>
              </a:solidFill>
            </a:endParaRPr>
          </a:p>
          <a:p>
            <a:r>
              <a:rPr lang="zh-CN" altLang="en-US" dirty="0" smtClean="0">
                <a:solidFill>
                  <a:srgbClr val="FF0000"/>
                </a:solidFill>
              </a:rPr>
              <a:t>类似的模块还有</a:t>
            </a:r>
            <a:r>
              <a:rPr lang="en-US" altLang="zh-CN" dirty="0" err="1" smtClean="0">
                <a:solidFill>
                  <a:srgbClr val="FF0000"/>
                </a:solidFill>
              </a:rPr>
              <a:t>os.command</a:t>
            </a:r>
            <a:r>
              <a:rPr lang="zh-CN" altLang="en-US" dirty="0" smtClean="0">
                <a:solidFill>
                  <a:srgbClr val="FF0000"/>
                </a:solidFill>
              </a:rPr>
              <a:t>和</a:t>
            </a:r>
            <a:r>
              <a:rPr lang="en-US" altLang="zh-CN" dirty="0" err="1" smtClean="0">
                <a:solidFill>
                  <a:srgbClr val="FF0000"/>
                </a:solidFill>
              </a:rPr>
              <a:t>os.popen</a:t>
            </a:r>
            <a:r>
              <a:rPr lang="zh-CN" altLang="en-US" dirty="0" smtClean="0">
                <a:solidFill>
                  <a:srgbClr val="FF0000"/>
                </a:solidFill>
              </a:rPr>
              <a:t>、</a:t>
            </a:r>
            <a:r>
              <a:rPr lang="en-US" altLang="zh-CN" dirty="0" err="1" smtClean="0">
                <a:solidFill>
                  <a:srgbClr val="FF0000"/>
                </a:solidFill>
              </a:rPr>
              <a:t>os.system</a:t>
            </a:r>
            <a:r>
              <a:rPr lang="zh-CN" altLang="en-US" dirty="0" smtClean="0">
                <a:solidFill>
                  <a:srgbClr val="FF0000"/>
                </a:solidFill>
              </a:rPr>
              <a:t>等等，但由于</a:t>
            </a:r>
            <a:r>
              <a:rPr lang="en-US" altLang="zh-CN" dirty="0" err="1" smtClean="0">
                <a:solidFill>
                  <a:srgbClr val="FF0000"/>
                </a:solidFill>
              </a:rPr>
              <a:t>subprocess</a:t>
            </a:r>
            <a:r>
              <a:rPr lang="zh-CN" altLang="en-US" dirty="0" smtClean="0">
                <a:solidFill>
                  <a:srgbClr val="FF0000"/>
                </a:solidFill>
              </a:rPr>
              <a:t>的出现及其强大的功能和优化，它已经彻底代替了市面上所有类似的功能模块</a:t>
            </a:r>
            <a:endParaRPr lang="zh-CN" altLang="en-US" dirty="0">
              <a:solidFill>
                <a:srgbClr val="FF0000"/>
              </a:solidFill>
            </a:endParaRPr>
          </a:p>
        </p:txBody>
      </p:sp>
    </p:spTree>
    <p:extLst>
      <p:ext uri="{BB962C8B-B14F-4D97-AF65-F5344CB8AC3E}">
        <p14:creationId xmlns:p14="http://schemas.microsoft.com/office/powerpoint/2010/main" val="14152138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31</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en-US" altLang="zh-CN" dirty="0" err="1"/>
              <a:t>subprocess</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097280" y="2007841"/>
            <a:ext cx="9892898" cy="4247317"/>
          </a:xfrm>
          <a:prstGeom prst="rect">
            <a:avLst/>
          </a:prstGeom>
          <a:noFill/>
        </p:spPr>
        <p:txBody>
          <a:bodyPr wrap="square" rtlCol="0">
            <a:spAutoFit/>
          </a:bodyPr>
          <a:lstStyle/>
          <a:p>
            <a:r>
              <a:rPr lang="zh-CN" altLang="en-US" dirty="0"/>
              <a:t>在</a:t>
            </a:r>
            <a:r>
              <a:rPr lang="zh-CN" altLang="en-US" dirty="0" smtClean="0"/>
              <a:t>这里，介绍一下如何通过</a:t>
            </a:r>
            <a:r>
              <a:rPr lang="en-US" altLang="zh-CN" dirty="0" err="1" smtClean="0"/>
              <a:t>subprocess</a:t>
            </a:r>
            <a:r>
              <a:rPr lang="zh-CN" altLang="en-US" dirty="0" smtClean="0"/>
              <a:t>模块来调用系统命令，及相关操作</a:t>
            </a:r>
            <a:endParaRPr lang="en-US" altLang="zh-CN" dirty="0" smtClean="0"/>
          </a:p>
          <a:p>
            <a:endParaRPr lang="en-US" altLang="zh-CN" dirty="0" smtClean="0"/>
          </a:p>
          <a:p>
            <a:r>
              <a:rPr lang="en-US" altLang="zh-CN" dirty="0" err="1" smtClean="0"/>
              <a:t>subprocess.call</a:t>
            </a:r>
            <a:r>
              <a:rPr lang="en-US" altLang="zh-CN" dirty="0" smtClean="0"/>
              <a:t>()      </a:t>
            </a:r>
            <a:r>
              <a:rPr lang="zh-CN" altLang="en-US" dirty="0" smtClean="0"/>
              <a:t>运行</a:t>
            </a:r>
            <a:r>
              <a:rPr lang="en-US" altLang="zh-CN" dirty="0" smtClean="0"/>
              <a:t>shell</a:t>
            </a:r>
            <a:r>
              <a:rPr lang="zh-CN" altLang="en-US" dirty="0" smtClean="0"/>
              <a:t>命令</a:t>
            </a:r>
            <a:endParaRPr lang="en-US" altLang="zh-CN" dirty="0" smtClean="0"/>
          </a:p>
          <a:p>
            <a:endParaRPr lang="en-US" altLang="zh-CN" dirty="0" smtClean="0"/>
          </a:p>
          <a:p>
            <a:r>
              <a:rPr lang="zh-CN" altLang="en-US" dirty="0" smtClean="0"/>
              <a:t>举例：</a:t>
            </a:r>
            <a:endParaRPr lang="en-US" altLang="zh-CN" dirty="0" smtClean="0"/>
          </a:p>
          <a:p>
            <a:pPr marL="342900" indent="-342900">
              <a:buAutoNum type="arabicPeriod"/>
            </a:pPr>
            <a:r>
              <a:rPr lang="zh-CN" altLang="en-US" dirty="0" smtClean="0"/>
              <a:t>磁盘使用情况汇总，并返回结果</a:t>
            </a:r>
            <a:endParaRPr lang="en-US" altLang="zh-CN" dirty="0" smtClean="0"/>
          </a:p>
          <a:p>
            <a:r>
              <a:rPr lang="en-US" altLang="zh-CN" dirty="0" err="1" smtClean="0"/>
              <a:t>subprocess.call</a:t>
            </a:r>
            <a:r>
              <a:rPr lang="en-US" altLang="zh-CN" dirty="0" smtClean="0"/>
              <a:t>(‘du -</a:t>
            </a:r>
            <a:r>
              <a:rPr lang="en-US" altLang="zh-CN" dirty="0" err="1" smtClean="0"/>
              <a:t>h’,shell</a:t>
            </a:r>
            <a:r>
              <a:rPr lang="en-US" altLang="zh-CN" dirty="0" smtClean="0"/>
              <a:t> = True)</a:t>
            </a:r>
          </a:p>
          <a:p>
            <a:endParaRPr lang="en-US" altLang="zh-CN" dirty="0" smtClean="0"/>
          </a:p>
          <a:p>
            <a:pPr marL="342900" indent="-342900">
              <a:buAutoNum type="arabicPeriod"/>
            </a:pPr>
            <a:r>
              <a:rPr lang="zh-CN" altLang="en-US" dirty="0"/>
              <a:t>磁盘使用情况汇总</a:t>
            </a:r>
            <a:r>
              <a:rPr lang="zh-CN" altLang="en-US" dirty="0" smtClean="0"/>
              <a:t>，禁止标准输出</a:t>
            </a:r>
            <a:endParaRPr lang="en-US" altLang="zh-CN" dirty="0" smtClean="0"/>
          </a:p>
          <a:p>
            <a:r>
              <a:rPr lang="en-US" altLang="zh-CN" dirty="0" err="1" smtClean="0"/>
              <a:t>subprocess.call</a:t>
            </a:r>
            <a:r>
              <a:rPr lang="en-US" altLang="zh-CN" dirty="0"/>
              <a:t>(‘du -h</a:t>
            </a:r>
            <a:r>
              <a:rPr lang="en-US" altLang="zh-CN" dirty="0" smtClean="0"/>
              <a:t>’,</a:t>
            </a:r>
          </a:p>
          <a:p>
            <a:r>
              <a:rPr lang="en-US" altLang="zh-CN" dirty="0"/>
              <a:t> </a:t>
            </a:r>
            <a:r>
              <a:rPr lang="en-US" altLang="zh-CN" dirty="0" smtClean="0"/>
              <a:t>                          shell </a:t>
            </a:r>
            <a:r>
              <a:rPr lang="en-US" altLang="zh-CN" dirty="0"/>
              <a:t>= </a:t>
            </a:r>
            <a:r>
              <a:rPr lang="en-US" altLang="zh-CN" dirty="0" smtClean="0"/>
              <a:t>True</a:t>
            </a:r>
            <a:r>
              <a:rPr lang="zh-CN" altLang="en-US" dirty="0" smtClean="0"/>
              <a:t>，</a:t>
            </a:r>
            <a:endParaRPr lang="en-US" altLang="zh-CN" dirty="0" smtClean="0"/>
          </a:p>
          <a:p>
            <a:r>
              <a:rPr lang="en-US" altLang="zh-CN" dirty="0"/>
              <a:t> </a:t>
            </a:r>
            <a:r>
              <a:rPr lang="en-US" altLang="zh-CN" dirty="0" smtClean="0"/>
              <a:t>                            </a:t>
            </a:r>
            <a:r>
              <a:rPr lang="en-US" altLang="zh-CN" dirty="0" err="1" smtClean="0"/>
              <a:t>stdout</a:t>
            </a:r>
            <a:r>
              <a:rPr lang="en-US" altLang="zh-CN" dirty="0" smtClean="0"/>
              <a:t> = open(‘/</a:t>
            </a:r>
            <a:r>
              <a:rPr lang="en-US" altLang="zh-CN" dirty="0" err="1" smtClean="0"/>
              <a:t>dev</a:t>
            </a:r>
            <a:r>
              <a:rPr lang="en-US" altLang="zh-CN" dirty="0" smtClean="0"/>
              <a:t>/</a:t>
            </a:r>
            <a:r>
              <a:rPr lang="en-US" altLang="zh-CN" dirty="0" err="1" smtClean="0"/>
              <a:t>null’,’w</a:t>
            </a:r>
            <a:r>
              <a:rPr lang="en-US" altLang="zh-CN" dirty="0" smtClean="0"/>
              <a:t>’),</a:t>
            </a:r>
          </a:p>
          <a:p>
            <a:r>
              <a:rPr lang="en-US" altLang="zh-CN" dirty="0"/>
              <a:t> </a:t>
            </a:r>
            <a:r>
              <a:rPr lang="en-US" altLang="zh-CN" dirty="0" smtClean="0"/>
              <a:t>                           </a:t>
            </a:r>
            <a:r>
              <a:rPr lang="en-US" altLang="zh-CN" dirty="0" err="1" smtClean="0"/>
              <a:t>stderr</a:t>
            </a:r>
            <a:r>
              <a:rPr lang="en-US" altLang="zh-CN" dirty="0" smtClean="0"/>
              <a:t> = </a:t>
            </a:r>
            <a:r>
              <a:rPr lang="en-US" altLang="zh-CN" dirty="0" err="1" smtClean="0"/>
              <a:t>subprocess.STDOUT</a:t>
            </a:r>
            <a:r>
              <a:rPr lang="en-US" altLang="zh-CN" dirty="0" smtClean="0"/>
              <a:t>)</a:t>
            </a:r>
            <a:endParaRPr lang="en-US" altLang="zh-CN" dirty="0"/>
          </a:p>
          <a:p>
            <a:endParaRPr lang="en-US" altLang="zh-CN" dirty="0"/>
          </a:p>
          <a:p>
            <a:pPr marL="342900" indent="-342900">
              <a:buAutoNum type="arabicPeriod"/>
            </a:pPr>
            <a:endParaRPr lang="zh-CN" altLang="en-US" dirty="0"/>
          </a:p>
        </p:txBody>
      </p:sp>
    </p:spTree>
    <p:extLst>
      <p:ext uri="{BB962C8B-B14F-4D97-AF65-F5344CB8AC3E}">
        <p14:creationId xmlns:p14="http://schemas.microsoft.com/office/powerpoint/2010/main" val="1322251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32</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en-US" altLang="zh-CN" dirty="0" err="1"/>
              <a:t>subprocess</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180031" y="1894901"/>
            <a:ext cx="7413126" cy="2862322"/>
          </a:xfrm>
          <a:prstGeom prst="rect">
            <a:avLst/>
          </a:prstGeom>
          <a:noFill/>
        </p:spPr>
        <p:txBody>
          <a:bodyPr wrap="square" rtlCol="0">
            <a:spAutoFit/>
          </a:bodyPr>
          <a:lstStyle/>
          <a:p>
            <a:r>
              <a:rPr lang="zh-CN" altLang="en-US" dirty="0" smtClean="0"/>
              <a:t>如果你有</a:t>
            </a:r>
            <a:r>
              <a:rPr lang="en-US" altLang="zh-CN" dirty="0" smtClean="0"/>
              <a:t>C</a:t>
            </a:r>
            <a:r>
              <a:rPr lang="zh-CN" altLang="en-US" dirty="0" smtClean="0"/>
              <a:t>或者</a:t>
            </a:r>
            <a:r>
              <a:rPr lang="en-US" altLang="zh-CN" dirty="0" smtClean="0"/>
              <a:t>Bash</a:t>
            </a:r>
            <a:r>
              <a:rPr lang="zh-CN" altLang="en-US" dirty="0" smtClean="0"/>
              <a:t>的编程经验，一定会对进程运行状态码比较熟悉。</a:t>
            </a:r>
            <a:endParaRPr lang="en-US" altLang="zh-CN" dirty="0" smtClean="0"/>
          </a:p>
          <a:p>
            <a:r>
              <a:rPr lang="en-US" altLang="zh-CN" dirty="0" err="1" smtClean="0"/>
              <a:t>subprocess.call</a:t>
            </a:r>
            <a:r>
              <a:rPr lang="en-US" altLang="zh-CN" dirty="0" smtClean="0"/>
              <a:t>()      </a:t>
            </a:r>
            <a:r>
              <a:rPr lang="zh-CN" altLang="en-US" dirty="0" smtClean="0"/>
              <a:t>返回状态码</a:t>
            </a:r>
            <a:endParaRPr lang="en-US" altLang="zh-CN" dirty="0" smtClean="0"/>
          </a:p>
          <a:p>
            <a:endParaRPr lang="en-US" altLang="zh-CN" dirty="0" smtClean="0"/>
          </a:p>
          <a:p>
            <a:r>
              <a:rPr lang="zh-CN" altLang="en-US" dirty="0" smtClean="0"/>
              <a:t>举例：</a:t>
            </a:r>
            <a:endParaRPr lang="en-US" altLang="zh-CN" dirty="0" smtClean="0"/>
          </a:p>
          <a:p>
            <a:pPr marL="342900" indent="-342900">
              <a:buAutoNum type="arabicPeriod"/>
            </a:pPr>
            <a:r>
              <a:rPr lang="zh-CN" altLang="en-US" dirty="0" smtClean="0"/>
              <a:t>磁盘使用情况汇总，并返回结果</a:t>
            </a:r>
            <a:endParaRPr lang="en-US" altLang="zh-CN" dirty="0" smtClean="0"/>
          </a:p>
          <a:p>
            <a:r>
              <a:rPr lang="en-US" altLang="zh-CN" dirty="0" err="1" smtClean="0"/>
              <a:t>stat_code</a:t>
            </a:r>
            <a:r>
              <a:rPr lang="en-US" altLang="zh-CN" dirty="0" smtClean="0"/>
              <a:t> = </a:t>
            </a:r>
            <a:r>
              <a:rPr lang="en-US" altLang="zh-CN" dirty="0" err="1" smtClean="0"/>
              <a:t>subprocess.call</a:t>
            </a:r>
            <a:r>
              <a:rPr lang="en-US" altLang="zh-CN" dirty="0" smtClean="0"/>
              <a:t>(‘du -</a:t>
            </a:r>
            <a:r>
              <a:rPr lang="en-US" altLang="zh-CN" dirty="0" err="1" smtClean="0"/>
              <a:t>h’,shell</a:t>
            </a:r>
            <a:r>
              <a:rPr lang="en-US" altLang="zh-CN" dirty="0" smtClean="0"/>
              <a:t> = True)</a:t>
            </a:r>
          </a:p>
          <a:p>
            <a:r>
              <a:rPr lang="en-US" altLang="zh-CN" dirty="0" err="1" smtClean="0"/>
              <a:t>stat_code</a:t>
            </a:r>
            <a:endParaRPr lang="en-US" altLang="zh-CN" dirty="0" smtClean="0"/>
          </a:p>
          <a:p>
            <a:r>
              <a:rPr lang="en-US" altLang="zh-CN" dirty="0" smtClean="0"/>
              <a:t>&gt;&gt;&gt;0</a:t>
            </a:r>
          </a:p>
          <a:p>
            <a:endParaRPr lang="en-US" altLang="zh-CN" dirty="0"/>
          </a:p>
          <a:p>
            <a:pPr marL="342900" indent="-342900">
              <a:buAutoNum type="arabicPeriod"/>
            </a:pP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146452415"/>
              </p:ext>
            </p:extLst>
          </p:nvPr>
        </p:nvGraphicFramePr>
        <p:xfrm>
          <a:off x="6262474" y="2757787"/>
          <a:ext cx="5250152" cy="2966720"/>
        </p:xfrm>
        <a:graphic>
          <a:graphicData uri="http://schemas.openxmlformats.org/drawingml/2006/table">
            <a:tbl>
              <a:tblPr firstRow="1" bandRow="1">
                <a:tableStyleId>{22838BEF-8BB2-4498-84A7-C5851F593DF1}</a:tableStyleId>
              </a:tblPr>
              <a:tblGrid>
                <a:gridCol w="2625076"/>
                <a:gridCol w="2625076"/>
              </a:tblGrid>
              <a:tr h="370840">
                <a:tc>
                  <a:txBody>
                    <a:bodyPr/>
                    <a:lstStyle/>
                    <a:p>
                      <a:r>
                        <a:rPr lang="en-US" altLang="zh-CN" b="0" dirty="0" smtClean="0"/>
                        <a:t>0</a:t>
                      </a:r>
                      <a:endParaRPr lang="zh-CN" altLang="en-US" b="0" dirty="0"/>
                    </a:p>
                  </a:txBody>
                  <a:tcPr/>
                </a:tc>
                <a:tc>
                  <a:txBody>
                    <a:bodyPr/>
                    <a:lstStyle/>
                    <a:p>
                      <a:r>
                        <a:rPr lang="zh-CN" altLang="en-US" dirty="0" smtClean="0"/>
                        <a:t>成功</a:t>
                      </a:r>
                      <a:endParaRPr lang="zh-CN" altLang="en-US" dirty="0"/>
                    </a:p>
                  </a:txBody>
                  <a:tcPr/>
                </a:tc>
              </a:tr>
              <a:tr h="370840">
                <a:tc>
                  <a:txBody>
                    <a:bodyPr/>
                    <a:lstStyle/>
                    <a:p>
                      <a:r>
                        <a:rPr lang="en-US" altLang="zh-CN" dirty="0" smtClean="0"/>
                        <a:t>1</a:t>
                      </a:r>
                      <a:endParaRPr lang="zh-CN" altLang="en-US" dirty="0"/>
                    </a:p>
                  </a:txBody>
                  <a:tcPr/>
                </a:tc>
                <a:tc>
                  <a:txBody>
                    <a:bodyPr/>
                    <a:lstStyle/>
                    <a:p>
                      <a:r>
                        <a:rPr lang="zh-CN" altLang="en-US" dirty="0" smtClean="0"/>
                        <a:t>普通错误</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Shell</a:t>
                      </a:r>
                      <a:r>
                        <a:rPr lang="zh-CN" altLang="en-US" dirty="0" smtClean="0"/>
                        <a:t>内建的误用</a:t>
                      </a:r>
                      <a:endParaRPr lang="zh-CN" altLang="en-US" dirty="0"/>
                    </a:p>
                  </a:txBody>
                  <a:tcPr/>
                </a:tc>
              </a:tr>
              <a:tr h="370840">
                <a:tc>
                  <a:txBody>
                    <a:bodyPr/>
                    <a:lstStyle/>
                    <a:p>
                      <a:r>
                        <a:rPr lang="en-US" altLang="zh-CN" dirty="0" smtClean="0"/>
                        <a:t>126</a:t>
                      </a:r>
                      <a:endParaRPr lang="zh-CN" altLang="en-US" dirty="0"/>
                    </a:p>
                  </a:txBody>
                  <a:tcPr/>
                </a:tc>
                <a:tc>
                  <a:txBody>
                    <a:bodyPr/>
                    <a:lstStyle/>
                    <a:p>
                      <a:r>
                        <a:rPr lang="zh-CN" altLang="en-US" dirty="0" smtClean="0"/>
                        <a:t>激活的命令无法执行</a:t>
                      </a:r>
                      <a:endParaRPr lang="zh-CN" altLang="en-US" dirty="0"/>
                    </a:p>
                  </a:txBody>
                  <a:tcPr/>
                </a:tc>
              </a:tr>
              <a:tr h="370840">
                <a:tc>
                  <a:txBody>
                    <a:bodyPr/>
                    <a:lstStyle/>
                    <a:p>
                      <a:r>
                        <a:rPr lang="en-US" altLang="zh-CN" dirty="0" smtClean="0"/>
                        <a:t>127</a:t>
                      </a:r>
                      <a:endParaRPr lang="zh-CN" altLang="en-US" dirty="0"/>
                    </a:p>
                  </a:txBody>
                  <a:tcPr/>
                </a:tc>
                <a:tc>
                  <a:txBody>
                    <a:bodyPr/>
                    <a:lstStyle/>
                    <a:p>
                      <a:r>
                        <a:rPr lang="zh-CN" altLang="en-US" dirty="0" smtClean="0"/>
                        <a:t>命令无法找到</a:t>
                      </a:r>
                      <a:endParaRPr lang="zh-CN" altLang="en-US" dirty="0"/>
                    </a:p>
                  </a:txBody>
                  <a:tcPr/>
                </a:tc>
              </a:tr>
              <a:tr h="370840">
                <a:tc>
                  <a:txBody>
                    <a:bodyPr/>
                    <a:lstStyle/>
                    <a:p>
                      <a:r>
                        <a:rPr lang="en-US" altLang="zh-CN" dirty="0" smtClean="0"/>
                        <a:t>128</a:t>
                      </a:r>
                      <a:endParaRPr lang="zh-CN" altLang="en-US" dirty="0"/>
                    </a:p>
                  </a:txBody>
                  <a:tcPr/>
                </a:tc>
                <a:tc>
                  <a:txBody>
                    <a:bodyPr/>
                    <a:lstStyle/>
                    <a:p>
                      <a:r>
                        <a:rPr lang="zh-CN" altLang="en-US" dirty="0" smtClean="0"/>
                        <a:t>非法参数</a:t>
                      </a:r>
                      <a:endParaRPr lang="zh-CN" altLang="en-US" dirty="0"/>
                    </a:p>
                  </a:txBody>
                  <a:tcPr/>
                </a:tc>
              </a:tr>
              <a:tr h="370840">
                <a:tc>
                  <a:txBody>
                    <a:bodyPr/>
                    <a:lstStyle/>
                    <a:p>
                      <a:r>
                        <a:rPr lang="en-US" altLang="zh-CN" dirty="0" smtClean="0"/>
                        <a:t>130</a:t>
                      </a:r>
                      <a:endParaRPr lang="zh-CN" altLang="en-US" dirty="0"/>
                    </a:p>
                  </a:txBody>
                  <a:tcPr/>
                </a:tc>
                <a:tc>
                  <a:txBody>
                    <a:bodyPr/>
                    <a:lstStyle/>
                    <a:p>
                      <a:r>
                        <a:rPr lang="zh-CN" altLang="en-US" dirty="0" smtClean="0"/>
                        <a:t>通过</a:t>
                      </a:r>
                      <a:r>
                        <a:rPr lang="en-US" altLang="zh-CN" dirty="0" smtClean="0"/>
                        <a:t>ctrl-c</a:t>
                      </a:r>
                      <a:r>
                        <a:rPr lang="zh-CN" altLang="en-US" dirty="0" smtClean="0"/>
                        <a:t>终止脚本执行</a:t>
                      </a:r>
                      <a:endParaRPr lang="zh-CN" altLang="en-US" dirty="0"/>
                    </a:p>
                  </a:txBody>
                  <a:tcPr/>
                </a:tc>
              </a:tr>
              <a:tr h="370840">
                <a:tc>
                  <a:txBody>
                    <a:bodyPr/>
                    <a:lstStyle/>
                    <a:p>
                      <a:r>
                        <a:rPr lang="en-US" altLang="zh-CN" dirty="0" smtClean="0"/>
                        <a:t>255</a:t>
                      </a:r>
                      <a:endParaRPr lang="zh-CN" altLang="en-US" dirty="0"/>
                    </a:p>
                  </a:txBody>
                  <a:tcPr/>
                </a:tc>
                <a:tc>
                  <a:txBody>
                    <a:bodyPr/>
                    <a:lstStyle/>
                    <a:p>
                      <a:r>
                        <a:rPr lang="zh-CN" altLang="en-US" dirty="0" smtClean="0"/>
                        <a:t>退出状态超出范围</a:t>
                      </a:r>
                      <a:endParaRPr lang="zh-CN" altLang="en-US" dirty="0"/>
                    </a:p>
                  </a:txBody>
                  <a:tcPr/>
                </a:tc>
              </a:tr>
            </a:tbl>
          </a:graphicData>
        </a:graphic>
      </p:graphicFrame>
    </p:spTree>
    <p:extLst>
      <p:ext uri="{BB962C8B-B14F-4D97-AF65-F5344CB8AC3E}">
        <p14:creationId xmlns:p14="http://schemas.microsoft.com/office/powerpoint/2010/main" val="2451705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33</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en-US" altLang="zh-CN" dirty="0" err="1"/>
              <a:t>subprocess</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097280" y="2007841"/>
            <a:ext cx="7411709" cy="3139321"/>
          </a:xfrm>
          <a:prstGeom prst="rect">
            <a:avLst/>
          </a:prstGeom>
          <a:noFill/>
        </p:spPr>
        <p:txBody>
          <a:bodyPr wrap="square" rtlCol="0">
            <a:spAutoFit/>
          </a:bodyPr>
          <a:lstStyle/>
          <a:p>
            <a:r>
              <a:rPr lang="en-US" altLang="zh-CN" dirty="0" err="1" smtClean="0"/>
              <a:t>subprocess.Popen</a:t>
            </a:r>
            <a:r>
              <a:rPr lang="en-US" altLang="zh-CN" dirty="0" smtClean="0"/>
              <a:t>()      </a:t>
            </a:r>
            <a:r>
              <a:rPr lang="zh-CN" altLang="en-US" dirty="0" smtClean="0"/>
              <a:t>运行</a:t>
            </a:r>
            <a:r>
              <a:rPr lang="en-US" altLang="zh-CN" dirty="0" smtClean="0"/>
              <a:t>shell</a:t>
            </a:r>
            <a:r>
              <a:rPr lang="zh-CN" altLang="en-US" dirty="0" smtClean="0"/>
              <a:t>命令，并可以捕获命令的输出结果</a:t>
            </a:r>
            <a:endParaRPr lang="en-US" altLang="zh-CN" dirty="0" smtClean="0"/>
          </a:p>
          <a:p>
            <a:endParaRPr lang="en-US" altLang="zh-CN" dirty="0" smtClean="0"/>
          </a:p>
          <a:p>
            <a:r>
              <a:rPr lang="zh-CN" altLang="en-US" dirty="0" smtClean="0"/>
              <a:t>举例：</a:t>
            </a:r>
            <a:endParaRPr lang="en-US" altLang="zh-CN" dirty="0" smtClean="0"/>
          </a:p>
          <a:p>
            <a:pPr marL="342900" indent="-342900">
              <a:buAutoNum type="arabicPeriod"/>
            </a:pPr>
            <a:r>
              <a:rPr lang="zh-CN" altLang="en-US" dirty="0" smtClean="0"/>
              <a:t>磁盘使用情况汇总，并捕获结果</a:t>
            </a:r>
            <a:endParaRPr lang="en-US" altLang="zh-CN" dirty="0" smtClean="0"/>
          </a:p>
          <a:p>
            <a:r>
              <a:rPr lang="en-US" altLang="zh-CN" dirty="0" smtClean="0"/>
              <a:t>result = </a:t>
            </a:r>
            <a:r>
              <a:rPr lang="en-US" altLang="zh-CN" dirty="0" err="1" smtClean="0"/>
              <a:t>subprocess.Popen</a:t>
            </a:r>
            <a:r>
              <a:rPr lang="en-US" altLang="zh-CN" dirty="0" smtClean="0"/>
              <a:t>(‘du -</a:t>
            </a:r>
            <a:r>
              <a:rPr lang="en-US" altLang="zh-CN" dirty="0" err="1" smtClean="0"/>
              <a:t>h’,shell</a:t>
            </a:r>
            <a:r>
              <a:rPr lang="en-US" altLang="zh-CN" dirty="0" smtClean="0"/>
              <a:t> = True)</a:t>
            </a:r>
          </a:p>
          <a:p>
            <a:endParaRPr lang="en-US" altLang="zh-CN" dirty="0"/>
          </a:p>
          <a:p>
            <a:r>
              <a:rPr lang="zh-CN" altLang="en-US" dirty="0" smtClean="0"/>
              <a:t>读取标准输出                 </a:t>
            </a:r>
            <a:r>
              <a:rPr lang="en-US" altLang="zh-CN" dirty="0" err="1" smtClean="0"/>
              <a:t>result.stdout.read</a:t>
            </a:r>
            <a:r>
              <a:rPr lang="en-US" altLang="zh-CN" dirty="0" smtClean="0"/>
              <a:t>()</a:t>
            </a:r>
          </a:p>
          <a:p>
            <a:r>
              <a:rPr lang="zh-CN" altLang="en-US" dirty="0" smtClean="0"/>
              <a:t>读取错误输出        </a:t>
            </a:r>
            <a:r>
              <a:rPr lang="en-US" altLang="zh-CN" dirty="0"/>
              <a:t>result. </a:t>
            </a:r>
            <a:r>
              <a:rPr lang="en-US" altLang="zh-CN" dirty="0" err="1" smtClean="0"/>
              <a:t>stderr.read</a:t>
            </a:r>
            <a:r>
              <a:rPr lang="en-US" altLang="zh-CN" dirty="0" smtClean="0"/>
              <a:t>()</a:t>
            </a:r>
          </a:p>
          <a:p>
            <a:endParaRPr lang="en-US" altLang="zh-CN" dirty="0" smtClean="0"/>
          </a:p>
          <a:p>
            <a:endParaRPr lang="en-US" altLang="zh-CN" dirty="0"/>
          </a:p>
          <a:p>
            <a:pPr marL="342900" indent="-342900">
              <a:buAutoNum type="arabicPeriod"/>
            </a:pPr>
            <a:endParaRPr lang="zh-CN" altLang="en-US" dirty="0"/>
          </a:p>
        </p:txBody>
      </p:sp>
      <p:sp>
        <p:nvSpPr>
          <p:cNvPr id="2" name="文本框 1"/>
          <p:cNvSpPr txBox="1"/>
          <p:nvPr/>
        </p:nvSpPr>
        <p:spPr>
          <a:xfrm>
            <a:off x="1097280" y="4603144"/>
            <a:ext cx="9978594"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dirty="0" smtClean="0"/>
              <a:t>正确的使用方法为：</a:t>
            </a:r>
            <a:endParaRPr lang="en-US" altLang="zh-CN" dirty="0" smtClean="0"/>
          </a:p>
          <a:p>
            <a:r>
              <a:rPr lang="en-US" altLang="zh-CN" dirty="0" err="1"/>
              <a:t>subprocess.Popen</a:t>
            </a:r>
            <a:r>
              <a:rPr lang="en-US" altLang="zh-CN" dirty="0" smtClean="0"/>
              <a:t>(‘du -</a:t>
            </a:r>
            <a:r>
              <a:rPr lang="en-US" altLang="zh-CN" dirty="0" err="1" smtClean="0"/>
              <a:t>h',</a:t>
            </a:r>
            <a:r>
              <a:rPr lang="en-US" altLang="zh-CN" dirty="0" err="1"/>
              <a:t>shell</a:t>
            </a:r>
            <a:r>
              <a:rPr lang="en-US" altLang="zh-CN" dirty="0"/>
              <a:t> = </a:t>
            </a:r>
            <a:r>
              <a:rPr lang="en-US" altLang="zh-CN" dirty="0" err="1"/>
              <a:t>True,stdout</a:t>
            </a:r>
            <a:r>
              <a:rPr lang="en-US" altLang="zh-CN" dirty="0"/>
              <a:t>=</a:t>
            </a:r>
            <a:r>
              <a:rPr lang="en-US" altLang="zh-CN" dirty="0" err="1"/>
              <a:t>subprocess.PIPE,stderr</a:t>
            </a:r>
            <a:r>
              <a:rPr lang="en-US" altLang="zh-CN" dirty="0"/>
              <a:t>=</a:t>
            </a:r>
            <a:r>
              <a:rPr lang="en-US" altLang="zh-CN" dirty="0" err="1"/>
              <a:t>subprocess.PIPE</a:t>
            </a:r>
            <a:r>
              <a:rPr lang="en-US" altLang="zh-CN" dirty="0" smtClean="0"/>
              <a:t>)</a:t>
            </a:r>
          </a:p>
          <a:p>
            <a:endParaRPr lang="zh-CN" altLang="en-US" dirty="0"/>
          </a:p>
        </p:txBody>
      </p:sp>
    </p:spTree>
    <p:extLst>
      <p:ext uri="{BB962C8B-B14F-4D97-AF65-F5344CB8AC3E}">
        <p14:creationId xmlns:p14="http://schemas.microsoft.com/office/powerpoint/2010/main" val="42284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34</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——platform</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097280" y="2007841"/>
            <a:ext cx="7411709" cy="2862322"/>
          </a:xfrm>
          <a:prstGeom prst="rect">
            <a:avLst/>
          </a:prstGeom>
          <a:noFill/>
        </p:spPr>
        <p:txBody>
          <a:bodyPr wrap="square" rtlCol="0">
            <a:spAutoFit/>
          </a:bodyPr>
          <a:lstStyle/>
          <a:p>
            <a:r>
              <a:rPr lang="en-US" altLang="zh-CN" dirty="0" smtClean="0"/>
              <a:t>platform</a:t>
            </a:r>
            <a:r>
              <a:rPr lang="zh-CN" altLang="en-US" dirty="0" smtClean="0"/>
              <a:t>模块主要是查看当前系统平台的信息</a:t>
            </a:r>
            <a:endParaRPr lang="en-US" altLang="zh-CN" dirty="0" smtClean="0"/>
          </a:p>
          <a:p>
            <a:endParaRPr lang="en-US" altLang="zh-CN" dirty="0"/>
          </a:p>
          <a:p>
            <a:r>
              <a:rPr lang="en-US" altLang="zh-CN" dirty="0" err="1" smtClean="0"/>
              <a:t>platform.system</a:t>
            </a:r>
            <a:r>
              <a:rPr lang="en-US" altLang="zh-CN" dirty="0" smtClean="0"/>
              <a:t>()              </a:t>
            </a:r>
            <a:r>
              <a:rPr lang="zh-CN" altLang="en-US" dirty="0" smtClean="0"/>
              <a:t>获取操作系统</a:t>
            </a:r>
            <a:endParaRPr lang="en-US" altLang="zh-CN" dirty="0" smtClean="0"/>
          </a:p>
          <a:p>
            <a:endParaRPr lang="en-US" altLang="zh-CN" dirty="0"/>
          </a:p>
          <a:p>
            <a:r>
              <a:rPr lang="en-US" altLang="zh-CN" dirty="0" err="1" smtClean="0"/>
              <a:t>platform.release</a:t>
            </a:r>
            <a:r>
              <a:rPr lang="en-US" altLang="zh-CN" dirty="0" smtClean="0"/>
              <a:t>()              </a:t>
            </a:r>
            <a:r>
              <a:rPr lang="zh-CN" altLang="en-US" dirty="0"/>
              <a:t>获取</a:t>
            </a:r>
            <a:r>
              <a:rPr lang="zh-CN" altLang="en-US" dirty="0" smtClean="0"/>
              <a:t>操作系统版本号</a:t>
            </a:r>
            <a:endParaRPr lang="en-US" altLang="zh-CN" dirty="0" smtClean="0"/>
          </a:p>
          <a:p>
            <a:endParaRPr lang="en-US" altLang="zh-CN" dirty="0"/>
          </a:p>
          <a:p>
            <a:endParaRPr lang="en-US" altLang="zh-CN" dirty="0" smtClean="0"/>
          </a:p>
          <a:p>
            <a:endParaRPr lang="en-US" altLang="zh-CN" dirty="0" smtClean="0"/>
          </a:p>
          <a:p>
            <a:endParaRPr lang="en-US" altLang="zh-CN" dirty="0"/>
          </a:p>
          <a:p>
            <a:pPr marL="342900" indent="-342900">
              <a:buAutoNum type="arabicPeriod"/>
            </a:pPr>
            <a:endParaRPr lang="zh-CN" altLang="en-US" dirty="0"/>
          </a:p>
        </p:txBody>
      </p:sp>
      <p:sp>
        <p:nvSpPr>
          <p:cNvPr id="3" name="文本框 2"/>
          <p:cNvSpPr txBox="1"/>
          <p:nvPr/>
        </p:nvSpPr>
        <p:spPr>
          <a:xfrm>
            <a:off x="1097280" y="4098275"/>
            <a:ext cx="912637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zh-CN" altLang="en-US" dirty="0" smtClean="0"/>
              <a:t>当</a:t>
            </a:r>
            <a:r>
              <a:rPr lang="en-US" altLang="zh-CN" dirty="0" smtClean="0"/>
              <a:t>platform</a:t>
            </a:r>
            <a:r>
              <a:rPr lang="zh-CN" altLang="en-US" dirty="0" smtClean="0"/>
              <a:t>和</a:t>
            </a:r>
            <a:r>
              <a:rPr lang="en-US" altLang="zh-CN" dirty="0" err="1" smtClean="0"/>
              <a:t>subprocess</a:t>
            </a:r>
            <a:r>
              <a:rPr lang="zh-CN" altLang="en-US" dirty="0" smtClean="0"/>
              <a:t>模块两者共同使用，可以编写一个具有跨平台的程序或脚本</a:t>
            </a:r>
            <a:endParaRPr lang="zh-CN" altLang="en-US" dirty="0"/>
          </a:p>
        </p:txBody>
      </p:sp>
    </p:spTree>
    <p:extLst>
      <p:ext uri="{BB962C8B-B14F-4D97-AF65-F5344CB8AC3E}">
        <p14:creationId xmlns:p14="http://schemas.microsoft.com/office/powerpoint/2010/main" val="452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35</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——sys</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233889" y="1939051"/>
            <a:ext cx="7411709" cy="5909310"/>
          </a:xfrm>
          <a:prstGeom prst="rect">
            <a:avLst/>
          </a:prstGeom>
          <a:noFill/>
        </p:spPr>
        <p:txBody>
          <a:bodyPr wrap="square" rtlCol="0">
            <a:spAutoFit/>
          </a:bodyPr>
          <a:lstStyle/>
          <a:p>
            <a:r>
              <a:rPr lang="en-US" altLang="zh-CN" dirty="0" err="1" smtClean="0"/>
              <a:t>sys.argv</a:t>
            </a:r>
            <a:r>
              <a:rPr lang="en-US" altLang="zh-CN" dirty="0"/>
              <a:t>: </a:t>
            </a:r>
            <a:r>
              <a:rPr lang="zh-CN" altLang="en-US" dirty="0"/>
              <a:t>实现从程序外部向程序传递参数</a:t>
            </a:r>
            <a:r>
              <a:rPr lang="zh-CN" altLang="en-US" dirty="0" smtClean="0"/>
              <a:t>。</a:t>
            </a:r>
            <a:endParaRPr lang="en-US" altLang="zh-CN" dirty="0" smtClean="0"/>
          </a:p>
          <a:p>
            <a:endParaRPr lang="zh-CN" altLang="en-US" dirty="0"/>
          </a:p>
          <a:p>
            <a:r>
              <a:rPr lang="en-US" altLang="zh-CN" dirty="0" err="1"/>
              <a:t>sys.exit</a:t>
            </a:r>
            <a:r>
              <a:rPr lang="en-US" altLang="zh-CN" dirty="0"/>
              <a:t>([</a:t>
            </a:r>
            <a:r>
              <a:rPr lang="en-US" altLang="zh-CN" dirty="0" err="1"/>
              <a:t>arg</a:t>
            </a:r>
            <a:r>
              <a:rPr lang="en-US" altLang="zh-CN" dirty="0"/>
              <a:t>]): </a:t>
            </a:r>
            <a:r>
              <a:rPr lang="zh-CN" altLang="en-US" dirty="0"/>
              <a:t>程序中间的退出，</a:t>
            </a:r>
            <a:r>
              <a:rPr lang="en-US" altLang="zh-CN" dirty="0" err="1"/>
              <a:t>arg</a:t>
            </a:r>
            <a:r>
              <a:rPr lang="en-US" altLang="zh-CN" dirty="0"/>
              <a:t>=0</a:t>
            </a:r>
            <a:r>
              <a:rPr lang="zh-CN" altLang="en-US" dirty="0"/>
              <a:t>为正常</a:t>
            </a:r>
            <a:r>
              <a:rPr lang="zh-CN" altLang="en-US" dirty="0" smtClean="0"/>
              <a:t>退出脚本。</a:t>
            </a:r>
            <a:endParaRPr lang="en-US" altLang="zh-CN" dirty="0" smtClean="0"/>
          </a:p>
          <a:p>
            <a:endParaRPr lang="zh-CN" altLang="en-US" dirty="0"/>
          </a:p>
          <a:p>
            <a:r>
              <a:rPr lang="en-US" altLang="zh-CN" dirty="0" err="1"/>
              <a:t>sys.getdefaultencoding</a:t>
            </a:r>
            <a:r>
              <a:rPr lang="en-US" altLang="zh-CN" dirty="0"/>
              <a:t>(): </a:t>
            </a:r>
            <a:r>
              <a:rPr lang="zh-CN" altLang="en-US" dirty="0"/>
              <a:t>获取系统当前编码，一般默认为</a:t>
            </a:r>
            <a:r>
              <a:rPr lang="en-US" altLang="zh-CN" dirty="0" err="1"/>
              <a:t>ascii</a:t>
            </a:r>
            <a:r>
              <a:rPr lang="zh-CN" altLang="en-US" dirty="0" smtClean="0"/>
              <a:t>。</a:t>
            </a:r>
            <a:endParaRPr lang="en-US" altLang="zh-CN" dirty="0" smtClean="0"/>
          </a:p>
          <a:p>
            <a:endParaRPr lang="zh-CN" altLang="en-US" dirty="0"/>
          </a:p>
          <a:p>
            <a:r>
              <a:rPr lang="en-US" altLang="zh-CN" dirty="0" err="1" smtClean="0"/>
              <a:t>sys.path</a:t>
            </a:r>
            <a:r>
              <a:rPr lang="en-US" altLang="zh-CN" dirty="0"/>
              <a:t>: </a:t>
            </a:r>
            <a:r>
              <a:rPr lang="zh-CN" altLang="en-US" dirty="0"/>
              <a:t>获取指定模块搜索路径的字符串集合，可以将写好的模块放在得到的某个路径下，就可以在程序中</a:t>
            </a:r>
            <a:r>
              <a:rPr lang="en-US" altLang="zh-CN" dirty="0"/>
              <a:t>import</a:t>
            </a:r>
            <a:r>
              <a:rPr lang="zh-CN" altLang="en-US" dirty="0"/>
              <a:t>时正确找到</a:t>
            </a:r>
            <a:r>
              <a:rPr lang="zh-CN" altLang="en-US" dirty="0" smtClean="0"/>
              <a:t>。</a:t>
            </a:r>
            <a:endParaRPr lang="en-US" altLang="zh-CN" dirty="0" smtClean="0"/>
          </a:p>
          <a:p>
            <a:endParaRPr lang="zh-CN" altLang="en-US" dirty="0"/>
          </a:p>
          <a:p>
            <a:r>
              <a:rPr lang="en-US" altLang="zh-CN" dirty="0" err="1"/>
              <a:t>sys.platform</a:t>
            </a:r>
            <a:r>
              <a:rPr lang="en-US" altLang="zh-CN" dirty="0"/>
              <a:t>: </a:t>
            </a:r>
            <a:r>
              <a:rPr lang="zh-CN" altLang="en-US" dirty="0"/>
              <a:t>获取当前系统平台</a:t>
            </a:r>
            <a:r>
              <a:rPr lang="zh-CN" altLang="en-US" dirty="0" smtClean="0"/>
              <a:t>。</a:t>
            </a:r>
            <a:endParaRPr lang="en-US" altLang="zh-CN" dirty="0" smtClean="0"/>
          </a:p>
          <a:p>
            <a:endParaRPr lang="zh-CN" altLang="en-US" dirty="0"/>
          </a:p>
          <a:p>
            <a:r>
              <a:rPr lang="en-US" altLang="zh-CN" dirty="0" err="1"/>
              <a:t>sys.stdin,sys.stdout,sys.stderr</a:t>
            </a:r>
            <a:r>
              <a:rPr lang="en-US" altLang="zh-CN" dirty="0"/>
              <a:t> </a:t>
            </a:r>
            <a:r>
              <a:rPr lang="en-US" altLang="zh-CN" dirty="0" err="1"/>
              <a:t>stdin</a:t>
            </a:r>
            <a:r>
              <a:rPr lang="en-US" altLang="zh-CN" dirty="0"/>
              <a:t> , </a:t>
            </a:r>
            <a:r>
              <a:rPr lang="en-US" altLang="zh-CN" dirty="0" err="1"/>
              <a:t>stdout</a:t>
            </a:r>
            <a:r>
              <a:rPr lang="en-US" altLang="zh-CN" dirty="0"/>
              <a:t> , </a:t>
            </a:r>
            <a:r>
              <a:rPr lang="zh-CN" altLang="en-US" dirty="0"/>
              <a:t>以及</a:t>
            </a:r>
            <a:r>
              <a:rPr lang="en-US" altLang="zh-CN" dirty="0" err="1"/>
              <a:t>stderr</a:t>
            </a:r>
            <a:r>
              <a:rPr lang="en-US" altLang="zh-CN" dirty="0"/>
              <a:t> </a:t>
            </a:r>
            <a:r>
              <a:rPr lang="zh-CN" altLang="en-US" dirty="0"/>
              <a:t>变量包含与标准</a:t>
            </a:r>
            <a:r>
              <a:rPr lang="en-US" altLang="zh-CN" dirty="0"/>
              <a:t>I/O </a:t>
            </a:r>
            <a:r>
              <a:rPr lang="zh-CN" altLang="en-US" dirty="0"/>
              <a:t>流对应的流对象</a:t>
            </a:r>
            <a:r>
              <a:rPr lang="en-US" altLang="zh-CN" dirty="0"/>
              <a:t>. </a:t>
            </a:r>
            <a:r>
              <a:rPr lang="zh-CN" altLang="en-US" dirty="0"/>
              <a:t>如果需要更好地控制输出</a:t>
            </a:r>
            <a:r>
              <a:rPr lang="en-US" altLang="zh-CN" dirty="0"/>
              <a:t>,</a:t>
            </a:r>
            <a:r>
              <a:rPr lang="zh-CN" altLang="en-US" dirty="0"/>
              <a:t>而</a:t>
            </a:r>
            <a:r>
              <a:rPr lang="en-US" altLang="zh-CN" dirty="0"/>
              <a:t>print </a:t>
            </a:r>
            <a:r>
              <a:rPr lang="zh-CN" altLang="en-US" dirty="0"/>
              <a:t>不能满足你的要求</a:t>
            </a:r>
            <a:r>
              <a:rPr lang="en-US" altLang="zh-CN" dirty="0"/>
              <a:t>, </a:t>
            </a:r>
            <a:r>
              <a:rPr lang="zh-CN" altLang="en-US" dirty="0"/>
              <a:t>它们就是你所需要的</a:t>
            </a:r>
            <a:r>
              <a:rPr lang="en-US" altLang="zh-CN" dirty="0"/>
              <a:t>. </a:t>
            </a:r>
            <a:r>
              <a:rPr lang="zh-CN" altLang="en-US" dirty="0"/>
              <a:t>你也可以替换它们</a:t>
            </a:r>
            <a:r>
              <a:rPr lang="en-US" altLang="zh-CN" dirty="0"/>
              <a:t>, </a:t>
            </a:r>
            <a:r>
              <a:rPr lang="zh-CN" altLang="en-US" dirty="0"/>
              <a:t>这时候你就可以重定向输出和输入到其它设备</a:t>
            </a:r>
            <a:r>
              <a:rPr lang="en-US" altLang="zh-CN" dirty="0"/>
              <a:t>( device ), </a:t>
            </a:r>
            <a:r>
              <a:rPr lang="zh-CN" altLang="en-US" dirty="0"/>
              <a:t>或者以非标准的方式处理它们</a:t>
            </a:r>
          </a:p>
          <a:p>
            <a:endParaRPr lang="en-US" altLang="zh-CN" dirty="0"/>
          </a:p>
          <a:p>
            <a:endParaRPr lang="en-US" altLang="zh-CN" dirty="0"/>
          </a:p>
          <a:p>
            <a:endParaRPr lang="en-US" altLang="zh-CN" dirty="0" smtClean="0"/>
          </a:p>
          <a:p>
            <a:endParaRPr lang="en-US" altLang="zh-CN" dirty="0" smtClean="0"/>
          </a:p>
          <a:p>
            <a:endParaRPr lang="en-US" altLang="zh-CN" dirty="0"/>
          </a:p>
          <a:p>
            <a:pPr marL="342900" indent="-342900">
              <a:buAutoNum type="arabicPeriod"/>
            </a:pPr>
            <a:endParaRPr lang="zh-CN" altLang="en-US" dirty="0"/>
          </a:p>
        </p:txBody>
      </p:sp>
    </p:spTree>
    <p:extLst>
      <p:ext uri="{BB962C8B-B14F-4D97-AF65-F5344CB8AC3E}">
        <p14:creationId xmlns:p14="http://schemas.microsoft.com/office/powerpoint/2010/main" val="3573441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36</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——encode</a:t>
            </a:r>
            <a:r>
              <a:rPr lang="zh-CN" altLang="en-US" dirty="0" smtClean="0"/>
              <a:t>和</a:t>
            </a:r>
            <a:r>
              <a:rPr lang="en-US" altLang="zh-CN" dirty="0" smtClean="0"/>
              <a:t>decode</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233889" y="1939051"/>
            <a:ext cx="10223653" cy="3970318"/>
          </a:xfrm>
          <a:prstGeom prst="rect">
            <a:avLst/>
          </a:prstGeom>
          <a:noFill/>
        </p:spPr>
        <p:txBody>
          <a:bodyPr wrap="square" rtlCol="0">
            <a:spAutoFit/>
          </a:bodyPr>
          <a:lstStyle/>
          <a:p>
            <a:r>
              <a:rPr lang="zh-CN" altLang="en-US" dirty="0"/>
              <a:t>字符串编码常用类型：</a:t>
            </a:r>
            <a:r>
              <a:rPr lang="en-US" altLang="zh-CN" dirty="0"/>
              <a:t>utf-8,gb2312,cp936,gbk</a:t>
            </a:r>
            <a:r>
              <a:rPr lang="zh-CN" altLang="en-US" dirty="0"/>
              <a:t>等。</a:t>
            </a:r>
          </a:p>
          <a:p>
            <a:r>
              <a:rPr lang="en-US" altLang="zh-CN" dirty="0"/>
              <a:t>python</a:t>
            </a:r>
            <a:r>
              <a:rPr lang="zh-CN" altLang="en-US" dirty="0"/>
              <a:t>中，我们使用</a:t>
            </a:r>
            <a:r>
              <a:rPr lang="en-US" altLang="zh-CN" dirty="0"/>
              <a:t>decode()</a:t>
            </a:r>
            <a:r>
              <a:rPr lang="zh-CN" altLang="en-US" dirty="0"/>
              <a:t>和</a:t>
            </a:r>
            <a:r>
              <a:rPr lang="en-US" altLang="zh-CN" dirty="0"/>
              <a:t>encode()</a:t>
            </a:r>
            <a:r>
              <a:rPr lang="zh-CN" altLang="en-US" dirty="0"/>
              <a:t>来进行解码和编码</a:t>
            </a:r>
          </a:p>
          <a:p>
            <a:endParaRPr lang="en-US" altLang="zh-CN" dirty="0" smtClean="0"/>
          </a:p>
          <a:p>
            <a:r>
              <a:rPr lang="en-US" altLang="zh-CN" dirty="0" err="1"/>
              <a:t>str.encode</a:t>
            </a:r>
            <a:r>
              <a:rPr lang="en-US" altLang="zh-CN" dirty="0"/>
              <a:t>(encoding</a:t>
            </a:r>
            <a:r>
              <a:rPr lang="en-US" altLang="zh-CN" dirty="0" smtClean="0"/>
              <a:t>=‘</a:t>
            </a:r>
            <a:r>
              <a:rPr lang="zh-CN" altLang="en-US" dirty="0" smtClean="0"/>
              <a:t>字符集</a:t>
            </a:r>
            <a:r>
              <a:rPr lang="en-US" altLang="zh-CN" dirty="0" smtClean="0"/>
              <a:t>',</a:t>
            </a:r>
            <a:r>
              <a:rPr lang="en-US" altLang="zh-CN" dirty="0"/>
              <a:t>errors='strict')</a:t>
            </a:r>
            <a:endParaRPr lang="en-US" altLang="zh-CN" dirty="0" smtClean="0"/>
          </a:p>
          <a:p>
            <a:r>
              <a:rPr lang="en-US" altLang="zh-CN" dirty="0"/>
              <a:t>encode() </a:t>
            </a:r>
            <a:r>
              <a:rPr lang="zh-CN" altLang="en-US" dirty="0"/>
              <a:t>方法返回字符串的编码版本。默认编码是当前的默认字符串编码。可给予设置不同的错误处理机制</a:t>
            </a:r>
            <a:r>
              <a:rPr lang="zh-CN" altLang="en-US" dirty="0" smtClean="0"/>
              <a:t>。    简称：</a:t>
            </a:r>
            <a:r>
              <a:rPr lang="zh-CN" altLang="en-US" b="1" dirty="0" smtClean="0"/>
              <a:t>编码</a:t>
            </a:r>
            <a:endParaRPr lang="en-US" altLang="zh-CN" b="1" dirty="0" smtClean="0"/>
          </a:p>
          <a:p>
            <a:endParaRPr lang="en-US" altLang="zh-CN" dirty="0"/>
          </a:p>
          <a:p>
            <a:r>
              <a:rPr lang="en-US" altLang="zh-CN" dirty="0" smtClean="0"/>
              <a:t>==================================================================================</a:t>
            </a:r>
          </a:p>
          <a:p>
            <a:r>
              <a:rPr lang="en-US" altLang="zh-CN" dirty="0" err="1"/>
              <a:t>str.decode</a:t>
            </a:r>
            <a:r>
              <a:rPr lang="en-US" altLang="zh-CN" dirty="0"/>
              <a:t>(encoding</a:t>
            </a:r>
            <a:r>
              <a:rPr lang="en-US" altLang="zh-CN" dirty="0" smtClean="0"/>
              <a:t>=‘</a:t>
            </a:r>
            <a:r>
              <a:rPr lang="zh-CN" altLang="en-US" dirty="0" smtClean="0"/>
              <a:t>字符集</a:t>
            </a:r>
            <a:r>
              <a:rPr lang="en-US" altLang="zh-CN" dirty="0" smtClean="0"/>
              <a:t>',</a:t>
            </a:r>
            <a:r>
              <a:rPr lang="en-US" altLang="zh-CN" dirty="0"/>
              <a:t>errors='strict</a:t>
            </a:r>
            <a:r>
              <a:rPr lang="en-US" altLang="zh-CN" dirty="0" smtClean="0"/>
              <a:t>')</a:t>
            </a:r>
          </a:p>
          <a:p>
            <a:r>
              <a:rPr lang="en-US" altLang="zh-CN" dirty="0"/>
              <a:t>decode()</a:t>
            </a:r>
            <a:r>
              <a:rPr lang="zh-CN" altLang="en-US" dirty="0"/>
              <a:t>方法使用注册编码的编解码器的字符串进行解码。它默认为默认的字符串</a:t>
            </a:r>
            <a:r>
              <a:rPr lang="zh-CN" altLang="en-US" dirty="0" smtClean="0"/>
              <a:t>编码。</a:t>
            </a:r>
            <a:endParaRPr lang="en-US" altLang="zh-CN" dirty="0" smtClean="0"/>
          </a:p>
          <a:p>
            <a:r>
              <a:rPr lang="zh-CN" altLang="en-US" dirty="0" smtClean="0"/>
              <a:t>简称：</a:t>
            </a:r>
            <a:r>
              <a:rPr lang="zh-CN" altLang="en-US" b="1" dirty="0"/>
              <a:t>解码</a:t>
            </a:r>
            <a:endParaRPr lang="en-US" altLang="zh-CN" b="1"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277675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37</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——encode</a:t>
            </a:r>
            <a:r>
              <a:rPr lang="zh-CN" altLang="en-US" dirty="0" smtClean="0"/>
              <a:t>和</a:t>
            </a:r>
            <a:r>
              <a:rPr lang="en-US" altLang="zh-CN" dirty="0" smtClean="0"/>
              <a:t>decode</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826265" y="1939051"/>
            <a:ext cx="10631277" cy="4801314"/>
          </a:xfrm>
          <a:prstGeom prst="rect">
            <a:avLst/>
          </a:prstGeom>
          <a:noFill/>
        </p:spPr>
        <p:txBody>
          <a:bodyPr wrap="square" rtlCol="0">
            <a:spAutoFit/>
          </a:bodyPr>
          <a:lstStyle/>
          <a:p>
            <a:r>
              <a:rPr lang="zh-CN" altLang="en-US" dirty="0" smtClean="0"/>
              <a:t>举例，使用</a:t>
            </a:r>
            <a:r>
              <a:rPr lang="en-US" altLang="zh-CN" dirty="0" err="1"/>
              <a:t>unicode</a:t>
            </a:r>
            <a:r>
              <a:rPr lang="zh-CN" altLang="en-US" dirty="0"/>
              <a:t>类型作为编码的基础类型。</a:t>
            </a:r>
            <a:r>
              <a:rPr lang="zh-CN" altLang="en-US" dirty="0" smtClean="0"/>
              <a:t>即</a:t>
            </a:r>
            <a:endParaRPr lang="en-US" altLang="zh-CN" dirty="0" smtClean="0"/>
          </a:p>
          <a:p>
            <a:endParaRPr lang="zh-CN" altLang="en-US" dirty="0"/>
          </a:p>
          <a:p>
            <a:r>
              <a:rPr lang="zh-CN" altLang="en-US" dirty="0"/>
              <a:t>     </a:t>
            </a:r>
            <a:r>
              <a:rPr lang="en-US" altLang="zh-CN" dirty="0"/>
              <a:t>decode              encode</a:t>
            </a:r>
          </a:p>
          <a:p>
            <a:r>
              <a:rPr lang="en-US" altLang="zh-CN" dirty="0" err="1"/>
              <a:t>str</a:t>
            </a:r>
            <a:r>
              <a:rPr lang="en-US" altLang="zh-CN" dirty="0"/>
              <a:t> ---------&gt; </a:t>
            </a:r>
            <a:r>
              <a:rPr lang="en-US" altLang="zh-CN" dirty="0" err="1"/>
              <a:t>unicode</a:t>
            </a:r>
            <a:r>
              <a:rPr lang="en-US" altLang="zh-CN" dirty="0"/>
              <a:t> ---------&gt;</a:t>
            </a:r>
            <a:r>
              <a:rPr lang="en-US" altLang="zh-CN" dirty="0" err="1"/>
              <a:t>str</a:t>
            </a:r>
            <a:endParaRPr lang="en-US" altLang="zh-CN" dirty="0"/>
          </a:p>
          <a:p>
            <a:endParaRPr lang="en-US" altLang="zh-CN" dirty="0"/>
          </a:p>
          <a:p>
            <a:r>
              <a:rPr lang="en-US" altLang="zh-CN" dirty="0" smtClean="0">
                <a:latin typeface="+mj-ea"/>
                <a:ea typeface="+mj-ea"/>
              </a:rPr>
              <a:t>u </a:t>
            </a:r>
            <a:r>
              <a:rPr lang="en-US" altLang="zh-CN" dirty="0">
                <a:latin typeface="+mj-ea"/>
                <a:ea typeface="+mj-ea"/>
              </a:rPr>
              <a:t>= u'</a:t>
            </a:r>
            <a:r>
              <a:rPr lang="zh-CN" altLang="en-US" dirty="0">
                <a:latin typeface="+mj-ea"/>
                <a:ea typeface="+mj-ea"/>
              </a:rPr>
              <a:t>中文</a:t>
            </a:r>
            <a:r>
              <a:rPr lang="en-US" altLang="zh-CN" dirty="0">
                <a:latin typeface="+mj-ea"/>
                <a:ea typeface="+mj-ea"/>
              </a:rPr>
              <a:t>' </a:t>
            </a:r>
            <a:r>
              <a:rPr lang="en-US" altLang="zh-CN" dirty="0" smtClean="0">
                <a:latin typeface="+mj-ea"/>
                <a:ea typeface="+mj-ea"/>
              </a:rPr>
              <a:t>                      #</a:t>
            </a:r>
            <a:r>
              <a:rPr lang="zh-CN" altLang="en-US" dirty="0">
                <a:latin typeface="+mj-ea"/>
                <a:ea typeface="+mj-ea"/>
              </a:rPr>
              <a:t>显示指定</a:t>
            </a:r>
            <a:r>
              <a:rPr lang="en-US" altLang="zh-CN" dirty="0" err="1">
                <a:latin typeface="+mj-ea"/>
                <a:ea typeface="+mj-ea"/>
              </a:rPr>
              <a:t>unicode</a:t>
            </a:r>
            <a:r>
              <a:rPr lang="zh-CN" altLang="en-US" dirty="0">
                <a:latin typeface="+mj-ea"/>
                <a:ea typeface="+mj-ea"/>
              </a:rPr>
              <a:t>类型对象</a:t>
            </a:r>
            <a:r>
              <a:rPr lang="en-US" altLang="zh-CN" dirty="0" smtClean="0">
                <a:latin typeface="+mj-ea"/>
                <a:ea typeface="+mj-ea"/>
              </a:rPr>
              <a:t>u</a:t>
            </a:r>
          </a:p>
          <a:p>
            <a:r>
              <a:rPr lang="en-US" altLang="zh-CN" dirty="0" err="1">
                <a:latin typeface="+mj-ea"/>
                <a:ea typeface="+mj-ea"/>
              </a:rPr>
              <a:t>str</a:t>
            </a:r>
            <a:r>
              <a:rPr lang="en-US" altLang="zh-CN" dirty="0">
                <a:latin typeface="+mj-ea"/>
                <a:ea typeface="+mj-ea"/>
              </a:rPr>
              <a:t> = </a:t>
            </a:r>
            <a:r>
              <a:rPr lang="en-US" altLang="zh-CN" dirty="0" err="1">
                <a:latin typeface="+mj-ea"/>
                <a:ea typeface="+mj-ea"/>
              </a:rPr>
              <a:t>u.encode</a:t>
            </a:r>
            <a:r>
              <a:rPr lang="en-US" altLang="zh-CN" dirty="0">
                <a:latin typeface="+mj-ea"/>
                <a:ea typeface="+mj-ea"/>
              </a:rPr>
              <a:t>('gb2312') </a:t>
            </a:r>
            <a:r>
              <a:rPr lang="en-US" altLang="zh-CN" dirty="0" smtClean="0">
                <a:latin typeface="+mj-ea"/>
                <a:ea typeface="+mj-ea"/>
              </a:rPr>
              <a:t>         #</a:t>
            </a:r>
            <a:r>
              <a:rPr lang="zh-CN" altLang="en-US" dirty="0">
                <a:latin typeface="+mj-ea"/>
                <a:ea typeface="+mj-ea"/>
              </a:rPr>
              <a:t>以</a:t>
            </a:r>
            <a:r>
              <a:rPr lang="en-US" altLang="zh-CN" dirty="0">
                <a:latin typeface="+mj-ea"/>
                <a:ea typeface="+mj-ea"/>
              </a:rPr>
              <a:t>gb2312</a:t>
            </a:r>
            <a:r>
              <a:rPr lang="zh-CN" altLang="en-US" dirty="0">
                <a:latin typeface="+mj-ea"/>
                <a:ea typeface="+mj-ea"/>
              </a:rPr>
              <a:t>编码对</a:t>
            </a:r>
            <a:r>
              <a:rPr lang="en-US" altLang="zh-CN" dirty="0" err="1">
                <a:latin typeface="+mj-ea"/>
                <a:ea typeface="+mj-ea"/>
              </a:rPr>
              <a:t>unicode</a:t>
            </a:r>
            <a:r>
              <a:rPr lang="zh-CN" altLang="en-US" dirty="0">
                <a:latin typeface="+mj-ea"/>
                <a:ea typeface="+mj-ea"/>
              </a:rPr>
              <a:t>对像进行编码</a:t>
            </a:r>
          </a:p>
          <a:p>
            <a:r>
              <a:rPr lang="en-US" altLang="zh-CN" dirty="0">
                <a:latin typeface="+mj-ea"/>
                <a:ea typeface="+mj-ea"/>
              </a:rPr>
              <a:t>str1 = </a:t>
            </a:r>
            <a:r>
              <a:rPr lang="en-US" altLang="zh-CN" dirty="0" err="1">
                <a:latin typeface="+mj-ea"/>
                <a:ea typeface="+mj-ea"/>
              </a:rPr>
              <a:t>u.encode</a:t>
            </a:r>
            <a:r>
              <a:rPr lang="en-US" altLang="zh-CN" dirty="0">
                <a:latin typeface="+mj-ea"/>
                <a:ea typeface="+mj-ea"/>
              </a:rPr>
              <a:t>('</a:t>
            </a:r>
            <a:r>
              <a:rPr lang="en-US" altLang="zh-CN" dirty="0" err="1">
                <a:latin typeface="+mj-ea"/>
                <a:ea typeface="+mj-ea"/>
              </a:rPr>
              <a:t>gbk</a:t>
            </a:r>
            <a:r>
              <a:rPr lang="en-US" altLang="zh-CN" dirty="0">
                <a:latin typeface="+mj-ea"/>
                <a:ea typeface="+mj-ea"/>
              </a:rPr>
              <a:t>') </a:t>
            </a:r>
            <a:r>
              <a:rPr lang="en-US" altLang="zh-CN" dirty="0" smtClean="0">
                <a:latin typeface="+mj-ea"/>
                <a:ea typeface="+mj-ea"/>
              </a:rPr>
              <a:t>           #</a:t>
            </a:r>
            <a:r>
              <a:rPr lang="zh-CN" altLang="en-US" dirty="0">
                <a:latin typeface="+mj-ea"/>
                <a:ea typeface="+mj-ea"/>
              </a:rPr>
              <a:t>以</a:t>
            </a:r>
            <a:r>
              <a:rPr lang="en-US" altLang="zh-CN" dirty="0" err="1">
                <a:latin typeface="+mj-ea"/>
                <a:ea typeface="+mj-ea"/>
              </a:rPr>
              <a:t>gbk</a:t>
            </a:r>
            <a:r>
              <a:rPr lang="zh-CN" altLang="en-US" dirty="0">
                <a:latin typeface="+mj-ea"/>
                <a:ea typeface="+mj-ea"/>
              </a:rPr>
              <a:t>编码对</a:t>
            </a:r>
            <a:r>
              <a:rPr lang="en-US" altLang="zh-CN" dirty="0" err="1">
                <a:latin typeface="+mj-ea"/>
                <a:ea typeface="+mj-ea"/>
              </a:rPr>
              <a:t>unicode</a:t>
            </a:r>
            <a:r>
              <a:rPr lang="zh-CN" altLang="en-US" dirty="0">
                <a:latin typeface="+mj-ea"/>
                <a:ea typeface="+mj-ea"/>
              </a:rPr>
              <a:t>对像进行编码</a:t>
            </a:r>
          </a:p>
          <a:p>
            <a:r>
              <a:rPr lang="en-US" altLang="zh-CN" dirty="0">
                <a:latin typeface="+mj-ea"/>
                <a:ea typeface="+mj-ea"/>
              </a:rPr>
              <a:t>str2 = </a:t>
            </a:r>
            <a:r>
              <a:rPr lang="en-US" altLang="zh-CN" dirty="0" err="1">
                <a:latin typeface="+mj-ea"/>
                <a:ea typeface="+mj-ea"/>
              </a:rPr>
              <a:t>u.encode</a:t>
            </a:r>
            <a:r>
              <a:rPr lang="en-US" altLang="zh-CN" dirty="0">
                <a:latin typeface="+mj-ea"/>
                <a:ea typeface="+mj-ea"/>
              </a:rPr>
              <a:t>('utf-8') </a:t>
            </a:r>
            <a:r>
              <a:rPr lang="en-US" altLang="zh-CN" dirty="0" smtClean="0">
                <a:latin typeface="+mj-ea"/>
                <a:ea typeface="+mj-ea"/>
              </a:rPr>
              <a:t>         #</a:t>
            </a:r>
            <a:r>
              <a:rPr lang="zh-CN" altLang="en-US" dirty="0">
                <a:latin typeface="+mj-ea"/>
                <a:ea typeface="+mj-ea"/>
              </a:rPr>
              <a:t>以</a:t>
            </a:r>
            <a:r>
              <a:rPr lang="en-US" altLang="zh-CN" dirty="0">
                <a:latin typeface="+mj-ea"/>
                <a:ea typeface="+mj-ea"/>
              </a:rPr>
              <a:t>utf-8</a:t>
            </a:r>
            <a:r>
              <a:rPr lang="zh-CN" altLang="en-US" dirty="0">
                <a:latin typeface="+mj-ea"/>
                <a:ea typeface="+mj-ea"/>
              </a:rPr>
              <a:t>编码对</a:t>
            </a:r>
            <a:r>
              <a:rPr lang="en-US" altLang="zh-CN" dirty="0" err="1">
                <a:latin typeface="+mj-ea"/>
                <a:ea typeface="+mj-ea"/>
              </a:rPr>
              <a:t>unicode</a:t>
            </a:r>
            <a:r>
              <a:rPr lang="zh-CN" altLang="en-US" dirty="0">
                <a:latin typeface="+mj-ea"/>
                <a:ea typeface="+mj-ea"/>
              </a:rPr>
              <a:t>对像进行编码</a:t>
            </a:r>
          </a:p>
          <a:p>
            <a:r>
              <a:rPr lang="en-US" altLang="zh-CN" dirty="0">
                <a:latin typeface="+mj-ea"/>
                <a:ea typeface="+mj-ea"/>
              </a:rPr>
              <a:t>u1 = </a:t>
            </a:r>
            <a:r>
              <a:rPr lang="en-US" altLang="zh-CN" dirty="0" err="1">
                <a:latin typeface="+mj-ea"/>
                <a:ea typeface="+mj-ea"/>
              </a:rPr>
              <a:t>str.decode</a:t>
            </a:r>
            <a:r>
              <a:rPr lang="en-US" altLang="zh-CN" dirty="0">
                <a:latin typeface="+mj-ea"/>
                <a:ea typeface="+mj-ea"/>
              </a:rPr>
              <a:t>('gb2312</a:t>
            </a:r>
            <a:r>
              <a:rPr lang="en-US" altLang="zh-CN" dirty="0" smtClean="0">
                <a:latin typeface="+mj-ea"/>
                <a:ea typeface="+mj-ea"/>
              </a:rPr>
              <a:t>')         #</a:t>
            </a:r>
            <a:r>
              <a:rPr lang="zh-CN" altLang="en-US" dirty="0">
                <a:latin typeface="+mj-ea"/>
                <a:ea typeface="+mj-ea"/>
              </a:rPr>
              <a:t>以</a:t>
            </a:r>
            <a:r>
              <a:rPr lang="en-US" altLang="zh-CN" dirty="0">
                <a:latin typeface="+mj-ea"/>
                <a:ea typeface="+mj-ea"/>
              </a:rPr>
              <a:t>gb2312</a:t>
            </a:r>
            <a:r>
              <a:rPr lang="zh-CN" altLang="en-US" dirty="0">
                <a:latin typeface="+mj-ea"/>
                <a:ea typeface="+mj-ea"/>
              </a:rPr>
              <a:t>编码对字符串</a:t>
            </a:r>
            <a:r>
              <a:rPr lang="en-US" altLang="zh-CN" dirty="0" err="1">
                <a:latin typeface="+mj-ea"/>
                <a:ea typeface="+mj-ea"/>
              </a:rPr>
              <a:t>str</a:t>
            </a:r>
            <a:r>
              <a:rPr lang="zh-CN" altLang="en-US" dirty="0">
                <a:latin typeface="+mj-ea"/>
                <a:ea typeface="+mj-ea"/>
              </a:rPr>
              <a:t>进行解码，以获取</a:t>
            </a:r>
            <a:r>
              <a:rPr lang="en-US" altLang="zh-CN" dirty="0" err="1">
                <a:latin typeface="+mj-ea"/>
                <a:ea typeface="+mj-ea"/>
              </a:rPr>
              <a:t>unicode</a:t>
            </a:r>
            <a:endParaRPr lang="en-US" altLang="zh-CN" dirty="0">
              <a:latin typeface="+mj-ea"/>
              <a:ea typeface="+mj-ea"/>
            </a:endParaRPr>
          </a:p>
          <a:p>
            <a:r>
              <a:rPr lang="en-US" altLang="zh-CN" dirty="0">
                <a:latin typeface="+mj-ea"/>
                <a:ea typeface="+mj-ea"/>
              </a:rPr>
              <a:t>u2 = </a:t>
            </a:r>
            <a:r>
              <a:rPr lang="en-US" altLang="zh-CN" dirty="0" err="1">
                <a:latin typeface="+mj-ea"/>
                <a:ea typeface="+mj-ea"/>
              </a:rPr>
              <a:t>str.decode</a:t>
            </a:r>
            <a:r>
              <a:rPr lang="en-US" altLang="zh-CN" dirty="0">
                <a:latin typeface="+mj-ea"/>
                <a:ea typeface="+mj-ea"/>
              </a:rPr>
              <a:t>('utf-8</a:t>
            </a:r>
            <a:r>
              <a:rPr lang="en-US" altLang="zh-CN" dirty="0" smtClean="0">
                <a:latin typeface="+mj-ea"/>
                <a:ea typeface="+mj-ea"/>
              </a:rPr>
              <a:t>')          #</a:t>
            </a:r>
            <a:r>
              <a:rPr lang="zh-CN" altLang="en-US" dirty="0">
                <a:latin typeface="+mj-ea"/>
                <a:ea typeface="+mj-ea"/>
              </a:rPr>
              <a:t>如果以</a:t>
            </a:r>
            <a:r>
              <a:rPr lang="en-US" altLang="zh-CN" dirty="0">
                <a:latin typeface="+mj-ea"/>
                <a:ea typeface="+mj-ea"/>
              </a:rPr>
              <a:t>utf-8</a:t>
            </a:r>
            <a:r>
              <a:rPr lang="zh-CN" altLang="en-US" dirty="0">
                <a:latin typeface="+mj-ea"/>
                <a:ea typeface="+mj-ea"/>
              </a:rPr>
              <a:t>的编码对</a:t>
            </a:r>
            <a:r>
              <a:rPr lang="en-US" altLang="zh-CN" dirty="0" err="1">
                <a:latin typeface="+mj-ea"/>
                <a:ea typeface="+mj-ea"/>
              </a:rPr>
              <a:t>str</a:t>
            </a:r>
            <a:r>
              <a:rPr lang="zh-CN" altLang="en-US" dirty="0">
                <a:latin typeface="+mj-ea"/>
                <a:ea typeface="+mj-ea"/>
              </a:rPr>
              <a:t>进行解码得到的结果，将无法</a:t>
            </a:r>
            <a:r>
              <a:rPr lang="zh-CN" altLang="en-US" dirty="0" smtClean="0">
                <a:latin typeface="+mj-ea"/>
                <a:ea typeface="+mj-ea"/>
              </a:rPr>
              <a:t>还原原来</a:t>
            </a:r>
            <a:r>
              <a:rPr lang="zh-CN" altLang="en-US" dirty="0">
                <a:latin typeface="+mj-ea"/>
                <a:ea typeface="+mj-ea"/>
              </a:rPr>
              <a:t>的</a:t>
            </a:r>
            <a:r>
              <a:rPr lang="en-US" altLang="zh-CN" dirty="0" err="1">
                <a:latin typeface="+mj-ea"/>
                <a:ea typeface="+mj-ea"/>
              </a:rPr>
              <a:t>unicode</a:t>
            </a:r>
            <a:r>
              <a:rPr lang="zh-CN" altLang="en-US" dirty="0">
                <a:latin typeface="+mj-ea"/>
                <a:ea typeface="+mj-ea"/>
              </a:rPr>
              <a:t>类型</a:t>
            </a:r>
            <a:endParaRPr lang="en-US" altLang="zh-CN" dirty="0">
              <a:latin typeface="+mj-ea"/>
              <a:ea typeface="+mj-ea"/>
            </a:endParaRPr>
          </a:p>
          <a:p>
            <a:endParaRPr lang="en-US" altLang="zh-CN" dirty="0"/>
          </a:p>
          <a:p>
            <a:endParaRPr lang="en-US" altLang="zh-CN" dirty="0" smtClean="0"/>
          </a:p>
          <a:p>
            <a:endParaRPr lang="en-US" altLang="zh-CN" dirty="0" smtClean="0"/>
          </a:p>
          <a:p>
            <a:endParaRPr lang="en-US" altLang="zh-CN" dirty="0"/>
          </a:p>
          <a:p>
            <a:pPr marL="342900" indent="-342900">
              <a:buAutoNum type="arabicPeriod"/>
            </a:pPr>
            <a:endParaRPr lang="zh-CN" altLang="en-US" dirty="0"/>
          </a:p>
        </p:txBody>
      </p:sp>
    </p:spTree>
    <p:extLst>
      <p:ext uri="{BB962C8B-B14F-4D97-AF65-F5344CB8AC3E}">
        <p14:creationId xmlns:p14="http://schemas.microsoft.com/office/powerpoint/2010/main" val="2865100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387" y="2777088"/>
            <a:ext cx="10058400" cy="1988136"/>
          </a:xfrm>
        </p:spPr>
        <p:txBody>
          <a:bodyPr/>
          <a:lstStyle/>
          <a:p>
            <a:r>
              <a:rPr lang="en-US" altLang="zh-CN" dirty="0" smtClean="0"/>
              <a:t>##</a:t>
            </a:r>
            <a:r>
              <a:rPr lang="zh-CN" altLang="en-US" dirty="0" smtClean="0"/>
              <a:t>导入正则表达式模块</a:t>
            </a:r>
            <a:endParaRPr lang="en-US" altLang="zh-CN" dirty="0" smtClean="0"/>
          </a:p>
          <a:p>
            <a:r>
              <a:rPr lang="en-US" altLang="zh-CN" dirty="0" smtClean="0"/>
              <a:t>import re</a:t>
            </a:r>
          </a:p>
          <a:p>
            <a:r>
              <a:rPr lang="en-US" altLang="zh-CN" dirty="0" smtClean="0"/>
              <a:t>##</a:t>
            </a:r>
            <a:r>
              <a:rPr lang="zh-CN" altLang="en-US" dirty="0" smtClean="0"/>
              <a:t>创建一个已编译的正则表达式对象</a:t>
            </a:r>
            <a:endParaRPr lang="en-US" altLang="zh-CN" dirty="0" smtClean="0"/>
          </a:p>
          <a:p>
            <a:r>
              <a:rPr lang="en-US" altLang="zh-CN" dirty="0" err="1" smtClean="0"/>
              <a:t>re.compile</a:t>
            </a:r>
            <a:r>
              <a:rPr lang="en-US" altLang="zh-CN" dirty="0" smtClean="0"/>
              <a:t>(“</a:t>
            </a:r>
            <a:r>
              <a:rPr lang="zh-CN" altLang="en-US" dirty="0" smtClean="0"/>
              <a:t>正则表达式</a:t>
            </a:r>
            <a:r>
              <a:rPr lang="en-US" altLang="zh-CN" dirty="0" smtClean="0"/>
              <a:t>”)</a:t>
            </a:r>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38</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zh-CN" altLang="en-US" dirty="0" smtClean="0"/>
              <a:t>正则表达式</a:t>
            </a:r>
            <a:r>
              <a:rPr lang="en-US" altLang="zh-CN" dirty="0" smtClean="0"/>
              <a:t>re</a:t>
            </a:r>
            <a:endParaRPr lang="zh-CN" altLang="en-US" dirty="0"/>
          </a:p>
        </p:txBody>
      </p:sp>
      <p:sp>
        <p:nvSpPr>
          <p:cNvPr id="7" name="文本框 6"/>
          <p:cNvSpPr txBox="1"/>
          <p:nvPr/>
        </p:nvSpPr>
        <p:spPr>
          <a:xfrm>
            <a:off x="1068387" y="2022861"/>
            <a:ext cx="10058400" cy="369332"/>
          </a:xfrm>
          <a:prstGeom prst="rect">
            <a:avLst/>
          </a:prstGeom>
          <a:noFill/>
        </p:spPr>
        <p:txBody>
          <a:bodyPr wrap="square" rtlCol="0">
            <a:spAutoFit/>
          </a:bodyPr>
          <a:lstStyle/>
          <a:p>
            <a:r>
              <a:rPr lang="zh-CN" altLang="en-US" dirty="0"/>
              <a:t>本节</a:t>
            </a:r>
            <a:r>
              <a:rPr lang="zh-CN" altLang="en-US" dirty="0" smtClean="0"/>
              <a:t>只讲述</a:t>
            </a:r>
            <a:r>
              <a:rPr lang="en-US" altLang="zh-CN" dirty="0" smtClean="0"/>
              <a:t>python</a:t>
            </a:r>
            <a:r>
              <a:rPr lang="zh-CN" altLang="en-US" dirty="0" smtClean="0"/>
              <a:t>如何来使用正则表达式，而不是正则表达式本身的语法。</a:t>
            </a:r>
            <a:endParaRPr lang="zh-CN" altLang="en-US" dirty="0"/>
          </a:p>
        </p:txBody>
      </p:sp>
    </p:spTree>
    <p:extLst>
      <p:ext uri="{BB962C8B-B14F-4D97-AF65-F5344CB8AC3E}">
        <p14:creationId xmlns:p14="http://schemas.microsoft.com/office/powerpoint/2010/main" val="1022655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39</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zh-CN" altLang="en-US" dirty="0" smtClean="0"/>
              <a:t>正则表达式</a:t>
            </a:r>
            <a:r>
              <a:rPr lang="en-US" altLang="zh-CN" dirty="0" smtClean="0"/>
              <a:t>re</a:t>
            </a:r>
            <a:endParaRPr lang="zh-CN" altLang="en-US" dirty="0"/>
          </a:p>
        </p:txBody>
      </p:sp>
      <p:sp>
        <p:nvSpPr>
          <p:cNvPr id="7" name="文本框 6"/>
          <p:cNvSpPr txBox="1"/>
          <p:nvPr/>
        </p:nvSpPr>
        <p:spPr>
          <a:xfrm>
            <a:off x="1154083" y="1887892"/>
            <a:ext cx="10058400" cy="2308324"/>
          </a:xfrm>
          <a:prstGeom prst="rect">
            <a:avLst/>
          </a:prstGeom>
          <a:noFill/>
        </p:spPr>
        <p:txBody>
          <a:bodyPr wrap="square" rtlCol="0">
            <a:spAutoFit/>
          </a:bodyPr>
          <a:lstStyle/>
          <a:p>
            <a:r>
              <a:rPr lang="zh-CN" altLang="en-US" dirty="0" smtClean="0"/>
              <a:t>举例：</a:t>
            </a:r>
            <a:endParaRPr lang="en-US" altLang="zh-CN" dirty="0" smtClean="0"/>
          </a:p>
          <a:p>
            <a:r>
              <a:rPr lang="en-US" altLang="zh-CN" dirty="0" smtClean="0"/>
              <a:t>“this </a:t>
            </a:r>
            <a:r>
              <a:rPr lang="en-US" altLang="zh-CN" dirty="0"/>
              <a:t>is {</a:t>
            </a:r>
            <a:r>
              <a:rPr lang="en-US" altLang="zh-CN" dirty="0" err="1"/>
              <a:t>tangqingwen</a:t>
            </a:r>
            <a:r>
              <a:rPr lang="en-US" altLang="zh-CN" dirty="0" smtClean="0"/>
              <a:t>}“   </a:t>
            </a:r>
            <a:r>
              <a:rPr lang="zh-CN" altLang="en-US" dirty="0" smtClean="0"/>
              <a:t>我需要把</a:t>
            </a:r>
            <a:r>
              <a:rPr lang="en-US" altLang="zh-CN" dirty="0" err="1" smtClean="0"/>
              <a:t>tangqingwen</a:t>
            </a:r>
            <a:r>
              <a:rPr lang="zh-CN" altLang="en-US" dirty="0" smtClean="0"/>
              <a:t>，打印出来。</a:t>
            </a:r>
            <a:endParaRPr lang="en-US" altLang="zh-CN" dirty="0" smtClean="0"/>
          </a:p>
          <a:p>
            <a:endParaRPr lang="en-US" altLang="zh-CN" dirty="0"/>
          </a:p>
          <a:p>
            <a:r>
              <a:rPr lang="en-US" altLang="zh-CN" dirty="0" err="1"/>
              <a:t>re_obj</a:t>
            </a:r>
            <a:r>
              <a:rPr lang="en-US" altLang="zh-CN" dirty="0"/>
              <a:t> = </a:t>
            </a:r>
            <a:r>
              <a:rPr lang="en-US" altLang="zh-CN" dirty="0" err="1" smtClean="0"/>
              <a:t>re.compile</a:t>
            </a:r>
            <a:r>
              <a:rPr lang="en-US" altLang="zh-CN" dirty="0" smtClean="0"/>
              <a:t>(r“{(.*?)}”)     ##</a:t>
            </a:r>
            <a:r>
              <a:rPr lang="zh-CN" altLang="en-US" dirty="0" smtClean="0"/>
              <a:t>创建一个正则编译对象</a:t>
            </a:r>
            <a:endParaRPr lang="en-US" altLang="zh-CN" dirty="0" smtClean="0"/>
          </a:p>
          <a:p>
            <a:r>
              <a:rPr lang="en-US" altLang="zh-CN" dirty="0" err="1"/>
              <a:t>some_string</a:t>
            </a:r>
            <a:r>
              <a:rPr lang="en-US" altLang="zh-CN" dirty="0"/>
              <a:t> = "this is {</a:t>
            </a:r>
            <a:r>
              <a:rPr lang="en-US" altLang="zh-CN" dirty="0" err="1"/>
              <a:t>tangqingwen</a:t>
            </a:r>
            <a:r>
              <a:rPr lang="en-US" altLang="zh-CN" dirty="0"/>
              <a:t>}"</a:t>
            </a:r>
          </a:p>
          <a:p>
            <a:r>
              <a:rPr lang="en-US" altLang="zh-CN" dirty="0"/>
              <a:t>for match in </a:t>
            </a:r>
            <a:r>
              <a:rPr lang="en-US" altLang="zh-CN" dirty="0" err="1"/>
              <a:t>re_obj.findall</a:t>
            </a:r>
            <a:r>
              <a:rPr lang="en-US" altLang="zh-CN" dirty="0"/>
              <a:t>(</a:t>
            </a:r>
            <a:r>
              <a:rPr lang="en-US" altLang="zh-CN" dirty="0" err="1"/>
              <a:t>some_string</a:t>
            </a:r>
            <a:r>
              <a:rPr lang="en-US" altLang="zh-CN" dirty="0" smtClean="0"/>
              <a:t>):          ##  </a:t>
            </a:r>
            <a:r>
              <a:rPr lang="en-US" altLang="zh-CN" dirty="0" err="1" smtClean="0"/>
              <a:t>findall</a:t>
            </a:r>
            <a:r>
              <a:rPr lang="zh-CN" altLang="en-US" dirty="0" smtClean="0"/>
              <a:t>方法是返回匹配后的一个列表。</a:t>
            </a:r>
            <a:r>
              <a:rPr lang="en-US" altLang="zh-CN" dirty="0" smtClean="0"/>
              <a:t>   </a:t>
            </a:r>
          </a:p>
          <a:p>
            <a:r>
              <a:rPr lang="en-US" altLang="zh-CN" dirty="0"/>
              <a:t>        print "MATCH-&gt;" , match</a:t>
            </a:r>
            <a:endParaRPr lang="en-US" altLang="zh-CN" dirty="0" smtClean="0"/>
          </a:p>
          <a:p>
            <a:endParaRPr lang="en-US" altLang="zh-CN" dirty="0"/>
          </a:p>
        </p:txBody>
      </p:sp>
      <p:sp>
        <p:nvSpPr>
          <p:cNvPr id="2" name="文本框 1"/>
          <p:cNvSpPr txBox="1"/>
          <p:nvPr/>
        </p:nvSpPr>
        <p:spPr>
          <a:xfrm>
            <a:off x="1154083" y="4472848"/>
            <a:ext cx="9609397" cy="369332"/>
          </a:xfrm>
          <a:prstGeom prst="rect">
            <a:avLst/>
          </a:prstGeom>
          <a:noFill/>
        </p:spPr>
        <p:txBody>
          <a:bodyPr wrap="square" rtlCol="0">
            <a:spAutoFit/>
          </a:bodyPr>
          <a:lstStyle/>
          <a:p>
            <a:r>
              <a:rPr lang="zh-CN" altLang="en-US" dirty="0" smtClean="0">
                <a:solidFill>
                  <a:srgbClr val="FF0000"/>
                </a:solidFill>
              </a:rPr>
              <a:t>试着把</a:t>
            </a:r>
            <a:r>
              <a:rPr lang="en-US" altLang="zh-CN" dirty="0" err="1" smtClean="0">
                <a:solidFill>
                  <a:srgbClr val="FF0000"/>
                </a:solidFill>
              </a:rPr>
              <a:t>findall</a:t>
            </a:r>
            <a:r>
              <a:rPr lang="zh-CN" altLang="en-US" dirty="0" smtClean="0">
                <a:solidFill>
                  <a:srgbClr val="FF0000"/>
                </a:solidFill>
              </a:rPr>
              <a:t>方法替换为</a:t>
            </a:r>
            <a:r>
              <a:rPr lang="en-US" altLang="zh-CN" dirty="0" err="1" smtClean="0">
                <a:solidFill>
                  <a:srgbClr val="FF0000"/>
                </a:solidFill>
              </a:rPr>
              <a:t>finditer</a:t>
            </a:r>
            <a:r>
              <a:rPr lang="zh-CN" altLang="en-US" dirty="0">
                <a:solidFill>
                  <a:srgbClr val="FF0000"/>
                </a:solidFill>
              </a:rPr>
              <a:t>？</a:t>
            </a:r>
          </a:p>
        </p:txBody>
      </p:sp>
      <p:sp>
        <p:nvSpPr>
          <p:cNvPr id="3" name="文本框 2"/>
          <p:cNvSpPr txBox="1"/>
          <p:nvPr/>
        </p:nvSpPr>
        <p:spPr>
          <a:xfrm>
            <a:off x="1154083" y="5111827"/>
            <a:ext cx="9829734" cy="369332"/>
          </a:xfrm>
          <a:prstGeom prst="rect">
            <a:avLst/>
          </a:prstGeom>
          <a:noFill/>
        </p:spPr>
        <p:txBody>
          <a:bodyPr wrap="square" rtlCol="0">
            <a:spAutoFit/>
          </a:bodyPr>
          <a:lstStyle/>
          <a:p>
            <a:r>
              <a:rPr lang="en-US" altLang="zh-CN" dirty="0" err="1" smtClean="0"/>
              <a:t>finditer</a:t>
            </a:r>
            <a:r>
              <a:rPr lang="zh-CN" altLang="en-US" dirty="0" smtClean="0"/>
              <a:t>和</a:t>
            </a:r>
            <a:r>
              <a:rPr lang="en-US" altLang="zh-CN" dirty="0" err="1" smtClean="0"/>
              <a:t>findall</a:t>
            </a:r>
            <a:r>
              <a:rPr lang="zh-CN" altLang="en-US" dirty="0" smtClean="0"/>
              <a:t>的区别就是前者为一个迭代器；而后者是一个列表，因此</a:t>
            </a:r>
            <a:r>
              <a:rPr lang="en-US" altLang="zh-CN" dirty="0" err="1" smtClean="0"/>
              <a:t>finditer</a:t>
            </a:r>
            <a:r>
              <a:rPr lang="zh-CN" altLang="en-US" dirty="0" smtClean="0"/>
              <a:t>更具有灵活性</a:t>
            </a:r>
            <a:endParaRPr lang="zh-CN" altLang="en-US" dirty="0"/>
          </a:p>
        </p:txBody>
      </p:sp>
    </p:spTree>
    <p:extLst>
      <p:ext uri="{BB962C8B-B14F-4D97-AF65-F5344CB8AC3E}">
        <p14:creationId xmlns:p14="http://schemas.microsoft.com/office/powerpoint/2010/main" val="203071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4</a:t>
            </a:fld>
            <a:endParaRPr lang="zh-CN" altLang="en-US"/>
          </a:p>
        </p:txBody>
      </p:sp>
      <p:sp>
        <p:nvSpPr>
          <p:cNvPr id="10" name="标题 1"/>
          <p:cNvSpPr>
            <a:spLocks noGrp="1"/>
          </p:cNvSpPr>
          <p:nvPr>
            <p:ph type="title"/>
          </p:nvPr>
        </p:nvSpPr>
        <p:spPr>
          <a:xfrm>
            <a:off x="1068387" y="2710314"/>
            <a:ext cx="10058400" cy="1450757"/>
          </a:xfrm>
        </p:spPr>
        <p:txBody>
          <a:bodyPr/>
          <a:lstStyle/>
          <a:p>
            <a:pPr algn="ctr"/>
            <a:r>
              <a:rPr lang="zh-CN" altLang="en-US" dirty="0" smtClean="0"/>
              <a:t>函数式编程</a:t>
            </a:r>
            <a:r>
              <a:rPr lang="en-US" altLang="zh-CN" dirty="0" smtClean="0"/>
              <a:t>—</a:t>
            </a:r>
            <a:r>
              <a:rPr lang="zh-CN" altLang="en-US" dirty="0" smtClean="0"/>
              <a:t>高级篇</a:t>
            </a:r>
            <a:r>
              <a:rPr lang="en-US" altLang="zh-CN" dirty="0" smtClean="0"/>
              <a:t>(</a:t>
            </a:r>
            <a:r>
              <a:rPr lang="zh-CN" altLang="en-US" dirty="0" smtClean="0"/>
              <a:t>下</a:t>
            </a:r>
            <a:r>
              <a:rPr lang="en-US" altLang="zh-CN" dirty="0" smtClean="0"/>
              <a:t>)</a:t>
            </a:r>
            <a:endParaRPr lang="zh-CN" altLang="en-US" dirty="0"/>
          </a:p>
        </p:txBody>
      </p:sp>
    </p:spTree>
    <p:extLst>
      <p:ext uri="{BB962C8B-B14F-4D97-AF65-F5344CB8AC3E}">
        <p14:creationId xmlns:p14="http://schemas.microsoft.com/office/powerpoint/2010/main" val="284367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86185" y="2963438"/>
            <a:ext cx="5865439" cy="2841514"/>
          </a:xfrm>
        </p:spPr>
        <p:txBody>
          <a:bodyPr>
            <a:normAutofit/>
          </a:bodyPr>
          <a:lstStyle/>
          <a:p>
            <a:r>
              <a:rPr lang="zh-CN" altLang="en-US" dirty="0"/>
              <a:t>第一</a:t>
            </a:r>
            <a:r>
              <a:rPr lang="zh-CN" altLang="en-US" dirty="0" smtClean="0"/>
              <a:t>步：创建正则编译对象</a:t>
            </a:r>
            <a:endParaRPr lang="en-US" altLang="zh-CN" dirty="0" smtClean="0"/>
          </a:p>
          <a:p>
            <a:endParaRPr lang="en-US" altLang="zh-CN" dirty="0"/>
          </a:p>
          <a:p>
            <a:r>
              <a:rPr lang="zh-CN" altLang="en-US" dirty="0" smtClean="0"/>
              <a:t>第二部：正则对象的匹配处理</a:t>
            </a:r>
            <a:endParaRPr lang="en-US" altLang="zh-CN" dirty="0" smtClean="0"/>
          </a:p>
          <a:p>
            <a:endParaRPr lang="en-US" altLang="zh-CN" dirty="0"/>
          </a:p>
          <a:p>
            <a:r>
              <a:rPr lang="zh-CN" altLang="en-US" dirty="0" smtClean="0"/>
              <a:t>第三部：返回最后的匹配结果</a:t>
            </a:r>
            <a:endParaRPr lang="en-US" altLang="zh-CN" dirty="0" smtClean="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40</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zh-CN" altLang="en-US" dirty="0" smtClean="0"/>
              <a:t>正则表达式</a:t>
            </a:r>
            <a:r>
              <a:rPr lang="en-US" altLang="zh-CN" dirty="0" smtClean="0"/>
              <a:t>re</a:t>
            </a:r>
            <a:endParaRPr lang="zh-CN" altLang="en-US" dirty="0"/>
          </a:p>
        </p:txBody>
      </p:sp>
      <p:sp>
        <p:nvSpPr>
          <p:cNvPr id="7" name="文本框 6"/>
          <p:cNvSpPr txBox="1"/>
          <p:nvPr/>
        </p:nvSpPr>
        <p:spPr>
          <a:xfrm>
            <a:off x="1068387" y="2022861"/>
            <a:ext cx="10058400" cy="369332"/>
          </a:xfrm>
          <a:prstGeom prst="rect">
            <a:avLst/>
          </a:prstGeom>
          <a:noFill/>
        </p:spPr>
        <p:txBody>
          <a:bodyPr wrap="square" rtlCol="0">
            <a:spAutoFit/>
          </a:bodyPr>
          <a:lstStyle/>
          <a:p>
            <a:r>
              <a:rPr lang="zh-CN" altLang="en-US" dirty="0" smtClean="0"/>
              <a:t>经验总结：      正则处理三部曲</a:t>
            </a:r>
            <a:endParaRPr lang="zh-CN" altLang="en-US" dirty="0"/>
          </a:p>
        </p:txBody>
      </p:sp>
    </p:spTree>
    <p:extLst>
      <p:ext uri="{BB962C8B-B14F-4D97-AF65-F5344CB8AC3E}">
        <p14:creationId xmlns:p14="http://schemas.microsoft.com/office/powerpoint/2010/main" val="2358647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41</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zh-CN" altLang="en-US" dirty="0" smtClean="0"/>
              <a:t>正则表达式</a:t>
            </a:r>
            <a:r>
              <a:rPr lang="en-US" altLang="zh-CN" dirty="0" smtClean="0"/>
              <a:t>re</a:t>
            </a:r>
            <a:endParaRPr lang="zh-CN" altLang="en-US" dirty="0"/>
          </a:p>
        </p:txBody>
      </p:sp>
      <p:sp>
        <p:nvSpPr>
          <p:cNvPr id="7" name="文本框 6"/>
          <p:cNvSpPr txBox="1"/>
          <p:nvPr/>
        </p:nvSpPr>
        <p:spPr>
          <a:xfrm>
            <a:off x="1068387" y="2667411"/>
            <a:ext cx="10058400" cy="2862322"/>
          </a:xfrm>
          <a:prstGeom prst="rect">
            <a:avLst/>
          </a:prstGeom>
          <a:noFill/>
        </p:spPr>
        <p:txBody>
          <a:bodyPr wrap="square" rtlCol="0">
            <a:spAutoFit/>
          </a:bodyPr>
          <a:lstStyle/>
          <a:p>
            <a:pPr lvl="1"/>
            <a:endParaRPr lang="en-US" altLang="zh-CN" dirty="0"/>
          </a:p>
          <a:p>
            <a:pPr lvl="1"/>
            <a:r>
              <a:rPr lang="en-US" altLang="zh-CN" dirty="0" smtClean="0"/>
              <a:t>search</a:t>
            </a:r>
            <a:r>
              <a:rPr lang="en-US" altLang="zh-CN" dirty="0"/>
              <a:t>():  </a:t>
            </a:r>
            <a:r>
              <a:rPr lang="zh-CN" altLang="en-US" dirty="0" smtClean="0"/>
              <a:t>从整个文本字符串中进行搜索匹配，</a:t>
            </a:r>
            <a:r>
              <a:rPr lang="zh-CN" altLang="en-US" dirty="0"/>
              <a:t>返回一个匹配对象</a:t>
            </a:r>
            <a:r>
              <a:rPr lang="en-US" altLang="zh-CN" dirty="0"/>
              <a:t>(Match Object</a:t>
            </a:r>
            <a:r>
              <a:rPr lang="en-US" altLang="zh-CN" dirty="0" smtClean="0"/>
              <a:t>)</a:t>
            </a:r>
            <a:endParaRPr lang="en-US" altLang="zh-CN" dirty="0"/>
          </a:p>
          <a:p>
            <a:pPr lvl="1"/>
            <a:r>
              <a:rPr lang="en-US" altLang="zh-CN" dirty="0"/>
              <a:t>match()</a:t>
            </a:r>
            <a:r>
              <a:rPr lang="zh-CN" altLang="en-US" dirty="0"/>
              <a:t>：类似</a:t>
            </a:r>
            <a:r>
              <a:rPr lang="en-US" altLang="zh-CN" dirty="0"/>
              <a:t>search</a:t>
            </a:r>
            <a:r>
              <a:rPr lang="zh-CN" altLang="en-US" dirty="0"/>
              <a:t>，但仅仅从文字的开始进行匹配；</a:t>
            </a:r>
          </a:p>
          <a:p>
            <a:pPr lvl="1"/>
            <a:r>
              <a:rPr lang="en-US" altLang="zh-CN" dirty="0"/>
              <a:t>split()</a:t>
            </a:r>
            <a:r>
              <a:rPr lang="zh-CN" altLang="en-US" dirty="0"/>
              <a:t>：分割一个</a:t>
            </a:r>
            <a:r>
              <a:rPr lang="en-US" altLang="zh-CN" dirty="0"/>
              <a:t>string</a:t>
            </a:r>
            <a:r>
              <a:rPr lang="zh-CN" altLang="en-US" dirty="0"/>
              <a:t>，返回字符串的数组</a:t>
            </a:r>
          </a:p>
          <a:p>
            <a:pPr lvl="1"/>
            <a:r>
              <a:rPr lang="en-US" altLang="zh-CN" dirty="0" err="1"/>
              <a:t>findall</a:t>
            </a:r>
            <a:r>
              <a:rPr lang="en-US" altLang="zh-CN" dirty="0"/>
              <a:t>()</a:t>
            </a:r>
            <a:r>
              <a:rPr lang="zh-CN" altLang="en-US" dirty="0"/>
              <a:t>：找到所有的匹配字符串的清单</a:t>
            </a:r>
            <a:r>
              <a:rPr lang="en-US" altLang="zh-CN" dirty="0"/>
              <a:t>(list)</a:t>
            </a:r>
          </a:p>
          <a:p>
            <a:pPr lvl="1"/>
            <a:r>
              <a:rPr lang="en-US" altLang="zh-CN" dirty="0" err="1"/>
              <a:t>finditer</a:t>
            </a:r>
            <a:r>
              <a:rPr lang="en-US" altLang="zh-CN" dirty="0"/>
              <a:t>()</a:t>
            </a:r>
            <a:r>
              <a:rPr lang="zh-CN" altLang="en-US" dirty="0"/>
              <a:t>：类似</a:t>
            </a:r>
            <a:r>
              <a:rPr lang="en-US" altLang="zh-CN" dirty="0" err="1"/>
              <a:t>findall</a:t>
            </a:r>
            <a:r>
              <a:rPr lang="zh-CN" altLang="en-US" dirty="0"/>
              <a:t>，返回匹配对象</a:t>
            </a:r>
            <a:r>
              <a:rPr lang="en-US" altLang="zh-CN" dirty="0"/>
              <a:t>(Match Object)</a:t>
            </a:r>
            <a:r>
              <a:rPr lang="zh-CN" altLang="en-US" dirty="0"/>
              <a:t>的</a:t>
            </a:r>
            <a:r>
              <a:rPr lang="en-US" altLang="zh-CN" dirty="0"/>
              <a:t>iteration</a:t>
            </a:r>
          </a:p>
          <a:p>
            <a:pPr lvl="1"/>
            <a:r>
              <a:rPr lang="en-US" altLang="zh-CN" dirty="0"/>
              <a:t>sub(): </a:t>
            </a:r>
            <a:r>
              <a:rPr lang="zh-CN" altLang="en-US" dirty="0"/>
              <a:t>字符串</a:t>
            </a:r>
            <a:r>
              <a:rPr lang="zh-CN" altLang="en-US" dirty="0" smtClean="0"/>
              <a:t>替换</a:t>
            </a:r>
            <a:endParaRPr lang="zh-CN" altLang="en-US" dirty="0"/>
          </a:p>
          <a:p>
            <a:pPr lvl="1"/>
            <a:r>
              <a:rPr lang="en-US" altLang="zh-CN" dirty="0" err="1"/>
              <a:t>subn</a:t>
            </a:r>
            <a:r>
              <a:rPr lang="en-US" altLang="zh-CN" dirty="0"/>
              <a:t>(): </a:t>
            </a:r>
            <a:r>
              <a:rPr lang="zh-CN" altLang="en-US" dirty="0"/>
              <a:t>类似</a:t>
            </a:r>
            <a:r>
              <a:rPr lang="en-US" altLang="zh-CN" dirty="0"/>
              <a:t>sub, </a:t>
            </a:r>
            <a:r>
              <a:rPr lang="zh-CN" altLang="en-US" dirty="0"/>
              <a:t>但是同时返回替换的数量</a:t>
            </a:r>
          </a:p>
          <a:p>
            <a:r>
              <a:rPr lang="zh-CN" altLang="en-US" dirty="0"/>
              <a:t/>
            </a:r>
            <a:br>
              <a:rPr lang="zh-CN" altLang="en-US" dirty="0"/>
            </a:b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233889" y="2017719"/>
            <a:ext cx="9892898" cy="369332"/>
          </a:xfrm>
          <a:prstGeom prst="rect">
            <a:avLst/>
          </a:prstGeom>
          <a:noFill/>
        </p:spPr>
        <p:txBody>
          <a:bodyPr wrap="square" rtlCol="0">
            <a:spAutoFit/>
          </a:bodyPr>
          <a:lstStyle/>
          <a:p>
            <a:r>
              <a:rPr lang="zh-CN" altLang="en-US" dirty="0"/>
              <a:t>正</a:t>
            </a:r>
            <a:r>
              <a:rPr lang="zh-CN" altLang="en-US" dirty="0" smtClean="0"/>
              <a:t>则对象匹配处理：</a:t>
            </a:r>
            <a:endParaRPr lang="zh-CN" altLang="en-US" dirty="0"/>
          </a:p>
        </p:txBody>
      </p:sp>
    </p:spTree>
    <p:extLst>
      <p:ext uri="{BB962C8B-B14F-4D97-AF65-F5344CB8AC3E}">
        <p14:creationId xmlns:p14="http://schemas.microsoft.com/office/powerpoint/2010/main" val="33470296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42</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zh-CN" altLang="en-US" dirty="0" smtClean="0"/>
              <a:t>正则表达式</a:t>
            </a:r>
            <a:r>
              <a:rPr lang="en-US" altLang="zh-CN" dirty="0" smtClean="0"/>
              <a:t>re</a:t>
            </a:r>
            <a:endParaRPr lang="zh-CN" altLang="en-US" dirty="0"/>
          </a:p>
        </p:txBody>
      </p:sp>
      <p:sp>
        <p:nvSpPr>
          <p:cNvPr id="7" name="文本框 6"/>
          <p:cNvSpPr txBox="1"/>
          <p:nvPr/>
        </p:nvSpPr>
        <p:spPr>
          <a:xfrm>
            <a:off x="1769184" y="2746505"/>
            <a:ext cx="8714591" cy="2031325"/>
          </a:xfrm>
          <a:prstGeom prst="rect">
            <a:avLst/>
          </a:prstGeom>
          <a:noFill/>
        </p:spPr>
        <p:txBody>
          <a:bodyPr wrap="square" rtlCol="0">
            <a:spAutoFit/>
          </a:bodyPr>
          <a:lstStyle/>
          <a:p>
            <a:r>
              <a:rPr lang="en-US" altLang="zh-CN" dirty="0"/>
              <a:t>group(): </a:t>
            </a:r>
            <a:r>
              <a:rPr lang="zh-CN" altLang="en-US" dirty="0"/>
              <a:t>得到匹配的字符串组。这个函数非常灵活，可传递组的编号、范围、名字等。</a:t>
            </a:r>
            <a:br>
              <a:rPr lang="zh-CN" altLang="en-US" dirty="0"/>
            </a:br>
            <a:endParaRPr lang="zh-CN" altLang="en-US" dirty="0"/>
          </a:p>
          <a:p>
            <a:r>
              <a:rPr lang="en-US" altLang="zh-CN" dirty="0"/>
              <a:t>start(), end(), span(): </a:t>
            </a:r>
            <a:r>
              <a:rPr lang="zh-CN" altLang="en-US" dirty="0"/>
              <a:t>匹配字符串的起始、中止、</a:t>
            </a:r>
            <a:r>
              <a:rPr lang="zh-CN" altLang="en-US" dirty="0" smtClean="0"/>
              <a:t>范围</a:t>
            </a:r>
            <a:endParaRPr lang="en-US" altLang="zh-CN" dirty="0" smtClean="0"/>
          </a:p>
          <a:p>
            <a:endParaRPr lang="zh-CN" altLang="en-US" dirty="0"/>
          </a:p>
          <a:p>
            <a:r>
              <a:rPr lang="en-US" altLang="zh-CN" dirty="0"/>
              <a:t>groups(): </a:t>
            </a:r>
            <a:r>
              <a:rPr lang="zh-CN" altLang="en-US" dirty="0"/>
              <a:t>返回所有的子组</a:t>
            </a:r>
          </a:p>
          <a:p>
            <a:r>
              <a:rPr lang="zh-CN" altLang="en-US" dirty="0"/>
              <a:t/>
            </a:r>
            <a:br>
              <a:rPr lang="zh-CN" altLang="en-US" dirty="0"/>
            </a:b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233889" y="2017719"/>
            <a:ext cx="9892898" cy="369332"/>
          </a:xfrm>
          <a:prstGeom prst="rect">
            <a:avLst/>
          </a:prstGeom>
          <a:noFill/>
        </p:spPr>
        <p:txBody>
          <a:bodyPr wrap="square" rtlCol="0">
            <a:spAutoFit/>
          </a:bodyPr>
          <a:lstStyle/>
          <a:p>
            <a:r>
              <a:rPr lang="zh-CN" altLang="en-US" dirty="0" smtClean="0"/>
              <a:t>返回匹配结果：</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682640" y="3130560"/>
              <a:ext cx="7855560" cy="2184840"/>
            </p14:xfrm>
          </p:contentPart>
        </mc:Choice>
        <mc:Fallback>
          <p:pic>
            <p:nvPicPr>
              <p:cNvPr id="2" name="墨迹 1"/>
              <p:cNvPicPr/>
              <p:nvPr/>
            </p:nvPicPr>
            <p:blipFill>
              <a:blip r:embed="rId3"/>
              <a:stretch>
                <a:fillRect/>
              </a:stretch>
            </p:blipFill>
            <p:spPr>
              <a:xfrm>
                <a:off x="1673280" y="3121200"/>
                <a:ext cx="7874280" cy="2203560"/>
              </a:xfrm>
              <a:prstGeom prst="rect">
                <a:avLst/>
              </a:prstGeom>
            </p:spPr>
          </p:pic>
        </mc:Fallback>
      </mc:AlternateContent>
    </p:spTree>
    <p:extLst>
      <p:ext uri="{BB962C8B-B14F-4D97-AF65-F5344CB8AC3E}">
        <p14:creationId xmlns:p14="http://schemas.microsoft.com/office/powerpoint/2010/main" val="5814884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43</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zh-CN" altLang="en-US" dirty="0" smtClean="0"/>
              <a:t>经验分享</a:t>
            </a:r>
            <a:r>
              <a:rPr lang="en-US" altLang="zh-CN" dirty="0" smtClean="0"/>
              <a:t>——</a:t>
            </a:r>
            <a:r>
              <a:rPr lang="zh-CN" altLang="en-US" dirty="0" smtClean="0"/>
              <a:t>如何匹配中文</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233889" y="2006702"/>
            <a:ext cx="9892898" cy="1477328"/>
          </a:xfrm>
          <a:prstGeom prst="rect">
            <a:avLst/>
          </a:prstGeom>
          <a:noFill/>
        </p:spPr>
        <p:txBody>
          <a:bodyPr wrap="square" rtlCol="0">
            <a:spAutoFit/>
          </a:bodyPr>
          <a:lstStyle/>
          <a:p>
            <a:r>
              <a:rPr lang="zh-CN" altLang="en-US" dirty="0" smtClean="0"/>
              <a:t>举例：</a:t>
            </a:r>
            <a:endParaRPr lang="en-US" altLang="zh-CN" dirty="0" smtClean="0"/>
          </a:p>
          <a:p>
            <a:r>
              <a:rPr lang="zh-CN" altLang="en-US" dirty="0"/>
              <a:t>假设要把“中文：</a:t>
            </a:r>
            <a:r>
              <a:rPr lang="en-US" altLang="zh-CN" dirty="0"/>
              <a:t>123456aa</a:t>
            </a:r>
            <a:r>
              <a:rPr lang="zh-CN" altLang="en-US" dirty="0"/>
              <a:t>哈哈哈</a:t>
            </a:r>
            <a:r>
              <a:rPr lang="en-US" altLang="zh-CN" dirty="0" err="1"/>
              <a:t>bbcc</a:t>
            </a:r>
            <a:r>
              <a:rPr lang="zh-CN" altLang="en-US" dirty="0" smtClean="0"/>
              <a:t>” ，通过正则表达式来替换为</a:t>
            </a:r>
            <a:endParaRPr lang="en-US" altLang="zh-CN" dirty="0" smtClean="0"/>
          </a:p>
          <a:p>
            <a:r>
              <a:rPr lang="zh-CN" altLang="en-US" dirty="0"/>
              <a:t>“这里是中文内容：</a:t>
            </a:r>
            <a:r>
              <a:rPr lang="en-US" altLang="zh-CN" dirty="0"/>
              <a:t>123456aa</a:t>
            </a:r>
            <a:r>
              <a:rPr lang="zh-CN" altLang="en-US" dirty="0"/>
              <a:t>哈哈哈</a:t>
            </a:r>
            <a:r>
              <a:rPr lang="en-US" altLang="zh-CN" dirty="0" err="1"/>
              <a:t>bbcc</a:t>
            </a:r>
            <a:r>
              <a:rPr lang="zh-CN" altLang="en-US" dirty="0" smtClean="0"/>
              <a:t>”</a:t>
            </a:r>
            <a:endParaRPr lang="en-US" altLang="zh-CN" dirty="0" smtClean="0"/>
          </a:p>
          <a:p>
            <a:endParaRPr lang="en-US" altLang="zh-CN" dirty="0"/>
          </a:p>
          <a:p>
            <a:r>
              <a:rPr lang="zh-CN" altLang="en-US" dirty="0" smtClean="0"/>
              <a:t>如何实现？</a:t>
            </a:r>
            <a:endParaRPr lang="en-US" altLang="zh-CN" dirty="0" smtClean="0"/>
          </a:p>
        </p:txBody>
      </p:sp>
      <p:sp>
        <p:nvSpPr>
          <p:cNvPr id="2" name="文本框 1"/>
          <p:cNvSpPr txBox="1"/>
          <p:nvPr/>
        </p:nvSpPr>
        <p:spPr>
          <a:xfrm>
            <a:off x="1233889" y="3484030"/>
            <a:ext cx="9419422" cy="2462213"/>
          </a:xfrm>
          <a:prstGeom prst="rect">
            <a:avLst/>
          </a:prstGeom>
          <a:noFill/>
        </p:spPr>
        <p:txBody>
          <a:bodyPr wrap="square" rtlCol="0">
            <a:spAutoFit/>
          </a:bodyPr>
          <a:lstStyle/>
          <a:p>
            <a:r>
              <a:rPr lang="en-US" altLang="zh-CN" sz="1400" dirty="0"/>
              <a:t>&gt;&gt;&gt; import </a:t>
            </a:r>
            <a:r>
              <a:rPr lang="en-US" altLang="zh-CN" sz="1400" dirty="0" smtClean="0"/>
              <a:t>re</a:t>
            </a:r>
            <a:endParaRPr lang="en-US" altLang="zh-CN" sz="1400" dirty="0"/>
          </a:p>
          <a:p>
            <a:r>
              <a:rPr lang="en-US" altLang="zh-CN" sz="1400" dirty="0"/>
              <a:t>&gt;&gt;&gt; s='</a:t>
            </a:r>
            <a:r>
              <a:rPr lang="zh-CN" altLang="en-US" sz="1400" dirty="0"/>
              <a:t>中文：</a:t>
            </a:r>
            <a:r>
              <a:rPr lang="en-US" altLang="zh-CN" sz="1400" dirty="0"/>
              <a:t>123456aa</a:t>
            </a:r>
            <a:r>
              <a:rPr lang="zh-CN" altLang="en-US" sz="1400" dirty="0"/>
              <a:t>哈哈哈</a:t>
            </a:r>
            <a:r>
              <a:rPr lang="en-US" altLang="zh-CN" sz="1400" dirty="0" err="1"/>
              <a:t>bbcc</a:t>
            </a:r>
            <a:r>
              <a:rPr lang="en-US" altLang="zh-CN" sz="1400" dirty="0"/>
              <a:t>'.decode('utf8')</a:t>
            </a:r>
          </a:p>
          <a:p>
            <a:r>
              <a:rPr lang="en-US" altLang="zh-CN" sz="1400" dirty="0" smtClean="0"/>
              <a:t>&gt;&gt;&gt; </a:t>
            </a:r>
            <a:r>
              <a:rPr lang="en-US" altLang="zh-CN" sz="1400" dirty="0"/>
              <a:t>pat='</a:t>
            </a:r>
            <a:r>
              <a:rPr lang="zh-CN" altLang="en-US" sz="1400" dirty="0"/>
              <a:t>中文</a:t>
            </a:r>
            <a:r>
              <a:rPr lang="en-US" altLang="zh-CN" sz="1400" dirty="0"/>
              <a:t>'.decode("utf8")</a:t>
            </a:r>
          </a:p>
          <a:p>
            <a:r>
              <a:rPr lang="en-US" altLang="zh-CN" sz="1400" dirty="0"/>
              <a:t>&gt;&gt;&gt; </a:t>
            </a:r>
            <a:r>
              <a:rPr lang="en-US" altLang="zh-CN" sz="1400" dirty="0" err="1"/>
              <a:t>re.search</a:t>
            </a:r>
            <a:r>
              <a:rPr lang="en-US" altLang="zh-CN" sz="1400" dirty="0"/>
              <a:t>(</a:t>
            </a:r>
            <a:r>
              <a:rPr lang="en-US" altLang="zh-CN" sz="1400" dirty="0" err="1"/>
              <a:t>pat,s</a:t>
            </a:r>
            <a:r>
              <a:rPr lang="en-US" altLang="zh-CN" sz="1400" dirty="0"/>
              <a:t>)</a:t>
            </a:r>
          </a:p>
          <a:p>
            <a:r>
              <a:rPr lang="en-US" altLang="zh-CN" sz="1400" dirty="0"/>
              <a:t>&lt;_</a:t>
            </a:r>
            <a:r>
              <a:rPr lang="en-US" altLang="zh-CN" sz="1400" dirty="0" err="1"/>
              <a:t>sre.SRE_Match</a:t>
            </a:r>
            <a:r>
              <a:rPr lang="en-US" altLang="zh-CN" sz="1400" dirty="0"/>
              <a:t> object at 0x16a16df0&gt;</a:t>
            </a:r>
          </a:p>
          <a:p>
            <a:r>
              <a:rPr lang="en-US" altLang="zh-CN" sz="1400" dirty="0"/>
              <a:t> </a:t>
            </a:r>
          </a:p>
          <a:p>
            <a:r>
              <a:rPr lang="en-US" altLang="zh-CN" sz="1400" dirty="0"/>
              <a:t>&gt;&gt;&gt; </a:t>
            </a:r>
            <a:r>
              <a:rPr lang="en-US" altLang="zh-CN" sz="1400" dirty="0" err="1"/>
              <a:t>newpat</a:t>
            </a:r>
            <a:r>
              <a:rPr lang="en-US" altLang="zh-CN" sz="1400" dirty="0"/>
              <a:t>='</a:t>
            </a:r>
            <a:r>
              <a:rPr lang="zh-CN" altLang="en-US" sz="1400" dirty="0"/>
              <a:t>这里是中文内容</a:t>
            </a:r>
            <a:r>
              <a:rPr lang="en-US" altLang="zh-CN" sz="1400" dirty="0"/>
              <a:t>'.decode("utf8")</a:t>
            </a:r>
          </a:p>
          <a:p>
            <a:r>
              <a:rPr lang="en-US" altLang="zh-CN" sz="1400" dirty="0"/>
              <a:t> </a:t>
            </a:r>
          </a:p>
          <a:p>
            <a:r>
              <a:rPr lang="en-US" altLang="zh-CN" sz="1400" dirty="0"/>
              <a:t>&gt;&gt;&gt; news=</a:t>
            </a:r>
            <a:r>
              <a:rPr lang="en-US" altLang="zh-CN" sz="1400" dirty="0" err="1"/>
              <a:t>re.sub</a:t>
            </a:r>
            <a:r>
              <a:rPr lang="en-US" altLang="zh-CN" sz="1400" dirty="0"/>
              <a:t>(</a:t>
            </a:r>
            <a:r>
              <a:rPr lang="en-US" altLang="zh-CN" sz="1400" dirty="0" err="1"/>
              <a:t>pat,newpat,s</a:t>
            </a:r>
            <a:r>
              <a:rPr lang="en-US" altLang="zh-CN" sz="1400" dirty="0"/>
              <a:t>)</a:t>
            </a:r>
          </a:p>
          <a:p>
            <a:r>
              <a:rPr lang="en-US" altLang="zh-CN" sz="1400" dirty="0"/>
              <a:t>&gt;&gt;&gt; print news</a:t>
            </a:r>
          </a:p>
          <a:p>
            <a:r>
              <a:rPr lang="zh-CN" altLang="en-US" sz="1400" dirty="0"/>
              <a:t>这里是中文内容：</a:t>
            </a:r>
            <a:r>
              <a:rPr lang="en-US" altLang="zh-CN" sz="1400" dirty="0"/>
              <a:t>123456aa</a:t>
            </a:r>
            <a:r>
              <a:rPr lang="zh-CN" altLang="en-US" sz="1400" dirty="0"/>
              <a:t>哈哈哈</a:t>
            </a:r>
            <a:r>
              <a:rPr lang="en-US" altLang="zh-CN" sz="1400" dirty="0" err="1"/>
              <a:t>bbcc</a:t>
            </a:r>
            <a:endParaRPr lang="zh-CN" altLang="en-US" sz="1400" dirty="0"/>
          </a:p>
        </p:txBody>
      </p:sp>
    </p:spTree>
    <p:extLst>
      <p:ext uri="{BB962C8B-B14F-4D97-AF65-F5344CB8AC3E}">
        <p14:creationId xmlns:p14="http://schemas.microsoft.com/office/powerpoint/2010/main" val="224664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44</a:t>
            </a:fld>
            <a:endParaRPr lang="zh-CN" altLang="en-US"/>
          </a:p>
        </p:txBody>
      </p:sp>
      <p:sp>
        <p:nvSpPr>
          <p:cNvPr id="6" name="标题 1"/>
          <p:cNvSpPr>
            <a:spLocks noGrp="1"/>
          </p:cNvSpPr>
          <p:nvPr>
            <p:ph type="title"/>
          </p:nvPr>
        </p:nvSpPr>
        <p:spPr>
          <a:xfrm>
            <a:off x="1097280" y="286603"/>
            <a:ext cx="10058400" cy="1450757"/>
          </a:xfrm>
        </p:spPr>
        <p:txBody>
          <a:bodyPr/>
          <a:lstStyle/>
          <a:p>
            <a:pPr algn="ctr"/>
            <a:r>
              <a:rPr lang="en-US" altLang="zh-CN" dirty="0" smtClean="0"/>
              <a:t>Python </a:t>
            </a:r>
            <a:r>
              <a:rPr lang="zh-CN" altLang="en-US" dirty="0" smtClean="0"/>
              <a:t>标准库</a:t>
            </a:r>
            <a:r>
              <a:rPr lang="en-US" altLang="zh-CN" dirty="0" smtClean="0"/>
              <a:t>——</a:t>
            </a:r>
            <a:r>
              <a:rPr lang="zh-CN" altLang="en-US" dirty="0" smtClean="0"/>
              <a:t>总结</a:t>
            </a:r>
            <a:endParaRPr lang="zh-CN" altLang="en-US" dirty="0"/>
          </a:p>
        </p:txBody>
      </p:sp>
      <p:sp>
        <p:nvSpPr>
          <p:cNvPr id="8" name="文本框 7"/>
          <p:cNvSpPr txBox="1"/>
          <p:nvPr/>
        </p:nvSpPr>
        <p:spPr>
          <a:xfrm>
            <a:off x="1233889" y="1894901"/>
            <a:ext cx="9892898" cy="694063"/>
          </a:xfrm>
          <a:prstGeom prst="rect">
            <a:avLst/>
          </a:prstGeom>
          <a:noFill/>
        </p:spPr>
        <p:txBody>
          <a:bodyPr wrap="square" rtlCol="0">
            <a:spAutoFit/>
          </a:bodyPr>
          <a:lstStyle/>
          <a:p>
            <a:endParaRPr lang="zh-CN" altLang="en-US" dirty="0"/>
          </a:p>
        </p:txBody>
      </p:sp>
      <p:sp>
        <p:nvSpPr>
          <p:cNvPr id="9" name="文本框 8"/>
          <p:cNvSpPr txBox="1"/>
          <p:nvPr/>
        </p:nvSpPr>
        <p:spPr>
          <a:xfrm>
            <a:off x="1283340" y="2401760"/>
            <a:ext cx="9793995" cy="1754326"/>
          </a:xfrm>
          <a:prstGeom prst="rect">
            <a:avLst/>
          </a:prstGeom>
          <a:noFill/>
        </p:spPr>
        <p:txBody>
          <a:bodyPr wrap="square" rtlCol="0">
            <a:spAutoFit/>
          </a:bodyPr>
          <a:lstStyle/>
          <a:p>
            <a:r>
              <a:rPr lang="en-US" altLang="zh-CN" dirty="0" smtClean="0"/>
              <a:t>Python</a:t>
            </a:r>
            <a:r>
              <a:rPr lang="zh-CN" altLang="en-US" dirty="0" smtClean="0"/>
              <a:t>标准库蕴藏着上百上千的非常经典的模块，本着无需自己重复造轮子的思想，我们可以尽情享受这些功能，而无需自己来动手开发。</a:t>
            </a:r>
            <a:endParaRPr lang="en-US" altLang="zh-CN" dirty="0" smtClean="0"/>
          </a:p>
          <a:p>
            <a:endParaRPr lang="en-US" altLang="zh-CN" dirty="0" smtClean="0"/>
          </a:p>
          <a:p>
            <a:r>
              <a:rPr lang="zh-CN" altLang="en-US" dirty="0" smtClean="0"/>
              <a:t>按照</a:t>
            </a:r>
            <a:r>
              <a:rPr lang="en-US" altLang="zh-CN" dirty="0" smtClean="0"/>
              <a:t>Python</a:t>
            </a:r>
            <a:r>
              <a:rPr lang="zh-CN" altLang="en-US" dirty="0" smtClean="0"/>
              <a:t>最佳实践：</a:t>
            </a:r>
            <a:endParaRPr lang="en-US" altLang="zh-CN" dirty="0" smtClean="0"/>
          </a:p>
          <a:p>
            <a:endParaRPr lang="en-US" altLang="zh-CN" dirty="0"/>
          </a:p>
          <a:p>
            <a:r>
              <a:rPr lang="zh-CN" altLang="en-US" dirty="0"/>
              <a:t>在</a:t>
            </a:r>
            <a:r>
              <a:rPr lang="zh-CN" altLang="en-US" dirty="0" smtClean="0"/>
              <a:t>我们实际开发中，我们优先使用标准库中的模块。</a:t>
            </a:r>
            <a:endParaRPr lang="zh-CN" altLang="en-US" dirty="0"/>
          </a:p>
        </p:txBody>
      </p:sp>
    </p:spTree>
    <p:extLst>
      <p:ext uri="{BB962C8B-B14F-4D97-AF65-F5344CB8AC3E}">
        <p14:creationId xmlns:p14="http://schemas.microsoft.com/office/powerpoint/2010/main" val="62617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下一期预告</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630481460"/>
              </p:ext>
            </p:extLst>
          </p:nvPr>
        </p:nvGraphicFramePr>
        <p:xfrm>
          <a:off x="821803" y="1840373"/>
          <a:ext cx="8750460" cy="3541854"/>
        </p:xfrm>
        <a:graphic>
          <a:graphicData uri="http://schemas.openxmlformats.org/drawingml/2006/table">
            <a:tbl>
              <a:tblPr/>
              <a:tblGrid>
                <a:gridCol w="952123"/>
                <a:gridCol w="7798337"/>
              </a:tblGrid>
              <a:tr h="590309">
                <a:tc>
                  <a:txBody>
                    <a:bodyPr/>
                    <a:lstStyle/>
                    <a:p>
                      <a:pPr algn="r" fontAlgn="ctr"/>
                      <a:r>
                        <a:rPr lang="en-US" altLang="zh-CN" sz="2400" b="0" i="0" u="none" strike="noStrike" dirty="0">
                          <a:solidFill>
                            <a:srgbClr val="000000"/>
                          </a:solidFill>
                          <a:effectLst/>
                          <a:latin typeface="宋体" panose="02010600030101010101" pitchFamily="2" charset="-122"/>
                          <a:ea typeface="宋体" panose="02010600030101010101" pitchFamily="2" charset="-122"/>
                        </a:rPr>
                        <a:t>1</a:t>
                      </a:r>
                    </a:p>
                  </a:txBody>
                  <a:tcPr marL="9525" marR="9525" marT="9525" marB="0" anchor="ctr">
                    <a:lnL>
                      <a:noFill/>
                    </a:lnL>
                    <a:lnR>
                      <a:noFill/>
                    </a:lnR>
                    <a:lnT>
                      <a:noFill/>
                    </a:lnT>
                    <a:lnB>
                      <a:noFill/>
                    </a:lnB>
                  </a:tcPr>
                </a:tc>
                <a:tc>
                  <a:txBody>
                    <a:bodyPr/>
                    <a:lstStyle/>
                    <a:p>
                      <a:pPr marL="0" marR="0" lvl="1"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effectLst/>
                          <a:latin typeface="+mn-lt"/>
                          <a:ea typeface="+mn-ea"/>
                          <a:cs typeface="+mn-cs"/>
                        </a:rPr>
                        <a:t>.</a:t>
                      </a:r>
                      <a:r>
                        <a:rPr lang="en-US" altLang="zh-CN" sz="2400" kern="1200" dirty="0" smtClean="0">
                          <a:solidFill>
                            <a:schemeClr val="tx1"/>
                          </a:solidFill>
                          <a:effectLst/>
                          <a:latin typeface="+mn-lt"/>
                          <a:ea typeface="+mn-ea"/>
                          <a:cs typeface="+mn-cs"/>
                        </a:rPr>
                        <a:t> </a:t>
                      </a:r>
                      <a:r>
                        <a:rPr lang="zh-CN" altLang="en-US" sz="2400" kern="1200" dirty="0" smtClean="0">
                          <a:solidFill>
                            <a:schemeClr val="tx1"/>
                          </a:solidFill>
                          <a:effectLst/>
                          <a:latin typeface="+mn-lt"/>
                          <a:ea typeface="+mn-ea"/>
                          <a:cs typeface="+mn-cs"/>
                        </a:rPr>
                        <a:t>函数式编程  </a:t>
                      </a:r>
                      <a:r>
                        <a:rPr lang="en-US" altLang="zh-CN" sz="2400" kern="1200" dirty="0" smtClean="0">
                          <a:solidFill>
                            <a:schemeClr val="tx1"/>
                          </a:solidFill>
                          <a:effectLst/>
                          <a:latin typeface="+mn-lt"/>
                          <a:ea typeface="+mn-ea"/>
                          <a:cs typeface="+mn-cs"/>
                        </a:rPr>
                        <a:t>Vs </a:t>
                      </a:r>
                      <a:r>
                        <a:rPr lang="zh-CN" altLang="en-US" sz="2400" kern="1200" dirty="0" smtClean="0">
                          <a:solidFill>
                            <a:schemeClr val="tx1"/>
                          </a:solidFill>
                          <a:effectLst/>
                          <a:latin typeface="+mn-lt"/>
                          <a:ea typeface="+mn-ea"/>
                          <a:cs typeface="+mn-cs"/>
                        </a:rPr>
                        <a:t>面向对象编程</a:t>
                      </a:r>
                      <a:endParaRPr lang="zh-CN" altLang="zh-CN" sz="2400" kern="1200" dirty="0" smtClean="0">
                        <a:solidFill>
                          <a:schemeClr val="tx1"/>
                        </a:solidFill>
                        <a:effectLst/>
                        <a:latin typeface="+mn-lt"/>
                        <a:ea typeface="+mn-ea"/>
                        <a:cs typeface="+mn-cs"/>
                      </a:endParaRPr>
                    </a:p>
                  </a:txBody>
                  <a:tcPr marL="9525" marR="9525" marT="9525" marB="0" anchor="ctr">
                    <a:lnL>
                      <a:noFill/>
                    </a:lnL>
                    <a:lnR>
                      <a:noFill/>
                    </a:lnR>
                    <a:lnT>
                      <a:noFill/>
                    </a:lnT>
                    <a:lnB>
                      <a:noFill/>
                    </a:lnB>
                  </a:tcPr>
                </a:tc>
              </a:tr>
              <a:tr h="590309">
                <a:tc>
                  <a:txBody>
                    <a:bodyPr/>
                    <a:lstStyle/>
                    <a:p>
                      <a:pPr algn="r" fontAlgn="ctr"/>
                      <a:r>
                        <a:rPr lang="en-US" altLang="zh-CN" sz="2400" b="0" i="0" u="none" strike="noStrike">
                          <a:solidFill>
                            <a:srgbClr val="000000"/>
                          </a:solidFill>
                          <a:effectLst/>
                          <a:latin typeface="宋体" panose="02010600030101010101" pitchFamily="2" charset="-122"/>
                          <a:ea typeface="宋体" panose="02010600030101010101" pitchFamily="2" charset="-122"/>
                        </a:rPr>
                        <a:t>2</a:t>
                      </a:r>
                    </a:p>
                  </a:txBody>
                  <a:tcPr marL="9525" marR="9525" marT="9525" marB="0" anchor="ctr">
                    <a:lnL>
                      <a:noFill/>
                    </a:lnL>
                    <a:lnR>
                      <a:noFill/>
                    </a:lnR>
                    <a:lnT>
                      <a:noFill/>
                    </a:lnT>
                    <a:lnB>
                      <a:noFill/>
                    </a:lnB>
                  </a:tcPr>
                </a:tc>
                <a:tc>
                  <a:txBody>
                    <a:bodyPr/>
                    <a:lstStyle/>
                    <a:p>
                      <a:pPr algn="l" fontAlgn="ctr"/>
                      <a:r>
                        <a:rPr lang="en-US" altLang="zh-CN" sz="2400" b="0" i="0" u="none" strike="noStrike" dirty="0" smtClean="0">
                          <a:solidFill>
                            <a:srgbClr val="000000"/>
                          </a:solidFill>
                          <a:effectLst/>
                          <a:latin typeface="宋体" panose="02010600030101010101" pitchFamily="2" charset="-122"/>
                          <a:ea typeface="宋体" panose="02010600030101010101" pitchFamily="2" charset="-122"/>
                        </a:rPr>
                        <a:t> </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面向对象编程基础（多态、继承、封装、类等等）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590309">
                <a:tc>
                  <a:txBody>
                    <a:bodyPr/>
                    <a:lstStyle/>
                    <a:p>
                      <a:pPr algn="r" fontAlgn="ctr"/>
                      <a:r>
                        <a:rPr lang="en-US" altLang="zh-CN" sz="2400" b="0" i="0" u="none" strike="noStrike">
                          <a:solidFill>
                            <a:srgbClr val="000000"/>
                          </a:solidFill>
                          <a:effectLst/>
                          <a:latin typeface="宋体" panose="02010600030101010101" pitchFamily="2" charset="-122"/>
                          <a:ea typeface="宋体" panose="02010600030101010101" pitchFamily="2" charset="-122"/>
                        </a:rPr>
                        <a:t>3</a:t>
                      </a:r>
                    </a:p>
                  </a:txBody>
                  <a:tcPr marL="9525" marR="9525" marT="9525" marB="0" anchor="ctr">
                    <a:lnL>
                      <a:noFill/>
                    </a:lnL>
                    <a:lnR>
                      <a:noFill/>
                    </a:lnR>
                    <a:lnT>
                      <a:noFill/>
                    </a:lnT>
                    <a:lnB>
                      <a:noFill/>
                    </a:lnB>
                  </a:tcPr>
                </a:tc>
                <a:tc>
                  <a:txBody>
                    <a:bodyPr/>
                    <a:lstStyle/>
                    <a:p>
                      <a:pPr algn="l" fontAlgn="ctr"/>
                      <a:r>
                        <a:rPr lang="en-US" altLang="zh-CN" sz="2400" b="0" i="0" u="none" strike="noStrike" dirty="0" smtClean="0">
                          <a:solidFill>
                            <a:srgbClr val="000000"/>
                          </a:solidFill>
                          <a:effectLst/>
                          <a:latin typeface="宋体" panose="02010600030101010101" pitchFamily="2" charset="-122"/>
                          <a:ea typeface="宋体" panose="02010600030101010101" pitchFamily="2" charset="-122"/>
                        </a:rPr>
                        <a:t> python</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异常机制处理</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590309">
                <a:tc>
                  <a:txBody>
                    <a:bodyPr/>
                    <a:lstStyle/>
                    <a:p>
                      <a:pPr algn="r" fontAlgn="ct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r>
                        <a:rPr lang="en-US" altLang="zh-CN" sz="2400" b="0" i="0" u="none" strike="noStrike" dirty="0" smtClean="0">
                          <a:solidFill>
                            <a:srgbClr val="000000"/>
                          </a:solidFill>
                          <a:effectLst/>
                          <a:latin typeface="宋体" panose="02010600030101010101" pitchFamily="2" charset="-122"/>
                          <a:ea typeface="宋体" panose="02010600030101010101" pitchFamily="2" charset="-122"/>
                        </a:rPr>
                        <a:t>   </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590309">
                <a:tc>
                  <a:txBody>
                    <a:bodyPr/>
                    <a:lstStyle/>
                    <a:p>
                      <a:pPr algn="r" fontAlgn="ctr"/>
                      <a:r>
                        <a:rPr lang="en-US" altLang="zh-CN" sz="2400" b="0" i="0" u="none" strike="noStrike" dirty="0" smtClean="0">
                          <a:solidFill>
                            <a:srgbClr val="000000"/>
                          </a:solidFill>
                          <a:effectLst/>
                          <a:latin typeface="宋体" panose="02010600030101010101" pitchFamily="2" charset="-122"/>
                          <a:ea typeface="宋体" panose="02010600030101010101" pitchFamily="2" charset="-122"/>
                        </a:rPr>
                        <a:t>   </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r>
                        <a:rPr lang="en-US" altLang="zh-CN" sz="1800" kern="1200" dirty="0" smtClean="0">
                          <a:solidFill>
                            <a:schemeClr val="tx1"/>
                          </a:solidFill>
                          <a:effectLst/>
                          <a:latin typeface="+mn-lt"/>
                          <a:ea typeface="+mn-ea"/>
                          <a:cs typeface="+mn-cs"/>
                        </a:rPr>
                        <a:t>         </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590309">
                <a:tc>
                  <a:txBody>
                    <a:bodyPr/>
                    <a:lstStyle/>
                    <a:p>
                      <a:pPr algn="r" fontAlgn="ct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marL="0" marR="0" lvl="1"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txBody>
                  <a:tcPr marL="9525" marR="9525" marT="9525" marB="0" anchor="ctr">
                    <a:lnL>
                      <a:noFill/>
                    </a:lnL>
                    <a:lnR>
                      <a:noFill/>
                    </a:lnR>
                    <a:lnT>
                      <a:noFill/>
                    </a:lnT>
                    <a:lnB>
                      <a:noFill/>
                    </a:lnB>
                  </a:tcPr>
                </a:tc>
              </a:tr>
            </a:tbl>
          </a:graphicData>
        </a:graphic>
      </p:graphicFrame>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45</a:t>
            </a:fld>
            <a:endParaRPr lang="zh-CN" altLang="en-US"/>
          </a:p>
        </p:txBody>
      </p:sp>
    </p:spTree>
    <p:extLst>
      <p:ext uri="{BB962C8B-B14F-4D97-AF65-F5344CB8AC3E}">
        <p14:creationId xmlns:p14="http://schemas.microsoft.com/office/powerpoint/2010/main" val="17632229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46</a:t>
            </a:fld>
            <a:endParaRPr lang="zh-CN" altLang="en-US"/>
          </a:p>
        </p:txBody>
      </p:sp>
      <p:sp>
        <p:nvSpPr>
          <p:cNvPr id="7" name="标题 1"/>
          <p:cNvSpPr>
            <a:spLocks noGrp="1"/>
          </p:cNvSpPr>
          <p:nvPr>
            <p:ph type="title"/>
          </p:nvPr>
        </p:nvSpPr>
        <p:spPr>
          <a:xfrm>
            <a:off x="1097280" y="286603"/>
            <a:ext cx="10058400" cy="1450757"/>
          </a:xfrm>
        </p:spPr>
        <p:txBody>
          <a:bodyPr/>
          <a:lstStyle/>
          <a:p>
            <a:r>
              <a:rPr lang="zh-CN" altLang="en-US" dirty="0" smtClean="0"/>
              <a:t>课后大作业</a:t>
            </a:r>
            <a:endParaRPr lang="zh-CN" altLang="en-US" dirty="0"/>
          </a:p>
        </p:txBody>
      </p:sp>
      <p:sp>
        <p:nvSpPr>
          <p:cNvPr id="8" name="内容占位符 7"/>
          <p:cNvSpPr>
            <a:spLocks noGrp="1"/>
          </p:cNvSpPr>
          <p:nvPr>
            <p:ph idx="1"/>
          </p:nvPr>
        </p:nvSpPr>
        <p:spPr>
          <a:xfrm>
            <a:off x="1097279" y="1845734"/>
            <a:ext cx="10822971" cy="4323712"/>
          </a:xfrm>
        </p:spPr>
        <p:txBody>
          <a:bodyPr/>
          <a:lstStyle/>
          <a:p>
            <a:r>
              <a:rPr lang="zh-CN" altLang="en-US" b="1" dirty="0" smtClean="0"/>
              <a:t>开发一个模块</a:t>
            </a:r>
            <a:r>
              <a:rPr lang="en-US" altLang="zh-CN" b="1" dirty="0" smtClean="0"/>
              <a:t>create_app.py,</a:t>
            </a:r>
            <a:r>
              <a:rPr lang="zh-CN" altLang="en-US" b="1" dirty="0" smtClean="0"/>
              <a:t>并请你定义一个名为</a:t>
            </a:r>
            <a:r>
              <a:rPr lang="en-US" altLang="zh-CN" b="1" dirty="0" err="1" smtClean="0"/>
              <a:t>db_log</a:t>
            </a:r>
            <a:r>
              <a:rPr lang="zh-CN" altLang="en-US" b="1" dirty="0" smtClean="0"/>
              <a:t>的方法，该模块功能要求如下：</a:t>
            </a:r>
            <a:endParaRPr lang="en-US" altLang="zh-CN" b="1" dirty="0" smtClean="0"/>
          </a:p>
          <a:p>
            <a:r>
              <a:rPr lang="en-US" altLang="zh-CN" b="1" dirty="0" smtClean="0"/>
              <a:t>1. </a:t>
            </a:r>
            <a:r>
              <a:rPr lang="zh-CN" altLang="en-US" b="1" dirty="0" smtClean="0"/>
              <a:t>调用该模块的方法，通过实例向该方法输入</a:t>
            </a:r>
            <a:r>
              <a:rPr lang="en-US" altLang="zh-CN" b="1" dirty="0" smtClean="0"/>
              <a:t>2</a:t>
            </a:r>
            <a:r>
              <a:rPr lang="zh-CN" altLang="en-US" b="1" dirty="0" smtClean="0"/>
              <a:t>个字符串实参</a:t>
            </a:r>
            <a:r>
              <a:rPr lang="en-US" altLang="zh-CN" b="1" dirty="0"/>
              <a:t> </a:t>
            </a:r>
            <a:r>
              <a:rPr lang="en-US" altLang="zh-CN" b="1" dirty="0" err="1" smtClean="0"/>
              <a:t>db_log</a:t>
            </a:r>
            <a:r>
              <a:rPr lang="en-US" altLang="zh-CN" b="1" dirty="0" smtClean="0"/>
              <a:t>( </a:t>
            </a:r>
            <a:r>
              <a:rPr lang="en-US" altLang="zh-CN" b="1" dirty="0" err="1" smtClean="0"/>
              <a:t>fullappname</a:t>
            </a:r>
            <a:r>
              <a:rPr lang="en-US" altLang="zh-CN" b="1" dirty="0" smtClean="0"/>
              <a:t>, username )</a:t>
            </a:r>
          </a:p>
          <a:p>
            <a:r>
              <a:rPr lang="zh-CN" altLang="en-US" b="1" dirty="0" smtClean="0"/>
              <a:t>其中需要说明的是</a:t>
            </a:r>
            <a:r>
              <a:rPr lang="en-US" altLang="zh-CN" b="1" dirty="0" err="1" smtClean="0"/>
              <a:t>fullappname</a:t>
            </a:r>
            <a:r>
              <a:rPr lang="zh-CN" altLang="en-US" b="1" dirty="0" smtClean="0"/>
              <a:t>的结构大致如下</a:t>
            </a:r>
            <a:r>
              <a:rPr lang="zh-CN" altLang="en-US" dirty="0" smtClean="0"/>
              <a:t>：</a:t>
            </a:r>
            <a:endParaRPr lang="en-US" altLang="zh-CN" dirty="0" smtClean="0"/>
          </a:p>
          <a:p>
            <a:r>
              <a:rPr lang="en-US" altLang="zh-CN" dirty="0" smtClean="0"/>
              <a:t>     </a:t>
            </a:r>
            <a:r>
              <a:rPr lang="zh-CN" altLang="en-US" dirty="0" smtClean="0"/>
              <a:t>包名</a:t>
            </a:r>
            <a:r>
              <a:rPr lang="en-US" altLang="zh-CN" dirty="0" smtClean="0"/>
              <a:t>-</a:t>
            </a:r>
            <a:r>
              <a:rPr lang="zh-CN" altLang="en-US" dirty="0" smtClean="0"/>
              <a:t>版本号</a:t>
            </a:r>
            <a:r>
              <a:rPr lang="en-US" altLang="zh-CN" dirty="0" smtClean="0"/>
              <a:t>-</a:t>
            </a:r>
            <a:r>
              <a:rPr lang="zh-CN" altLang="en-US" dirty="0" smtClean="0"/>
              <a:t>时间戳</a:t>
            </a:r>
            <a:r>
              <a:rPr lang="en-US" altLang="zh-CN" dirty="0" smtClean="0"/>
              <a:t>.</a:t>
            </a:r>
            <a:r>
              <a:rPr lang="zh-CN" altLang="en-US" dirty="0" smtClean="0"/>
              <a:t>后缀名</a:t>
            </a:r>
            <a:endParaRPr lang="en-US" altLang="zh-CN" dirty="0" smtClean="0"/>
          </a:p>
          <a:p>
            <a:r>
              <a:rPr lang="en-US" altLang="zh-CN" dirty="0"/>
              <a:t> </a:t>
            </a:r>
            <a:r>
              <a:rPr lang="en-US" altLang="zh-CN" dirty="0" smtClean="0"/>
              <a:t>     </a:t>
            </a:r>
            <a:r>
              <a:rPr lang="en-US" altLang="zh-CN" b="1" dirty="0" smtClean="0">
                <a:hlinkClick r:id="rId2"/>
              </a:rPr>
              <a:t>ebiz-mms-task-service-1.0.2-SNAPSHOT-201505121344.zip</a:t>
            </a:r>
            <a:endParaRPr lang="en-US" altLang="zh-CN" b="1" dirty="0" smtClean="0"/>
          </a:p>
          <a:p>
            <a:r>
              <a:rPr lang="en-US" altLang="zh-CN" b="1" dirty="0"/>
              <a:t> </a:t>
            </a:r>
            <a:r>
              <a:rPr lang="en-US" altLang="zh-CN" b="1" dirty="0" smtClean="0"/>
              <a:t>     </a:t>
            </a:r>
            <a:r>
              <a:rPr lang="en-US" altLang="zh-CN" b="1" dirty="0" smtClean="0">
                <a:hlinkClick r:id="rId3"/>
              </a:rPr>
              <a:t>cxb-service-2.0.0-201505121337.war</a:t>
            </a:r>
            <a:endParaRPr lang="en-US" altLang="zh-CN" b="1" dirty="0" smtClean="0"/>
          </a:p>
          <a:p>
            <a:r>
              <a:rPr lang="en-US" altLang="zh-CN" b="1" dirty="0"/>
              <a:t> </a:t>
            </a:r>
            <a:r>
              <a:rPr lang="en-US" altLang="zh-CN" b="1" dirty="0" smtClean="0"/>
              <a:t>     </a:t>
            </a:r>
            <a:r>
              <a:rPr lang="en-US" altLang="zh-CN" b="1" dirty="0" smtClean="0">
                <a:hlinkClick r:id="rId4"/>
              </a:rPr>
              <a:t>gubaoer-weixin-1.0.3-Release-201505120138.war</a:t>
            </a:r>
            <a:endParaRPr lang="en-US" altLang="zh-CN" b="1" dirty="0" smtClean="0"/>
          </a:p>
          <a:p>
            <a:endParaRPr lang="en-US" altLang="zh-CN" b="1" dirty="0"/>
          </a:p>
        </p:txBody>
      </p:sp>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88920" y="2647800"/>
              <a:ext cx="10204920" cy="1460880"/>
            </p14:xfrm>
          </p:contentPart>
        </mc:Choice>
        <mc:Fallback>
          <p:pic>
            <p:nvPicPr>
              <p:cNvPr id="2" name="墨迹 1"/>
              <p:cNvPicPr/>
              <p:nvPr/>
            </p:nvPicPr>
            <p:blipFill>
              <a:blip r:embed="rId6"/>
              <a:stretch>
                <a:fillRect/>
              </a:stretch>
            </p:blipFill>
            <p:spPr>
              <a:xfrm>
                <a:off x="79560" y="2638440"/>
                <a:ext cx="10223640" cy="1479600"/>
              </a:xfrm>
              <a:prstGeom prst="rect">
                <a:avLst/>
              </a:prstGeom>
            </p:spPr>
          </p:pic>
        </mc:Fallback>
      </mc:AlternateContent>
    </p:spTree>
    <p:extLst>
      <p:ext uri="{BB962C8B-B14F-4D97-AF65-F5344CB8AC3E}">
        <p14:creationId xmlns:p14="http://schemas.microsoft.com/office/powerpoint/2010/main" val="1760240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47</a:t>
            </a:fld>
            <a:endParaRPr lang="zh-CN" altLang="en-US"/>
          </a:p>
        </p:txBody>
      </p:sp>
      <p:sp>
        <p:nvSpPr>
          <p:cNvPr id="7" name="标题 1"/>
          <p:cNvSpPr>
            <a:spLocks noGrp="1"/>
          </p:cNvSpPr>
          <p:nvPr>
            <p:ph type="title"/>
          </p:nvPr>
        </p:nvSpPr>
        <p:spPr>
          <a:xfrm>
            <a:off x="1097280" y="286603"/>
            <a:ext cx="10058400" cy="1450757"/>
          </a:xfrm>
        </p:spPr>
        <p:txBody>
          <a:bodyPr/>
          <a:lstStyle/>
          <a:p>
            <a:r>
              <a:rPr lang="zh-CN" altLang="en-US" dirty="0" smtClean="0"/>
              <a:t>课后大作业</a:t>
            </a:r>
            <a:endParaRPr lang="zh-CN" altLang="en-US" dirty="0"/>
          </a:p>
        </p:txBody>
      </p:sp>
      <p:sp>
        <p:nvSpPr>
          <p:cNvPr id="8" name="内容占位符 7"/>
          <p:cNvSpPr>
            <a:spLocks noGrp="1"/>
          </p:cNvSpPr>
          <p:nvPr>
            <p:ph idx="1"/>
          </p:nvPr>
        </p:nvSpPr>
        <p:spPr>
          <a:xfrm>
            <a:off x="1097279" y="1845734"/>
            <a:ext cx="10822971" cy="4323712"/>
          </a:xfrm>
        </p:spPr>
        <p:txBody>
          <a:bodyPr>
            <a:normAutofit/>
          </a:bodyPr>
          <a:lstStyle/>
          <a:p>
            <a:r>
              <a:rPr lang="en-US" altLang="zh-CN" b="1" dirty="0"/>
              <a:t>2. </a:t>
            </a:r>
            <a:r>
              <a:rPr lang="zh-CN" altLang="en-US" b="1" dirty="0" smtClean="0"/>
              <a:t>截取其中的</a:t>
            </a:r>
            <a:r>
              <a:rPr lang="en-US" altLang="zh-CN" b="1" dirty="0" err="1" smtClean="0"/>
              <a:t>appname</a:t>
            </a:r>
            <a:r>
              <a:rPr lang="zh-CN" altLang="en-US" b="1" dirty="0"/>
              <a:t>并把它放入一个</a:t>
            </a:r>
            <a:r>
              <a:rPr lang="en-US" altLang="zh-CN" b="1" dirty="0"/>
              <a:t>testclass4</a:t>
            </a:r>
            <a:r>
              <a:rPr lang="zh-CN" altLang="en-US" b="1" dirty="0"/>
              <a:t>数据库中的</a:t>
            </a:r>
            <a:r>
              <a:rPr lang="en-US" altLang="zh-CN" b="1" dirty="0" err="1"/>
              <a:t>AppInfo</a:t>
            </a:r>
            <a:r>
              <a:rPr lang="zh-CN" altLang="en-US" b="1" dirty="0" smtClean="0"/>
              <a:t>表里</a:t>
            </a:r>
            <a:r>
              <a:rPr lang="en-US" altLang="zh-CN" b="1" dirty="0" smtClean="0"/>
              <a:t>,</a:t>
            </a:r>
            <a:r>
              <a:rPr lang="zh-CN" altLang="en-US" b="1" dirty="0" smtClean="0"/>
              <a:t>并且记录相应的状态。</a:t>
            </a:r>
            <a:endParaRPr lang="en-US" altLang="zh-CN" b="1" dirty="0" smtClean="0"/>
          </a:p>
          <a:p>
            <a:r>
              <a:rPr lang="en-US" altLang="zh-CN" dirty="0" err="1" smtClean="0"/>
              <a:t>Appinfo</a:t>
            </a:r>
            <a:r>
              <a:rPr lang="zh-CN" altLang="en-US" dirty="0" smtClean="0"/>
              <a:t>表结构</a:t>
            </a:r>
            <a:endParaRPr lang="en-US" altLang="zh-CN" dirty="0" smtClean="0"/>
          </a:p>
          <a:p>
            <a:r>
              <a:rPr lang="en-US" altLang="zh-CN" dirty="0" smtClean="0"/>
              <a:t>{ </a:t>
            </a:r>
          </a:p>
          <a:p>
            <a:r>
              <a:rPr lang="en-US" altLang="zh-CN" dirty="0" err="1" smtClean="0"/>
              <a:t>appname</a:t>
            </a:r>
            <a:r>
              <a:rPr lang="en-US" altLang="zh-CN" dirty="0" smtClean="0"/>
              <a:t>      ,</a:t>
            </a:r>
            <a:r>
              <a:rPr lang="en-US" altLang="zh-CN" dirty="0" err="1" smtClean="0"/>
              <a:t>varchar</a:t>
            </a:r>
            <a:r>
              <a:rPr lang="en-US" altLang="zh-CN" dirty="0" smtClean="0"/>
              <a:t>(200);</a:t>
            </a:r>
          </a:p>
          <a:p>
            <a:r>
              <a:rPr lang="en-US" altLang="zh-CN" dirty="0" smtClean="0"/>
              <a:t>username , </a:t>
            </a:r>
            <a:r>
              <a:rPr lang="en-US" altLang="zh-CN" dirty="0" err="1" smtClean="0"/>
              <a:t>varchar</a:t>
            </a:r>
            <a:r>
              <a:rPr lang="en-US" altLang="zh-CN" dirty="0" smtClean="0"/>
              <a:t>(10);</a:t>
            </a:r>
          </a:p>
          <a:p>
            <a:r>
              <a:rPr lang="en-US" altLang="zh-CN" dirty="0" smtClean="0"/>
              <a:t>result ,     </a:t>
            </a:r>
            <a:r>
              <a:rPr lang="en-US" altLang="zh-CN" dirty="0" err="1" smtClean="0"/>
              <a:t>varchar</a:t>
            </a:r>
            <a:r>
              <a:rPr lang="en-US" altLang="zh-CN" dirty="0" smtClean="0"/>
              <a:t>(10</a:t>
            </a:r>
            <a:r>
              <a:rPr lang="en-US" altLang="zh-CN" dirty="0" smtClean="0"/>
              <a:t>);</a:t>
            </a:r>
          </a:p>
          <a:p>
            <a:r>
              <a:rPr lang="en-US" altLang="zh-CN" dirty="0" err="1" smtClean="0"/>
              <a:t>timeapplex</a:t>
            </a:r>
            <a:r>
              <a:rPr lang="en-US" altLang="zh-CN" dirty="0"/>
              <a:t>, </a:t>
            </a:r>
            <a:r>
              <a:rPr lang="en-US" altLang="zh-CN" dirty="0" err="1"/>
              <a:t>varchar</a:t>
            </a:r>
            <a:r>
              <a:rPr lang="en-US" altLang="zh-CN" dirty="0"/>
              <a:t>(200</a:t>
            </a:r>
            <a:r>
              <a:rPr lang="en-US" altLang="zh-CN" dirty="0" smtClean="0"/>
              <a:t>);</a:t>
            </a:r>
            <a:endParaRPr lang="en-US" altLang="zh-CN" dirty="0" smtClean="0"/>
          </a:p>
          <a:p>
            <a:r>
              <a:rPr lang="en-US" altLang="zh-CN" dirty="0" smtClean="0"/>
              <a:t>}</a:t>
            </a:r>
          </a:p>
          <a:p>
            <a:pPr marL="0" indent="0">
              <a:buNone/>
            </a:pPr>
            <a:r>
              <a:rPr lang="zh-CN" altLang="en-US" b="1" dirty="0" smtClean="0">
                <a:solidFill>
                  <a:srgbClr val="FF0000"/>
                </a:solidFill>
              </a:rPr>
              <a:t>也就是说每次调用</a:t>
            </a:r>
            <a:r>
              <a:rPr lang="en-US" altLang="zh-CN" b="1" dirty="0" err="1">
                <a:solidFill>
                  <a:srgbClr val="FF0000"/>
                </a:solidFill>
              </a:rPr>
              <a:t>db_log</a:t>
            </a:r>
            <a:r>
              <a:rPr lang="en-US" altLang="zh-CN" b="1" dirty="0">
                <a:solidFill>
                  <a:srgbClr val="FF0000"/>
                </a:solidFill>
              </a:rPr>
              <a:t>( </a:t>
            </a:r>
            <a:r>
              <a:rPr lang="en-US" altLang="zh-CN" b="1" dirty="0" err="1">
                <a:solidFill>
                  <a:srgbClr val="FF0000"/>
                </a:solidFill>
              </a:rPr>
              <a:t>fullappname</a:t>
            </a:r>
            <a:r>
              <a:rPr lang="en-US" altLang="zh-CN" b="1" dirty="0">
                <a:solidFill>
                  <a:srgbClr val="FF0000"/>
                </a:solidFill>
              </a:rPr>
              <a:t>, username </a:t>
            </a:r>
            <a:r>
              <a:rPr lang="en-US" altLang="zh-CN" b="1" dirty="0" smtClean="0">
                <a:solidFill>
                  <a:srgbClr val="FF0000"/>
                </a:solidFill>
              </a:rPr>
              <a:t>)</a:t>
            </a:r>
            <a:r>
              <a:rPr lang="zh-CN" altLang="en-US" b="1" dirty="0" smtClean="0">
                <a:solidFill>
                  <a:srgbClr val="FF0000"/>
                </a:solidFill>
              </a:rPr>
              <a:t>，都会在数据库中把正确的</a:t>
            </a:r>
            <a:r>
              <a:rPr lang="en-US" altLang="zh-CN" b="1" dirty="0" err="1" smtClean="0">
                <a:solidFill>
                  <a:srgbClr val="FF0000"/>
                </a:solidFill>
              </a:rPr>
              <a:t>fullappname</a:t>
            </a:r>
            <a:r>
              <a:rPr lang="zh-CN" altLang="en-US" b="1" dirty="0" smtClean="0">
                <a:solidFill>
                  <a:srgbClr val="FF0000"/>
                </a:solidFill>
              </a:rPr>
              <a:t>和结果记录在表中，如果匹配成功</a:t>
            </a:r>
            <a:r>
              <a:rPr lang="en-US" altLang="zh-CN" b="1" dirty="0" smtClean="0">
                <a:solidFill>
                  <a:srgbClr val="FF0000"/>
                </a:solidFill>
              </a:rPr>
              <a:t>result</a:t>
            </a:r>
            <a:r>
              <a:rPr lang="zh-CN" altLang="en-US" b="1" dirty="0" smtClean="0">
                <a:solidFill>
                  <a:srgbClr val="FF0000"/>
                </a:solidFill>
              </a:rPr>
              <a:t>为“</a:t>
            </a:r>
            <a:r>
              <a:rPr lang="en-US" altLang="zh-CN" b="1" dirty="0" smtClean="0">
                <a:solidFill>
                  <a:srgbClr val="FF0000"/>
                </a:solidFill>
              </a:rPr>
              <a:t>Success</a:t>
            </a:r>
            <a:r>
              <a:rPr lang="zh-CN" altLang="en-US" b="1" dirty="0" smtClean="0">
                <a:solidFill>
                  <a:srgbClr val="FF0000"/>
                </a:solidFill>
              </a:rPr>
              <a:t>”</a:t>
            </a:r>
            <a:r>
              <a:rPr lang="en-US" altLang="zh-CN" b="1" dirty="0" smtClean="0">
                <a:solidFill>
                  <a:srgbClr val="FF0000"/>
                </a:solidFill>
              </a:rPr>
              <a:t>;</a:t>
            </a:r>
            <a:r>
              <a:rPr lang="zh-CN" altLang="en-US" b="1" dirty="0" smtClean="0">
                <a:solidFill>
                  <a:srgbClr val="FF0000"/>
                </a:solidFill>
              </a:rPr>
              <a:t>如果没有匹配则为“</a:t>
            </a:r>
            <a:r>
              <a:rPr lang="en-US" altLang="zh-CN" b="1" dirty="0" smtClean="0">
                <a:solidFill>
                  <a:srgbClr val="FF0000"/>
                </a:solidFill>
              </a:rPr>
              <a:t>Failed</a:t>
            </a:r>
            <a:r>
              <a:rPr lang="zh-CN" altLang="en-US" b="1" dirty="0" smtClean="0">
                <a:solidFill>
                  <a:srgbClr val="FF0000"/>
                </a:solidFill>
              </a:rPr>
              <a:t>”</a:t>
            </a:r>
            <a:endParaRPr lang="zh-CN" altLang="en-US" dirty="0">
              <a:solidFill>
                <a:srgbClr val="FF0000"/>
              </a:solidFill>
            </a:endParaRPr>
          </a:p>
          <a:p>
            <a:endParaRPr lang="en-US" altLang="zh-CN" b="1" dirty="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181160" y="2184480"/>
              <a:ext cx="8865000" cy="3124440"/>
            </p14:xfrm>
          </p:contentPart>
        </mc:Choice>
        <mc:Fallback>
          <p:pic>
            <p:nvPicPr>
              <p:cNvPr id="2" name="墨迹 1"/>
              <p:cNvPicPr/>
              <p:nvPr/>
            </p:nvPicPr>
            <p:blipFill>
              <a:blip r:embed="rId3"/>
              <a:stretch>
                <a:fillRect/>
              </a:stretch>
            </p:blipFill>
            <p:spPr>
              <a:xfrm>
                <a:off x="1171800" y="2175120"/>
                <a:ext cx="8883720" cy="3143160"/>
              </a:xfrm>
              <a:prstGeom prst="rect">
                <a:avLst/>
              </a:prstGeom>
            </p:spPr>
          </p:pic>
        </mc:Fallback>
      </mc:AlternateContent>
    </p:spTree>
    <p:extLst>
      <p:ext uri="{BB962C8B-B14F-4D97-AF65-F5344CB8AC3E}">
        <p14:creationId xmlns:p14="http://schemas.microsoft.com/office/powerpoint/2010/main" val="1502533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5</a:t>
            </a:fld>
            <a:endParaRPr lang="zh-CN" altLang="en-US"/>
          </a:p>
        </p:txBody>
      </p:sp>
      <p:sp>
        <p:nvSpPr>
          <p:cNvPr id="10" name="标题 1"/>
          <p:cNvSpPr>
            <a:spLocks noGrp="1"/>
          </p:cNvSpPr>
          <p:nvPr>
            <p:ph type="title"/>
          </p:nvPr>
        </p:nvSpPr>
        <p:spPr>
          <a:xfrm>
            <a:off x="1068387" y="198468"/>
            <a:ext cx="10058400" cy="1450757"/>
          </a:xfrm>
        </p:spPr>
        <p:txBody>
          <a:bodyPr/>
          <a:lstStyle/>
          <a:p>
            <a:pPr algn="ctr"/>
            <a:r>
              <a:rPr lang="zh-CN" altLang="en-US" dirty="0" smtClean="0"/>
              <a:t>函数式编程</a:t>
            </a:r>
            <a:r>
              <a:rPr lang="en-US" altLang="zh-CN" dirty="0" smtClean="0"/>
              <a:t>—lambda</a:t>
            </a:r>
            <a:r>
              <a:rPr lang="zh-CN" altLang="en-US" dirty="0" smtClean="0"/>
              <a:t>函数</a:t>
            </a:r>
            <a:endParaRPr lang="zh-CN" altLang="en-US" dirty="0"/>
          </a:p>
        </p:txBody>
      </p:sp>
      <p:sp>
        <p:nvSpPr>
          <p:cNvPr id="2" name="文本框 1"/>
          <p:cNvSpPr txBox="1"/>
          <p:nvPr/>
        </p:nvSpPr>
        <p:spPr>
          <a:xfrm>
            <a:off x="1068387" y="1961804"/>
            <a:ext cx="10144096" cy="923330"/>
          </a:xfrm>
          <a:prstGeom prst="rect">
            <a:avLst/>
          </a:prstGeom>
          <a:noFill/>
        </p:spPr>
        <p:txBody>
          <a:bodyPr wrap="square" rtlCol="0">
            <a:spAutoFit/>
          </a:bodyPr>
          <a:lstStyle/>
          <a:p>
            <a:r>
              <a:rPr lang="en-US" altLang="zh-CN" dirty="0"/>
              <a:t>l</a:t>
            </a:r>
            <a:r>
              <a:rPr lang="en-US" altLang="zh-CN" dirty="0" smtClean="0"/>
              <a:t>ambda</a:t>
            </a:r>
            <a:r>
              <a:rPr lang="zh-CN" altLang="en-US" dirty="0" smtClean="0"/>
              <a:t>函数提供了一种生成函数对象的表达式形式</a:t>
            </a:r>
            <a:r>
              <a:rPr lang="en-US" altLang="zh-CN" dirty="0" smtClean="0"/>
              <a:t>,</a:t>
            </a:r>
            <a:r>
              <a:rPr lang="zh-CN" altLang="en-US" dirty="0" smtClean="0"/>
              <a:t>和</a:t>
            </a:r>
            <a:r>
              <a:rPr lang="en-US" altLang="zh-CN" dirty="0" err="1" smtClean="0"/>
              <a:t>def</a:t>
            </a:r>
            <a:r>
              <a:rPr lang="zh-CN" altLang="en-US" dirty="0" smtClean="0"/>
              <a:t>语句类似，只不过它不是语句而是一个表达式，返回的是一个函数对象而不是将这个函数赋值给一个变量名。由于定义</a:t>
            </a:r>
            <a:r>
              <a:rPr lang="en-US" altLang="zh-CN" dirty="0" smtClean="0"/>
              <a:t>lambda</a:t>
            </a:r>
            <a:r>
              <a:rPr lang="zh-CN" altLang="en-US" dirty="0" smtClean="0"/>
              <a:t>不需要变量名，因此它也称匿名函数。</a:t>
            </a:r>
            <a:endParaRPr lang="zh-CN" altLang="en-US" dirty="0"/>
          </a:p>
        </p:txBody>
      </p:sp>
      <p:sp>
        <p:nvSpPr>
          <p:cNvPr id="3" name="文本框 2"/>
          <p:cNvSpPr txBox="1"/>
          <p:nvPr/>
        </p:nvSpPr>
        <p:spPr>
          <a:xfrm>
            <a:off x="1068387" y="3233651"/>
            <a:ext cx="10236922" cy="1200329"/>
          </a:xfrm>
          <a:prstGeom prst="rect">
            <a:avLst/>
          </a:prstGeom>
          <a:noFill/>
        </p:spPr>
        <p:txBody>
          <a:bodyPr wrap="square" rtlCol="0">
            <a:spAutoFit/>
          </a:bodyPr>
          <a:lstStyle/>
          <a:p>
            <a:r>
              <a:rPr lang="en-US" altLang="zh-CN" dirty="0"/>
              <a:t>l</a:t>
            </a:r>
            <a:r>
              <a:rPr lang="en-US" altLang="zh-CN" dirty="0" smtClean="0"/>
              <a:t>ambda</a:t>
            </a:r>
            <a:r>
              <a:rPr lang="zh-CN" altLang="en-US" dirty="0" smtClean="0"/>
              <a:t>表达式的一般形式是关键字</a:t>
            </a:r>
            <a:r>
              <a:rPr lang="en-US" altLang="zh-CN" dirty="0" smtClean="0"/>
              <a:t>lambda</a:t>
            </a:r>
            <a:r>
              <a:rPr lang="zh-CN" altLang="en-US" dirty="0" smtClean="0"/>
              <a:t>，请看下列：</a:t>
            </a:r>
            <a:endParaRPr lang="en-US" altLang="zh-CN" dirty="0" smtClean="0"/>
          </a:p>
          <a:p>
            <a:endParaRPr lang="en-US" altLang="zh-CN" dirty="0" smtClean="0"/>
          </a:p>
          <a:p>
            <a:r>
              <a:rPr lang="en-US" altLang="zh-CN" dirty="0" err="1"/>
              <a:t>l</a:t>
            </a:r>
            <a:r>
              <a:rPr lang="en-US" altLang="zh-CN" dirty="0" err="1" smtClean="0"/>
              <a:t>abmda</a:t>
            </a:r>
            <a:r>
              <a:rPr lang="en-US" altLang="zh-CN" dirty="0" smtClean="0"/>
              <a:t>  argument1,argument2,… </a:t>
            </a:r>
            <a:r>
              <a:rPr lang="en-US" altLang="zh-CN" dirty="0" err="1" smtClean="0"/>
              <a:t>argumentN</a:t>
            </a:r>
            <a:r>
              <a:rPr lang="en-US" altLang="zh-CN" dirty="0" smtClean="0"/>
              <a:t> : </a:t>
            </a:r>
          </a:p>
          <a:p>
            <a:r>
              <a:rPr lang="en-US" altLang="zh-CN" dirty="0"/>
              <a:t> </a:t>
            </a:r>
            <a:r>
              <a:rPr lang="en-US" altLang="zh-CN" dirty="0" smtClean="0"/>
              <a:t>        expression using arguments</a:t>
            </a:r>
            <a:endParaRPr lang="zh-CN" altLang="en-US" dirty="0"/>
          </a:p>
        </p:txBody>
      </p:sp>
      <p:sp>
        <p:nvSpPr>
          <p:cNvPr id="6" name="文本框 5"/>
          <p:cNvSpPr txBox="1"/>
          <p:nvPr/>
        </p:nvSpPr>
        <p:spPr>
          <a:xfrm>
            <a:off x="6749935" y="3142211"/>
            <a:ext cx="5037512" cy="1477328"/>
          </a:xfrm>
          <a:prstGeom prst="rect">
            <a:avLst/>
          </a:prstGeom>
          <a:noFill/>
        </p:spPr>
        <p:txBody>
          <a:bodyPr wrap="square" rtlCol="0">
            <a:spAutoFit/>
          </a:bodyPr>
          <a:lstStyle/>
          <a:p>
            <a:r>
              <a:rPr lang="zh-CN" altLang="en-US" dirty="0" smtClean="0"/>
              <a:t>主要特点：</a:t>
            </a:r>
            <a:endParaRPr lang="en-US" altLang="zh-CN" dirty="0" smtClean="0"/>
          </a:p>
          <a:p>
            <a:r>
              <a:rPr lang="en-US" altLang="zh-CN" dirty="0" smtClean="0"/>
              <a:t>● </a:t>
            </a:r>
            <a:r>
              <a:rPr lang="en-US" altLang="zh-CN" dirty="0" err="1" smtClean="0"/>
              <a:t>lanbda</a:t>
            </a:r>
            <a:r>
              <a:rPr lang="zh-CN" altLang="en-US" dirty="0" smtClean="0"/>
              <a:t>是一个表达式，而不是一个语句。</a:t>
            </a:r>
            <a:endParaRPr lang="en-US" altLang="zh-CN" dirty="0" smtClean="0"/>
          </a:p>
          <a:p>
            <a:endParaRPr lang="en-US" altLang="zh-CN" dirty="0" smtClean="0"/>
          </a:p>
          <a:p>
            <a:r>
              <a:rPr lang="en-US" altLang="zh-CN" dirty="0"/>
              <a:t>● </a:t>
            </a:r>
            <a:r>
              <a:rPr lang="en-US" altLang="zh-CN" dirty="0" err="1" smtClean="0"/>
              <a:t>lanbda</a:t>
            </a:r>
            <a:r>
              <a:rPr lang="zh-CN" altLang="en-US" dirty="0" smtClean="0"/>
              <a:t>的主体只能是一个单一的表达式，而不是代码块，意味着只能封装有限的逻辑</a:t>
            </a:r>
            <a:endParaRPr lang="zh-CN" altLang="en-US" dirty="0"/>
          </a:p>
        </p:txBody>
      </p:sp>
    </p:spTree>
    <p:extLst>
      <p:ext uri="{BB962C8B-B14F-4D97-AF65-F5344CB8AC3E}">
        <p14:creationId xmlns:p14="http://schemas.microsoft.com/office/powerpoint/2010/main" val="238557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6</a:t>
            </a:fld>
            <a:endParaRPr lang="zh-CN" altLang="en-US"/>
          </a:p>
        </p:txBody>
      </p:sp>
      <p:sp>
        <p:nvSpPr>
          <p:cNvPr id="10" name="标题 1"/>
          <p:cNvSpPr>
            <a:spLocks noGrp="1"/>
          </p:cNvSpPr>
          <p:nvPr>
            <p:ph type="title"/>
          </p:nvPr>
        </p:nvSpPr>
        <p:spPr>
          <a:xfrm>
            <a:off x="1068387" y="198468"/>
            <a:ext cx="10058400" cy="1450757"/>
          </a:xfrm>
        </p:spPr>
        <p:txBody>
          <a:bodyPr/>
          <a:lstStyle/>
          <a:p>
            <a:pPr algn="ctr"/>
            <a:r>
              <a:rPr lang="zh-CN" altLang="en-US" dirty="0" smtClean="0"/>
              <a:t>函数式编程</a:t>
            </a:r>
            <a:r>
              <a:rPr lang="en-US" altLang="zh-CN" dirty="0" smtClean="0"/>
              <a:t>—lambda</a:t>
            </a:r>
            <a:r>
              <a:rPr lang="zh-CN" altLang="en-US" dirty="0" smtClean="0"/>
              <a:t>函数</a:t>
            </a:r>
            <a:endParaRPr lang="zh-CN" altLang="en-US" dirty="0"/>
          </a:p>
        </p:txBody>
      </p:sp>
      <p:sp>
        <p:nvSpPr>
          <p:cNvPr id="2" name="文本框 1"/>
          <p:cNvSpPr txBox="1"/>
          <p:nvPr/>
        </p:nvSpPr>
        <p:spPr>
          <a:xfrm>
            <a:off x="2088164" y="1961802"/>
            <a:ext cx="3196042" cy="646331"/>
          </a:xfrm>
          <a:prstGeom prst="rect">
            <a:avLst/>
          </a:prstGeom>
          <a:noFill/>
        </p:spPr>
        <p:txBody>
          <a:bodyPr wrap="square" rtlCol="0">
            <a:spAutoFit/>
          </a:bodyPr>
          <a:lstStyle/>
          <a:p>
            <a:r>
              <a:rPr lang="en-US" altLang="zh-CN" dirty="0" err="1" smtClean="0"/>
              <a:t>def</a:t>
            </a:r>
            <a:r>
              <a:rPr lang="en-US" altLang="zh-CN" dirty="0" smtClean="0"/>
              <a:t>  </a:t>
            </a:r>
            <a:r>
              <a:rPr lang="en-US" altLang="zh-CN" dirty="0" err="1" smtClean="0"/>
              <a:t>func</a:t>
            </a:r>
            <a:r>
              <a:rPr lang="en-US" altLang="zh-CN" dirty="0" smtClean="0"/>
              <a:t>(</a:t>
            </a:r>
            <a:r>
              <a:rPr lang="en-US" altLang="zh-CN" dirty="0" err="1" smtClean="0"/>
              <a:t>x,y,z</a:t>
            </a:r>
            <a:r>
              <a:rPr lang="en-US" altLang="zh-CN" dirty="0" smtClean="0"/>
              <a:t>):  return  </a:t>
            </a:r>
            <a:r>
              <a:rPr lang="en-US" altLang="zh-CN" dirty="0" err="1" smtClean="0"/>
              <a:t>x+y+z</a:t>
            </a:r>
            <a:endParaRPr lang="en-US" altLang="zh-CN" dirty="0" smtClean="0"/>
          </a:p>
          <a:p>
            <a:r>
              <a:rPr lang="en-US" altLang="zh-CN" dirty="0" err="1" smtClean="0"/>
              <a:t>func</a:t>
            </a:r>
            <a:r>
              <a:rPr lang="en-US" altLang="zh-CN" dirty="0" smtClean="0"/>
              <a:t>(2,3,4)</a:t>
            </a:r>
            <a:endParaRPr lang="zh-CN" altLang="en-US" dirty="0"/>
          </a:p>
        </p:txBody>
      </p:sp>
      <p:sp>
        <p:nvSpPr>
          <p:cNvPr id="8" name="文本框 7"/>
          <p:cNvSpPr txBox="1"/>
          <p:nvPr/>
        </p:nvSpPr>
        <p:spPr>
          <a:xfrm>
            <a:off x="6033856" y="1961803"/>
            <a:ext cx="3196042" cy="646331"/>
          </a:xfrm>
          <a:prstGeom prst="rect">
            <a:avLst/>
          </a:prstGeom>
          <a:noFill/>
        </p:spPr>
        <p:txBody>
          <a:bodyPr wrap="square" rtlCol="0">
            <a:spAutoFit/>
          </a:bodyPr>
          <a:lstStyle/>
          <a:p>
            <a:r>
              <a:rPr lang="en-US" altLang="zh-CN" dirty="0" smtClean="0"/>
              <a:t>f = lambda </a:t>
            </a:r>
            <a:r>
              <a:rPr lang="en-US" altLang="zh-CN" dirty="0" err="1" smtClean="0"/>
              <a:t>x,y,z</a:t>
            </a:r>
            <a:r>
              <a:rPr lang="en-US" altLang="zh-CN" dirty="0" smtClean="0"/>
              <a:t> : x + y +z</a:t>
            </a:r>
          </a:p>
          <a:p>
            <a:r>
              <a:rPr lang="en-US" altLang="zh-CN" dirty="0" smtClean="0"/>
              <a:t>f(2,3,4)</a:t>
            </a:r>
            <a:endParaRPr lang="zh-CN" altLang="en-US" dirty="0"/>
          </a:p>
        </p:txBody>
      </p:sp>
      <p:sp>
        <p:nvSpPr>
          <p:cNvPr id="7" name="文本框 6"/>
          <p:cNvSpPr txBox="1"/>
          <p:nvPr/>
        </p:nvSpPr>
        <p:spPr>
          <a:xfrm>
            <a:off x="5284206" y="2100301"/>
            <a:ext cx="640080" cy="369332"/>
          </a:xfrm>
          <a:prstGeom prst="rect">
            <a:avLst/>
          </a:prstGeom>
          <a:noFill/>
        </p:spPr>
        <p:txBody>
          <a:bodyPr wrap="square" rtlCol="0">
            <a:spAutoFit/>
          </a:bodyPr>
          <a:lstStyle/>
          <a:p>
            <a:r>
              <a:rPr lang="en-US" altLang="zh-CN" dirty="0" smtClean="0"/>
              <a:t>VS</a:t>
            </a:r>
            <a:endParaRPr lang="zh-CN" altLang="en-US" dirty="0"/>
          </a:p>
        </p:txBody>
      </p:sp>
      <p:sp>
        <p:nvSpPr>
          <p:cNvPr id="9" name="文本框 8"/>
          <p:cNvSpPr txBox="1"/>
          <p:nvPr/>
        </p:nvSpPr>
        <p:spPr>
          <a:xfrm>
            <a:off x="2245904" y="2928719"/>
            <a:ext cx="6716683" cy="646331"/>
          </a:xfrm>
          <a:prstGeom prst="rect">
            <a:avLst/>
          </a:prstGeom>
          <a:noFill/>
        </p:spPr>
        <p:txBody>
          <a:bodyPr wrap="square" rtlCol="0">
            <a:spAutoFit/>
          </a:bodyPr>
          <a:lstStyle/>
          <a:p>
            <a:r>
              <a:rPr lang="en-US" altLang="zh-CN" dirty="0" smtClean="0"/>
              <a:t>X  = ( lambda a =‘</a:t>
            </a:r>
            <a:r>
              <a:rPr lang="en-US" altLang="zh-CN" dirty="0" err="1" smtClean="0"/>
              <a:t>chunhong</a:t>
            </a:r>
            <a:r>
              <a:rPr lang="en-US" altLang="zh-CN" dirty="0" smtClean="0"/>
              <a:t>’ , b = ‘</a:t>
            </a:r>
            <a:r>
              <a:rPr lang="en-US" altLang="zh-CN" dirty="0" err="1" smtClean="0"/>
              <a:t>qingwen</a:t>
            </a:r>
            <a:r>
              <a:rPr lang="en-US" altLang="zh-CN" dirty="0" smtClean="0"/>
              <a:t>’ , c = ‘</a:t>
            </a:r>
            <a:r>
              <a:rPr lang="en-US" altLang="zh-CN" dirty="0" err="1" smtClean="0"/>
              <a:t>junjie</a:t>
            </a:r>
            <a:r>
              <a:rPr lang="en-US" altLang="zh-CN" dirty="0" smtClean="0"/>
              <a:t>’ : a+ b + c)</a:t>
            </a:r>
          </a:p>
          <a:p>
            <a:r>
              <a:rPr lang="en-US" altLang="zh-CN" dirty="0" smtClean="0"/>
              <a:t>X(‘</a:t>
            </a:r>
            <a:r>
              <a:rPr lang="en-US" altLang="zh-CN" dirty="0" err="1" smtClean="0"/>
              <a:t>gbe</a:t>
            </a:r>
            <a:r>
              <a:rPr lang="en-US" altLang="zh-CN" dirty="0" smtClean="0"/>
              <a:t>’)</a:t>
            </a:r>
            <a:endParaRPr lang="zh-CN" altLang="en-US" dirty="0"/>
          </a:p>
        </p:txBody>
      </p:sp>
      <p:sp>
        <p:nvSpPr>
          <p:cNvPr id="11" name="文本框 10"/>
          <p:cNvSpPr txBox="1"/>
          <p:nvPr/>
        </p:nvSpPr>
        <p:spPr>
          <a:xfrm>
            <a:off x="2023640" y="3749127"/>
            <a:ext cx="4368848" cy="2308324"/>
          </a:xfrm>
          <a:prstGeom prst="rect">
            <a:avLst/>
          </a:prstGeom>
          <a:noFill/>
        </p:spPr>
        <p:txBody>
          <a:bodyPr wrap="square" rtlCol="0">
            <a:spAutoFit/>
          </a:bodyPr>
          <a:lstStyle/>
          <a:p>
            <a:r>
              <a:rPr lang="en-US" altLang="zh-CN" dirty="0" err="1" smtClean="0"/>
              <a:t>def</a:t>
            </a:r>
            <a:r>
              <a:rPr lang="en-US" altLang="zh-CN" dirty="0" smtClean="0"/>
              <a:t> student():</a:t>
            </a:r>
          </a:p>
          <a:p>
            <a:r>
              <a:rPr lang="en-US" altLang="zh-CN" dirty="0"/>
              <a:t> </a:t>
            </a:r>
            <a:r>
              <a:rPr lang="en-US" altLang="zh-CN" dirty="0" smtClean="0"/>
              <a:t>       title = ‘Sir’ </a:t>
            </a:r>
          </a:p>
          <a:p>
            <a:r>
              <a:rPr lang="en-US" altLang="zh-CN" dirty="0"/>
              <a:t> </a:t>
            </a:r>
            <a:r>
              <a:rPr lang="en-US" altLang="zh-CN" dirty="0" smtClean="0"/>
              <a:t>       action = ( lambda x : title + ‘    ‘ + x )</a:t>
            </a:r>
          </a:p>
          <a:p>
            <a:r>
              <a:rPr lang="en-US" altLang="zh-CN" dirty="0"/>
              <a:t> </a:t>
            </a:r>
            <a:r>
              <a:rPr lang="en-US" altLang="zh-CN" dirty="0" smtClean="0"/>
              <a:t>       return action</a:t>
            </a:r>
          </a:p>
          <a:p>
            <a:r>
              <a:rPr lang="en-US" altLang="zh-CN" dirty="0"/>
              <a:t>a</a:t>
            </a:r>
            <a:r>
              <a:rPr lang="en-US" altLang="zh-CN" dirty="0" smtClean="0"/>
              <a:t>ct = </a:t>
            </a:r>
            <a:r>
              <a:rPr lang="en-US" altLang="zh-CN" dirty="0" smtClean="0"/>
              <a:t>student</a:t>
            </a:r>
            <a:r>
              <a:rPr lang="en-US" altLang="zh-CN" dirty="0" smtClean="0"/>
              <a:t>()</a:t>
            </a:r>
            <a:endParaRPr lang="en-US" altLang="zh-CN" dirty="0" smtClean="0"/>
          </a:p>
          <a:p>
            <a:r>
              <a:rPr lang="en-US" altLang="zh-CN" dirty="0" smtClean="0"/>
              <a:t>act(‘Boyle’)</a:t>
            </a:r>
          </a:p>
          <a:p>
            <a:endParaRPr lang="en-US" altLang="zh-CN" dirty="0" smtClean="0"/>
          </a:p>
          <a:p>
            <a:endParaRPr lang="zh-CN" altLang="en-US" dirty="0"/>
          </a:p>
        </p:txBody>
      </p:sp>
      <p:sp>
        <p:nvSpPr>
          <p:cNvPr id="12" name="文本框 11"/>
          <p:cNvSpPr txBox="1"/>
          <p:nvPr/>
        </p:nvSpPr>
        <p:spPr>
          <a:xfrm>
            <a:off x="6816437" y="4034136"/>
            <a:ext cx="5054138" cy="1477328"/>
          </a:xfrm>
          <a:prstGeom prst="rect">
            <a:avLst/>
          </a:prstGeom>
          <a:noFill/>
        </p:spPr>
        <p:txBody>
          <a:bodyPr wrap="square" rtlCol="0">
            <a:spAutoFit/>
          </a:bodyPr>
          <a:lstStyle/>
          <a:p>
            <a:r>
              <a:rPr lang="zh-CN" altLang="en-US" dirty="0" smtClean="0">
                <a:solidFill>
                  <a:srgbClr val="FF0000"/>
                </a:solidFill>
              </a:rPr>
              <a:t>为什么使用</a:t>
            </a:r>
            <a:r>
              <a:rPr lang="en-US" altLang="zh-CN" dirty="0" smtClean="0">
                <a:solidFill>
                  <a:srgbClr val="FF0000"/>
                </a:solidFill>
              </a:rPr>
              <a:t>lambda</a:t>
            </a:r>
            <a:r>
              <a:rPr lang="zh-CN" altLang="en-US" dirty="0" smtClean="0">
                <a:solidFill>
                  <a:srgbClr val="FF0000"/>
                </a:solidFill>
              </a:rPr>
              <a:t>函数？</a:t>
            </a:r>
            <a:endParaRPr lang="en-US" altLang="zh-CN" dirty="0" smtClean="0">
              <a:solidFill>
                <a:srgbClr val="FF0000"/>
              </a:solidFill>
            </a:endParaRPr>
          </a:p>
          <a:p>
            <a:r>
              <a:rPr lang="en-US" altLang="zh-CN" dirty="0" smtClean="0">
                <a:solidFill>
                  <a:srgbClr val="FF0000"/>
                </a:solidFill>
              </a:rPr>
              <a:t>Lambda</a:t>
            </a:r>
            <a:r>
              <a:rPr lang="zh-CN" altLang="en-US" dirty="0" smtClean="0">
                <a:solidFill>
                  <a:srgbClr val="FF0000"/>
                </a:solidFill>
              </a:rPr>
              <a:t>函数起到了函数速写、代码简洁的作用，允许在使用的代码内嵌入一个函数的定义。它们完全是可选的。（因为总能够使用</a:t>
            </a:r>
            <a:r>
              <a:rPr lang="en-US" altLang="zh-CN" dirty="0" err="1" smtClean="0">
                <a:solidFill>
                  <a:srgbClr val="FF0000"/>
                </a:solidFill>
              </a:rPr>
              <a:t>def</a:t>
            </a:r>
            <a:r>
              <a:rPr lang="zh-CN" altLang="en-US" dirty="0" smtClean="0">
                <a:solidFill>
                  <a:srgbClr val="FF0000"/>
                </a:solidFill>
              </a:rPr>
              <a:t>来替代它们）</a:t>
            </a:r>
            <a:endParaRPr lang="zh-CN" altLang="en-US" dirty="0">
              <a:solidFill>
                <a:srgbClr val="FF0000"/>
              </a:solidFill>
            </a:endParaRPr>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1320840" y="1498680"/>
              <a:ext cx="6223320" cy="4102560"/>
            </p14:xfrm>
          </p:contentPart>
        </mc:Choice>
        <mc:Fallback>
          <p:pic>
            <p:nvPicPr>
              <p:cNvPr id="3" name="墨迹 2"/>
              <p:cNvPicPr/>
              <p:nvPr/>
            </p:nvPicPr>
            <p:blipFill>
              <a:blip r:embed="rId3"/>
              <a:stretch>
                <a:fillRect/>
              </a:stretch>
            </p:blipFill>
            <p:spPr>
              <a:xfrm>
                <a:off x="1311480" y="1489320"/>
                <a:ext cx="6242040" cy="4121280"/>
              </a:xfrm>
              <a:prstGeom prst="rect">
                <a:avLst/>
              </a:prstGeom>
            </p:spPr>
          </p:pic>
        </mc:Fallback>
      </mc:AlternateContent>
    </p:spTree>
    <p:extLst>
      <p:ext uri="{BB962C8B-B14F-4D97-AF65-F5344CB8AC3E}">
        <p14:creationId xmlns:p14="http://schemas.microsoft.com/office/powerpoint/2010/main" val="33074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7</a:t>
            </a:fld>
            <a:endParaRPr lang="zh-CN" altLang="en-US"/>
          </a:p>
        </p:txBody>
      </p:sp>
      <p:sp>
        <p:nvSpPr>
          <p:cNvPr id="10" name="标题 1"/>
          <p:cNvSpPr>
            <a:spLocks noGrp="1"/>
          </p:cNvSpPr>
          <p:nvPr>
            <p:ph type="title"/>
          </p:nvPr>
        </p:nvSpPr>
        <p:spPr>
          <a:xfrm>
            <a:off x="1068387" y="198468"/>
            <a:ext cx="10058400" cy="1450757"/>
          </a:xfrm>
        </p:spPr>
        <p:txBody>
          <a:bodyPr/>
          <a:lstStyle/>
          <a:p>
            <a:pPr algn="ctr"/>
            <a:r>
              <a:rPr lang="zh-CN" altLang="en-US" dirty="0" smtClean="0"/>
              <a:t>函数式编程工具</a:t>
            </a:r>
            <a:r>
              <a:rPr lang="en-US" altLang="zh-CN" dirty="0" smtClean="0"/>
              <a:t>—map</a:t>
            </a:r>
            <a:endParaRPr lang="zh-CN" altLang="en-US" dirty="0"/>
          </a:p>
        </p:txBody>
      </p:sp>
      <p:sp>
        <p:nvSpPr>
          <p:cNvPr id="2" name="文本框 1"/>
          <p:cNvSpPr txBox="1"/>
          <p:nvPr/>
        </p:nvSpPr>
        <p:spPr>
          <a:xfrm>
            <a:off x="1221970" y="1961802"/>
            <a:ext cx="10208029" cy="923330"/>
          </a:xfrm>
          <a:prstGeom prst="rect">
            <a:avLst/>
          </a:prstGeom>
          <a:noFill/>
        </p:spPr>
        <p:txBody>
          <a:bodyPr wrap="square" rtlCol="0">
            <a:spAutoFit/>
          </a:bodyPr>
          <a:lstStyle/>
          <a:p>
            <a:r>
              <a:rPr lang="zh-CN" altLang="en-US" dirty="0" smtClean="0"/>
              <a:t>程序对列表和其他序列常常要做的一件事就是对每一个元素进行一个操作并把其结果集合起来。</a:t>
            </a:r>
            <a:endParaRPr lang="en-US" altLang="zh-CN" dirty="0" smtClean="0"/>
          </a:p>
          <a:p>
            <a:r>
              <a:rPr lang="zh-CN" altLang="en-US" dirty="0" smtClean="0"/>
              <a:t>首先有这样一个例子，需要把下面的列表里元素每一个加</a:t>
            </a:r>
            <a:r>
              <a:rPr lang="en-US" altLang="zh-CN" dirty="0" smtClean="0"/>
              <a:t>10</a:t>
            </a:r>
            <a:r>
              <a:rPr lang="zh-CN" altLang="en-US" dirty="0" smtClean="0"/>
              <a:t>：</a:t>
            </a:r>
            <a:endParaRPr lang="en-US" altLang="zh-CN" dirty="0" smtClean="0"/>
          </a:p>
          <a:p>
            <a:r>
              <a:rPr lang="en-US" altLang="zh-CN" dirty="0"/>
              <a:t>c</a:t>
            </a:r>
            <a:r>
              <a:rPr lang="en-US" altLang="zh-CN" dirty="0" smtClean="0"/>
              <a:t>ounters = [ 1,2,3,4 ]</a:t>
            </a:r>
            <a:endParaRPr lang="zh-CN" altLang="en-US" dirty="0"/>
          </a:p>
        </p:txBody>
      </p:sp>
      <p:sp>
        <p:nvSpPr>
          <p:cNvPr id="3" name="文本框 2"/>
          <p:cNvSpPr txBox="1"/>
          <p:nvPr/>
        </p:nvSpPr>
        <p:spPr>
          <a:xfrm>
            <a:off x="4688378" y="3197709"/>
            <a:ext cx="7822277" cy="2031325"/>
          </a:xfrm>
          <a:prstGeom prst="rect">
            <a:avLst/>
          </a:prstGeom>
          <a:noFill/>
        </p:spPr>
        <p:txBody>
          <a:bodyPr wrap="square" rtlCol="0">
            <a:spAutoFit/>
          </a:bodyPr>
          <a:lstStyle/>
          <a:p>
            <a:r>
              <a:rPr lang="en-US" altLang="zh-CN" dirty="0" smtClean="0"/>
              <a:t>1.</a:t>
            </a:r>
          </a:p>
          <a:p>
            <a:r>
              <a:rPr lang="en-US" altLang="zh-CN" dirty="0" err="1" smtClean="0"/>
              <a:t>def</a:t>
            </a:r>
            <a:r>
              <a:rPr lang="en-US" altLang="zh-CN" dirty="0" smtClean="0"/>
              <a:t> </a:t>
            </a:r>
            <a:r>
              <a:rPr lang="en-US" altLang="zh-CN" dirty="0" err="1" smtClean="0"/>
              <a:t>inx</a:t>
            </a:r>
            <a:r>
              <a:rPr lang="en-US" altLang="zh-CN" dirty="0" smtClean="0"/>
              <a:t>(x): return x + 10</a:t>
            </a:r>
          </a:p>
          <a:p>
            <a:endParaRPr lang="en-US" altLang="zh-CN" dirty="0"/>
          </a:p>
          <a:p>
            <a:r>
              <a:rPr lang="en-US" altLang="zh-CN" dirty="0" err="1" smtClean="0"/>
              <a:t>Test_list</a:t>
            </a:r>
            <a:r>
              <a:rPr lang="en-US" altLang="zh-CN" dirty="0" smtClean="0"/>
              <a:t> = map(</a:t>
            </a:r>
            <a:r>
              <a:rPr lang="en-US" altLang="zh-CN" dirty="0" err="1" smtClean="0"/>
              <a:t>inx,counters</a:t>
            </a:r>
            <a:r>
              <a:rPr lang="en-US" altLang="zh-CN" dirty="0" smtClean="0"/>
              <a:t>)</a:t>
            </a:r>
          </a:p>
          <a:p>
            <a:endParaRPr lang="en-US" altLang="zh-CN" dirty="0"/>
          </a:p>
          <a:p>
            <a:r>
              <a:rPr lang="en-US" altLang="zh-CN" dirty="0" smtClean="0"/>
              <a:t>2.</a:t>
            </a:r>
            <a:r>
              <a:rPr lang="en-US" altLang="zh-CN" dirty="0"/>
              <a:t> </a:t>
            </a:r>
            <a:endParaRPr lang="en-US" altLang="zh-CN" dirty="0" smtClean="0"/>
          </a:p>
          <a:p>
            <a:r>
              <a:rPr lang="en-US" altLang="zh-CN" dirty="0" err="1" smtClean="0"/>
              <a:t>Test_list</a:t>
            </a:r>
            <a:r>
              <a:rPr lang="en-US" altLang="zh-CN" dirty="0" smtClean="0"/>
              <a:t> = map( ( lambda x: x+3 ),counters)</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6" name="墨迹 5"/>
              <p14:cNvContentPartPr/>
              <p14:nvPr/>
            </p14:nvContentPartPr>
            <p14:xfrm>
              <a:off x="2425680" y="2901960"/>
              <a:ext cx="6572520" cy="2362680"/>
            </p14:xfrm>
          </p:contentPart>
        </mc:Choice>
        <mc:Fallback>
          <p:pic>
            <p:nvPicPr>
              <p:cNvPr id="6" name="墨迹 5"/>
              <p:cNvPicPr/>
              <p:nvPr/>
            </p:nvPicPr>
            <p:blipFill>
              <a:blip r:embed="rId3"/>
              <a:stretch>
                <a:fillRect/>
              </a:stretch>
            </p:blipFill>
            <p:spPr>
              <a:xfrm>
                <a:off x="2416320" y="2892600"/>
                <a:ext cx="6591240" cy="2381400"/>
              </a:xfrm>
              <a:prstGeom prst="rect">
                <a:avLst/>
              </a:prstGeom>
            </p:spPr>
          </p:pic>
        </mc:Fallback>
      </mc:AlternateContent>
    </p:spTree>
    <p:extLst>
      <p:ext uri="{BB962C8B-B14F-4D97-AF65-F5344CB8AC3E}">
        <p14:creationId xmlns:p14="http://schemas.microsoft.com/office/powerpoint/2010/main" val="33813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8</a:t>
            </a:fld>
            <a:endParaRPr lang="zh-CN" altLang="en-US"/>
          </a:p>
        </p:txBody>
      </p:sp>
      <p:sp>
        <p:nvSpPr>
          <p:cNvPr id="10" name="标题 1"/>
          <p:cNvSpPr>
            <a:spLocks noGrp="1"/>
          </p:cNvSpPr>
          <p:nvPr>
            <p:ph type="title"/>
          </p:nvPr>
        </p:nvSpPr>
        <p:spPr>
          <a:xfrm>
            <a:off x="1068387" y="198468"/>
            <a:ext cx="10058400" cy="1450757"/>
          </a:xfrm>
        </p:spPr>
        <p:txBody>
          <a:bodyPr/>
          <a:lstStyle/>
          <a:p>
            <a:pPr algn="ctr"/>
            <a:r>
              <a:rPr lang="zh-CN" altLang="en-US" dirty="0" smtClean="0"/>
              <a:t>函数式编程工具</a:t>
            </a:r>
            <a:r>
              <a:rPr lang="en-US" altLang="zh-CN" dirty="0" smtClean="0"/>
              <a:t>—filter</a:t>
            </a:r>
            <a:endParaRPr lang="zh-CN" altLang="en-US" dirty="0"/>
          </a:p>
        </p:txBody>
      </p:sp>
      <p:sp>
        <p:nvSpPr>
          <p:cNvPr id="2" name="文本框 1"/>
          <p:cNvSpPr txBox="1"/>
          <p:nvPr/>
        </p:nvSpPr>
        <p:spPr>
          <a:xfrm>
            <a:off x="1221970" y="1961802"/>
            <a:ext cx="10208029" cy="1200329"/>
          </a:xfrm>
          <a:prstGeom prst="rect">
            <a:avLst/>
          </a:prstGeom>
          <a:noFill/>
        </p:spPr>
        <p:txBody>
          <a:bodyPr wrap="square" rtlCol="0">
            <a:spAutoFit/>
          </a:bodyPr>
          <a:lstStyle/>
          <a:p>
            <a:r>
              <a:rPr lang="zh-CN" altLang="en-US" dirty="0" smtClean="0"/>
              <a:t>对一个序列中的元素进行条件过滤，最后把过滤后的结果结合成新的集合</a:t>
            </a:r>
            <a:endParaRPr lang="en-US" altLang="zh-CN" dirty="0" smtClean="0"/>
          </a:p>
          <a:p>
            <a:r>
              <a:rPr lang="zh-CN" altLang="en-US" dirty="0" smtClean="0"/>
              <a:t>首先有这样一个例子，需要把列表里元素大于</a:t>
            </a:r>
            <a:r>
              <a:rPr lang="en-US" altLang="zh-CN" dirty="0" smtClean="0"/>
              <a:t>0</a:t>
            </a:r>
            <a:r>
              <a:rPr lang="zh-CN" altLang="en-US" dirty="0" smtClean="0"/>
              <a:t>的过滤出来组成一个集合：</a:t>
            </a:r>
            <a:endParaRPr lang="en-US" altLang="zh-CN" dirty="0" smtClean="0"/>
          </a:p>
          <a:p>
            <a:endParaRPr lang="en-US" altLang="zh-CN" dirty="0" smtClean="0"/>
          </a:p>
          <a:p>
            <a:r>
              <a:rPr lang="en-US" altLang="zh-CN" dirty="0" err="1" smtClean="0"/>
              <a:t>Test_list</a:t>
            </a:r>
            <a:r>
              <a:rPr lang="en-US" altLang="zh-CN" dirty="0" smtClean="0"/>
              <a:t> = [-3,-2,-1,0,1,2,3,4]</a:t>
            </a:r>
          </a:p>
        </p:txBody>
      </p:sp>
      <p:sp>
        <p:nvSpPr>
          <p:cNvPr id="6" name="文本框 5"/>
          <p:cNvSpPr txBox="1"/>
          <p:nvPr/>
        </p:nvSpPr>
        <p:spPr>
          <a:xfrm>
            <a:off x="1180407" y="3682538"/>
            <a:ext cx="9069186" cy="646331"/>
          </a:xfrm>
          <a:prstGeom prst="rect">
            <a:avLst/>
          </a:prstGeom>
          <a:noFill/>
        </p:spPr>
        <p:txBody>
          <a:bodyPr wrap="square" rtlCol="0">
            <a:spAutoFit/>
          </a:bodyPr>
          <a:lstStyle/>
          <a:p>
            <a:r>
              <a:rPr lang="fr-FR" altLang="zh-CN" dirty="0"/>
              <a:t>filter((lambda x : x &gt; 0),range(-5,5))</a:t>
            </a:r>
            <a:endParaRPr lang="zh-CN" altLang="en-US" dirty="0"/>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3968640" y="3206880"/>
              <a:ext cx="1404000" cy="362160"/>
            </p14:xfrm>
          </p:contentPart>
        </mc:Choice>
        <mc:Fallback>
          <p:pic>
            <p:nvPicPr>
              <p:cNvPr id="3" name="墨迹 2"/>
              <p:cNvPicPr/>
              <p:nvPr/>
            </p:nvPicPr>
            <p:blipFill>
              <a:blip r:embed="rId3"/>
              <a:stretch>
                <a:fillRect/>
              </a:stretch>
            </p:blipFill>
            <p:spPr>
              <a:xfrm>
                <a:off x="3959280" y="3197520"/>
                <a:ext cx="142272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p14:cNvContentPartPr/>
              <p14:nvPr/>
            </p14:nvContentPartPr>
            <p14:xfrm>
              <a:off x="1803240" y="3263760"/>
              <a:ext cx="2635920" cy="819720"/>
            </p14:xfrm>
          </p:contentPart>
        </mc:Choice>
        <mc:Fallback>
          <p:pic>
            <p:nvPicPr>
              <p:cNvPr id="7" name="墨迹 6"/>
              <p:cNvPicPr/>
              <p:nvPr/>
            </p:nvPicPr>
            <p:blipFill>
              <a:blip r:embed="rId5"/>
              <a:stretch>
                <a:fillRect/>
              </a:stretch>
            </p:blipFill>
            <p:spPr>
              <a:xfrm>
                <a:off x="1793880" y="3254400"/>
                <a:ext cx="2654640" cy="838440"/>
              </a:xfrm>
              <a:prstGeom prst="rect">
                <a:avLst/>
              </a:prstGeom>
            </p:spPr>
          </p:pic>
        </mc:Fallback>
      </mc:AlternateContent>
    </p:spTree>
    <p:extLst>
      <p:ext uri="{BB962C8B-B14F-4D97-AF65-F5344CB8AC3E}">
        <p14:creationId xmlns:p14="http://schemas.microsoft.com/office/powerpoint/2010/main" val="186873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例子：</a:t>
            </a:r>
            <a:endParaRPr lang="en-US" altLang="zh-CN" dirty="0" smtClean="0"/>
          </a:p>
          <a:p>
            <a:r>
              <a:rPr lang="es-ES" altLang="zh-CN" dirty="0" smtClean="0"/>
              <a:t>reduce</a:t>
            </a:r>
            <a:r>
              <a:rPr lang="es-ES" altLang="zh-CN" dirty="0"/>
              <a:t>((lambda x,y: x + y),[1,2,3,4</a:t>
            </a:r>
            <a:r>
              <a:rPr lang="es-ES" altLang="zh-CN" dirty="0" smtClean="0"/>
              <a:t>])</a:t>
            </a:r>
          </a:p>
          <a:p>
            <a:endParaRPr lang="es-ES" altLang="zh-CN" dirty="0"/>
          </a:p>
          <a:p>
            <a:r>
              <a:rPr lang="zh-CN" altLang="en-US" dirty="0" smtClean="0"/>
              <a:t>每一步，</a:t>
            </a:r>
            <a:r>
              <a:rPr lang="en-US" altLang="zh-CN" dirty="0" smtClean="0"/>
              <a:t>reduce</a:t>
            </a:r>
            <a:r>
              <a:rPr lang="zh-CN" altLang="en-US" dirty="0" smtClean="0"/>
              <a:t>传递了当前的和或乘积以及列表中下一个元素。</a:t>
            </a:r>
            <a:endParaRPr lang="es-ES" altLang="zh-CN" dirty="0" smtClean="0"/>
          </a:p>
          <a:p>
            <a:endParaRPr lang="es-E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9</a:t>
            </a:fld>
            <a:endParaRPr lang="zh-CN" altLang="en-US"/>
          </a:p>
        </p:txBody>
      </p:sp>
      <p:sp>
        <p:nvSpPr>
          <p:cNvPr id="7" name="标题 1"/>
          <p:cNvSpPr>
            <a:spLocks noGrp="1"/>
          </p:cNvSpPr>
          <p:nvPr>
            <p:ph type="title"/>
          </p:nvPr>
        </p:nvSpPr>
        <p:spPr>
          <a:xfrm>
            <a:off x="1068387" y="198468"/>
            <a:ext cx="10058400" cy="1450757"/>
          </a:xfrm>
        </p:spPr>
        <p:txBody>
          <a:bodyPr/>
          <a:lstStyle/>
          <a:p>
            <a:pPr algn="ctr"/>
            <a:r>
              <a:rPr lang="zh-CN" altLang="en-US" dirty="0" smtClean="0"/>
              <a:t>函数式编程工具</a:t>
            </a:r>
            <a:r>
              <a:rPr lang="en-US" altLang="zh-CN" dirty="0" smtClean="0"/>
              <a:t>—reduce</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2844720" y="1994040"/>
              <a:ext cx="3435840" cy="2324160"/>
            </p14:xfrm>
          </p:contentPart>
        </mc:Choice>
        <mc:Fallback>
          <p:pic>
            <p:nvPicPr>
              <p:cNvPr id="2" name="墨迹 1"/>
              <p:cNvPicPr/>
              <p:nvPr/>
            </p:nvPicPr>
            <p:blipFill>
              <a:blip r:embed="rId3"/>
              <a:stretch>
                <a:fillRect/>
              </a:stretch>
            </p:blipFill>
            <p:spPr>
              <a:xfrm>
                <a:off x="2835360" y="1984680"/>
                <a:ext cx="3454560" cy="2342880"/>
              </a:xfrm>
              <a:prstGeom prst="rect">
                <a:avLst/>
              </a:prstGeom>
            </p:spPr>
          </p:pic>
        </mc:Fallback>
      </mc:AlternateContent>
    </p:spTree>
    <p:extLst>
      <p:ext uri="{BB962C8B-B14F-4D97-AF65-F5344CB8AC3E}">
        <p14:creationId xmlns:p14="http://schemas.microsoft.com/office/powerpoint/2010/main" val="241202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10470</TotalTime>
  <Words>3250</Words>
  <Application>Microsoft Office PowerPoint</Application>
  <PresentationFormat>宽屏</PresentationFormat>
  <Paragraphs>573</Paragraphs>
  <Slides>47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宋体</vt:lpstr>
      <vt:lpstr>Calibri</vt:lpstr>
      <vt:lpstr>Calibri Light</vt:lpstr>
      <vt:lpstr>verdana</vt:lpstr>
      <vt:lpstr>回顾</vt:lpstr>
      <vt:lpstr>Python  Web 运维开发课程</vt:lpstr>
      <vt:lpstr>上周复习</vt:lpstr>
      <vt:lpstr>Agenda</vt:lpstr>
      <vt:lpstr>函数式编程—高级篇(下)</vt:lpstr>
      <vt:lpstr>函数式编程—lambda函数</vt:lpstr>
      <vt:lpstr>函数式编程—lambda函数</vt:lpstr>
      <vt:lpstr>函数式编程工具—map</vt:lpstr>
      <vt:lpstr>函数式编程工具—filter</vt:lpstr>
      <vt:lpstr>函数式编程工具—reduce</vt:lpstr>
      <vt:lpstr>生成器</vt:lpstr>
      <vt:lpstr>生成器函数</vt:lpstr>
      <vt:lpstr>生成器</vt:lpstr>
      <vt:lpstr>生成器—send和next</vt:lpstr>
      <vt:lpstr>生成器—send和next</vt:lpstr>
      <vt:lpstr>生成器表达式</vt:lpstr>
      <vt:lpstr>函数编程最高境界—决战装饰器</vt:lpstr>
      <vt:lpstr>函数编程最高境界—决战装饰器</vt:lpstr>
      <vt:lpstr>利用Python与数据库进行交互</vt:lpstr>
      <vt:lpstr>MySQLdb 模块</vt:lpstr>
      <vt:lpstr>MySQLdb 模块</vt:lpstr>
      <vt:lpstr>MySQLdb 模块</vt:lpstr>
      <vt:lpstr>MySQLdb 模块</vt:lpstr>
      <vt:lpstr>MySQLdb 模块</vt:lpstr>
      <vt:lpstr>Python 标准库</vt:lpstr>
      <vt:lpstr>Python 标准库——OS模块</vt:lpstr>
      <vt:lpstr>Python 标准库——os.path模块</vt:lpstr>
      <vt:lpstr>Python 标准库——shutil模块</vt:lpstr>
      <vt:lpstr>Python 标准库——遍历目录</vt:lpstr>
      <vt:lpstr>Python 标准库——其他数据处理模块</vt:lpstr>
      <vt:lpstr>Python 标准库——subprocess</vt:lpstr>
      <vt:lpstr>Python 标准库——subprocess</vt:lpstr>
      <vt:lpstr>Python 标准库——subprocess</vt:lpstr>
      <vt:lpstr>Python 标准库——subprocess</vt:lpstr>
      <vt:lpstr>Python 标准库——platform</vt:lpstr>
      <vt:lpstr>Python 标准库——sys</vt:lpstr>
      <vt:lpstr>Python 标准库——encode和decode</vt:lpstr>
      <vt:lpstr>Python 标准库——encode和decode</vt:lpstr>
      <vt:lpstr>Python 标准库——正则表达式re</vt:lpstr>
      <vt:lpstr>Python 标准库——正则表达式re</vt:lpstr>
      <vt:lpstr>Python 标准库——正则表达式re</vt:lpstr>
      <vt:lpstr>Python 标准库——正则表达式re</vt:lpstr>
      <vt:lpstr>Python 标准库——正则表达式re</vt:lpstr>
      <vt:lpstr>经验分享——如何匹配中文</vt:lpstr>
      <vt:lpstr>Python 标准库——总结</vt:lpstr>
      <vt:lpstr>下一期预告</vt:lpstr>
      <vt:lpstr>课后大作业</vt:lpstr>
      <vt:lpstr>课后大作业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Web 运维开发课程</dc:title>
  <dc:creator>Gu Baoer 顾鲍尔</dc:creator>
  <cp:lastModifiedBy>Gu Baoer 顾鲍尔</cp:lastModifiedBy>
  <cp:revision>495</cp:revision>
  <dcterms:created xsi:type="dcterms:W3CDTF">2015-03-28T07:08:48Z</dcterms:created>
  <dcterms:modified xsi:type="dcterms:W3CDTF">2015-05-24T09:16:47Z</dcterms:modified>
</cp:coreProperties>
</file>