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6" r:id="rId2"/>
    <p:sldId id="349" r:id="rId3"/>
    <p:sldId id="384" r:id="rId4"/>
    <p:sldId id="385" r:id="rId5"/>
    <p:sldId id="405" r:id="rId6"/>
    <p:sldId id="386" r:id="rId7"/>
    <p:sldId id="383" r:id="rId8"/>
    <p:sldId id="388" r:id="rId9"/>
    <p:sldId id="390" r:id="rId10"/>
    <p:sldId id="389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6" r:id="rId26"/>
    <p:sldId id="407" r:id="rId27"/>
    <p:sldId id="408" r:id="rId28"/>
    <p:sldId id="40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 Baoer 顾鲍尔" initials="GB顾" lastIdx="1" clrIdx="0">
    <p:extLst>
      <p:ext uri="{19B8F6BF-5375-455C-9EA6-DF929625EA0E}">
        <p15:presenceInfo xmlns:p15="http://schemas.microsoft.com/office/powerpoint/2012/main" userId="S-1-5-21-3023422269-1613895276-74376300-46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17CB-AD68-473E-AC53-D805E3579EEF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FCC37-550A-4A20-BFBB-BE5B768C8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69828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15-06-14T03:33:50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14436 9631 0,'0'0'62,"63"0"-46,64 0-16,-21 0 15,63 0-15,64 0 16,0 0 0,-21 0-16,20 0 15,-20 0-15,-21 0 16,84 0-16,-42 0 15,-1 0-15,1 0 16,-63 42-16,-22-21 16,-21-21-16,-64 0 15,-42 22-15,43-22 16,-43 21-16,0-21 15,22 0-15,-22 0 16,42 0 0,1 0-16,20 0 15,-20 0-15,42 0 16,0 0-16,-22 0 15,22 0-15,0 0 16,-43 0-16,1 0 16,-43 0-16,43 0 15,-43 0-15,85 0 16,-43 0-16,1 0 15,20 0-15,22 0 16,0 0 0,0 0-16,-22 0 15,22 0-15,-21 0 16,-22 0-16,22 0 15,0 0-15,-1 0 16,22 0-16,-42 0 16,-1 0-16,1 0 15,-22 0-15,22 0 16,-43 0-16,21 0 15,-21 0-15,64 0 16,-22 0-16,1 0 16,21 21-16,-22-21 15,-21 0-15,43 0 16,0 21-16,-43-21 15,22 0-15,20 0 16,-41 0-16,-22 0 16,0 0-1,-42 0 235,-64 0-235,-21 0-15</inkml:trace>
  <inkml:trace contextRef="#ctx0" brushRef="#br0" timeOffset="2156.0369">15960 8382 0,'-22'0'31,"1"0"-31,0 0 31,21 0-15,-21 0 0,0 0-1,0 0 1,21 21-16,0 0 15,0 1 1,0-1-16,0-21 16,63 0-16,-42 0 15,22 0-15,-22 0 16,21 0-16,-21 0 15,0 0 1,22 0-16,-22 0 16,21-43-16,1 22 15,-1-63-15,0 41 16,-21 22-16,-21-21 15,22 21-15,-22 42 94,0 0-94,0 42 16,0-41-16,0 20 15,0-21-15,0 43 16,0-64-16,0 42 15,21 0-15,-21-21 16,0 1-16,21 20 16,-21-21-16,42 0 15,-42 0-15,21 1 16,22-22-16,-22 42 15,21-42 1,1 0-16,-1 0 16,21 0-16,-20 0 15</inkml:trace>
  <inkml:trace contextRef="#ctx0" brushRef="#br0" timeOffset="2733.2379">17314 8149 0,'-21'-21'16,"0"21"-1,-43 0-15,1 0 16,21 0-16,42 0 16,-64 0-16,64 21 15,0 0 1,0 43-16,0-22 15,0 1-15,0 20 16,21-21-16,0-20 16,1 41-16,-1-42 15,-21 0-15,0-21 16,21 22-1,-21-22 17,0 21-17,0 0-15,0 21 16,-42-42-16,-43 21 15,21-21-15,-20 0 16,20 0-16,-20 0 16,41 0-16,1 0 15,21 0-15,0 0 16</inkml:trace>
  <inkml:trace contextRef="#ctx0" brushRef="#br0" timeOffset="3638.0395">17314 8128 0,'-42'0'47,"21"0"-47,-22 42 16,22 22-16,-21-1 15,42 1-15,0-1 16,0 1-16,0-43 16,0 21-16,0 22 15,42-43-15,1 0 16,20 0-16,-21-21 15,64 0-15,-42 0 16,20 0-16,-20 0 16,-22-21-16</inkml:trace>
  <inkml:trace contextRef="#ctx0" brushRef="#br0" timeOffset="4215.2405">17928 8446 0,'21'0'15,"0"0"-15,1 0 16,-22 0-16,42-22 15,0 22-15,-21 0 16,-21 0-16,43-21 16,-22 0-16,-21 0 15,0 21 1,0-42-16,0-1 15,0 1-15,0 21 16,-21-22-16,-43-20 16,1-1-16,20 64 15,1 0-15,21 0 16,-21 0-1,-1 0-15,-41 43 16,41-1-16,1 43 16,21-43-16,0 22 15,21-22-15,0 21 16,0-20-16,0-22 15,0 21-15,42 1 16,21-1-16,-20-21 16,-1 0-16,0-21 15,1 0-15,-1 0 16,22 0-16,-1 0 15,-21 0-15,43-42 16,-21 21-16,-1-22 16,-42 22-16,22 0 15,-1-21-15,21-1 16,22-20-16,-64 42 15</inkml:trace>
  <inkml:trace contextRef="#ctx0" brushRef="#br0" timeOffset="4959.0545">18648 7832 0,'-21'42'15,"-1"-42"-15,1 21 16,21 0-1,0 1-15,64-22 32,84 0-32,-63 0 15,-1 0-15,-20 0 16,-22 0-16,-21 0 15,-21 0-15,43 21 16,-43 21 0,0 0-16,0 1 15,0-22-15,0 21 16,0 1-16,-22-43 15,-20 42 1,-43-21-16,22 0 16,-22-21-16,43 0 15,-22 0-15,43 0 16,0 0-1,0 0 17,21 0-32,0-21 15,0 21-15,0 0 47,-21 85-16,-43 42-31,-20 0 16,-1 42-16,-42-63 15,-42 0-15,42-22 16,42 1-16,0-43 16,43-20-16,42-22 15,-21 21-15,21-42 47,21-22-31,0-20-16</inkml:trace>
  <inkml:trace contextRef="#ctx0" brushRef="#br0" timeOffset="5619.4629">18796 8805 0,'21'0'0,"-21"0"16,42 0-16,1 0 15,-22 0-15,42 0 16,1 0-16,-22 0 16,1 0-16,-1-42 15,-21 21-15,0 0 16,0 0-16,-21-1 15,0-20 1,64 0-16,-64-1 16,0 22-16,0-42 15,21 42-15,-21-1 16,0 1-1,0 0 17,-42 21-17,-22 0-15,43 0 16,-21 0-16,21 0 15,-22 0-15,22 42 16,-42 1-16,41-1 16,1 22-16,21-1 15,-21 1-15,21-43 16,0 42-16,0-20 15,21 20-15,0-42 16,1 22-16,-1-43 16,-21 21-16,21 0 15,-21-21-15,21 21 16,0-21-16,-21 21 15,21-21 1,43 0-16,-43 0 16,21 0-16,-20 0 15,-1 0-15,42-42 16,-42 42-16,-21-42 15,0 42-15</inkml:trace>
  <inkml:trace contextRef="#ctx0" brushRef="#br0" timeOffset="10299.471">14541 9758 0,'43'-21'16,"-1"21"-16,0 0 15,22 0-15,-1 0 16,-20 0-16,41 0 15,-20 0 1,-1 0-16,-41 0 16,41 0-16,-42 0 15,-21 0-15,43 0 16,-22 0-16,42 0 15,43-43-15,-21 22 16,42 21-16,42-21 16,43 21-16,-64 0 15,42 0-15,-41 0 16,-1 0-16,-42 0 15,-43 0-15,1 0 16,-22 0-16,-21 0 16,0 0-16,22 0 15,-43 0-15,42 0 16,21 0-16,-20 0 15,-1-21-15,0 21 16,22 0-16,-22 0 16,22 0-16,-22 0 15,43 0-15,-43 0 16,22 0-16,-1 0 15,1 0 1,-1 0-16,-21 0 16,22 0-16,-1 0 15,-20 0-15,41 0 16,-41 0-16,-1-21 15,0 21-15,-20 0 16,41-21-16,-42 21 16,43 0-16,-22 0 15,0 0-15,1 0 16,-22 0-16,-21 0 15,42-22 63,1 22-46,20 0-32,22 0 15,21 0-15,84 0 16,-42 0-16,-21 0 15,-21 0 1,-21 0-16,-43 0 16,22 0-16,-43 0 15,21 0-15,-42 0 16,21 0 46,0 0-62,1 0 16,-22 0-16,42-42 15,0 42-15,1 0 16,-1 0-16,-21 0 16,43 0-16,-1-21 15,1 21-15,-43 0 16,42 0-16,1 0 15,-22 0-15,22 0 16,-1 0-16,1 0 16,-22 0-16,0 0 15,-21 0-15,43 0 16,-64 0-16,21 0 31,0 0-15,0 0-1,-21-21 32,22 21-31,20 0-1,-42 0-15,42 0 16,1 0-16,-1 0 15,-42 0-15,21 0 16,21 0-16,-42 0 16,43 0-16,-22 0 15,0 0 1,0 0-16,0-21 15,1 21-15,-22 0 16,21 0 0,0 0 62</inkml:trace>
  <inkml:trace contextRef="#ctx0" brushRef="#br0" timeOffset="12280.6746">14626 9504 0,'0'0'63,"64"0"-48,-1-42 1,22 20-16,63 1 16,0 21-16,-42-21 15,63-42-15,-63 41 16,42 22-16,-42-21 15,-21 0-15,-1 21 16,22-21-16,0 21 16,106 0-16,-1 0 15,1 0-15,0 0 16,-1 0-16,-84 0 15,85 0-15,-64 0 16,-63 0-16,0 0 16,-22 0-16,1 0 15,-43 0-15,42 0 16,-42 0-16,22-21 15,20 21-15,1-21 16,-1 21-16,22 0 16,-43-22-16,43 22 15,-64 0-15,85 0 16,-64 0-16,-21 0 15,22 0-15,-1 0 16,22 0 0,-1 0-16,-21 22 15,22-22-15,-1 0 16,22 0-16,-21 0 15,20 0-15,-20 0 16,20 0-16,1 0 16,-21 0-16,-1 0 15,22 0-15,-1 0 16,43 0-16,-42 0 15,0 0-15,-22 0 16,1 0-16,-1 0 16,-20 0-16,20 0 15,22 0-15,-1 0 16,1 0-16,42 0 15,-63 0-15,-22 0 16,0 0-16,-21 0 16,1 0-1,-1 0 1,21 42-1,0-42 1,1 0 0,-22 0-16,0 0 15,0 0-15,0 0 31,1 0-15,-22 0 0,42 21-16,-42-21 15,21 0-15,0 42 31,22-42 1,-43 22 14,21-1-30,-21-21-16,0 21 16,0-21-1,0 21 188,0-21-187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15-06-14T07:41:47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15684 6562 0,'22'0'15,"20"0"1,-42 0 0,42 0-16,-21 0 15,-21 0-15,64 0 16,-22 0-16,-42 0 15,43 0-15,20 0 16,-42 0-16,43 0 16,-22 21-16,0 0 15,-20-21 1,-22 21-16,42 22 15,-21-43-15,0 42 16,-21 0-16,0-21 16,0 22-16,0 20 15,0-42-15,0 22 16,0-22-16,0 42 15,-21-41-15,-42 41 16,20-42-16,-105 64 16,0-43-16,63 22 15,-42-22-15,0 22 16,64-43-16,-43 42 15,85-42-15,-43 1 16,43-1-16,0-21 16,21 0-16,-21 0 15,21 0-15,-43 0 16,22 0-1,0 0-15,0 0 16,-21 0-16,-22 0 16,43 0-16,-21-21 15,42 21 126,0 0-141,42 0 15,-42 0-15,21 0 16,-21 0-16,21 21 15,0 0-15,1-21 16,-22 21-16,0 0 16,0 0-16,0 22 15,0-22-15,0 21 16,0 1-16,-43-1 15,22 0-15,-42-21 16,-1 22-16,1-22 16,-43 21-16,85-21 15,-43 1 1,1-1-16,20 0 15,22 0-15,0 0 16,-64 0-16,64 22 16,-42-43-16,-1 0 15,43 21-15,-21 21 16,-1-42-16,1 0 15,21 21-15,-22 1 16,22-22-16,0 21 16,-42 0-16,63-21 15,-43 0-15,1 21 16,0-21-16,20 0 15,-20 0-15,0 42 16,-1-42 0,22 0-16,-21 0 15,21 0-15,0 22 16,-43-22-16,1 0 15,41 0-15,-41 0 16,-1 0-16,22 0 16,0 0-16,-22 0 15,22 0-15,0 0 16,20 0-16,-20 0 15,21 0 1,0 0-16,-22 0 16,22 0 15</inkml:trace>
  <inkml:trace contextRef="#ctx0" brushRef="#br0" timeOffset="3911.9294">15642 7747 0,'0'0'47,"21"0"-31,-21 0-16,21 0 15,1 0-15,-1 0 16,21 0-16,22 0 15,20 0-15,64 0 16,-42 0-16,21 0 16,106 106-16,-127-85 15,63 43 1,-21-43-16,-21 42 15,-21-63-15,-21 43 16,21-22-16,-85-21 16,0 0-16,0 21 15,-21-21 126,-21 0-141,-64 0 15,-20-21-15,20 0 16,-21-22-16,21 43 15,1-21-15,-1 0 16,0-21-16,43 20 16,0 22-16,-22 0 15,43-21 1,0 21-16,0 0 15,0 0 1</inkml:trace>
  <inkml:trace contextRef="#ctx0" brushRef="#br0" timeOffset="4698.5293">17314 8086 0,'0'0'16,"0"21"0,0 0-1,0 0 1,0-21-16,0 21 15,-63 1-15,-85-22 16,-22 0-16,22 42 16,-64-21-16,22 0 15,-1 0-15,43 22 16,64-22-16,-1 0 15,85-21-15,21 0 110,85 0-110,0 0 15</inkml:trace>
  <inkml:trace contextRef="#ctx0" brushRef="#br0" timeOffset="6567.7667">17335 8128 0,'0'0'31,"0"-21"62,0 0 48,0 21-94,-21-21-47,21 21 31,-21-22-16,21 1 1,0 21-16,0-21 16,0 0-1,0 0 1,-21 21-16,21-21 15,0 21-15,0-22 16,-21 22-16,21-21 16,0 0-1,0 0-15,-21 21 16,21-42-1,0 42-15,-22-22 16,22 22-16,-21-21 31,0 0-15,21 21-1,0-21 1,0 21 15,-21-21-31,21 0 16,-21-1-1,0 22 17,21-21 14,-22-21 126</inkml:trace>
  <inkml:trace contextRef="#ctx0" brushRef="#br0" timeOffset="8616.0268">17526 8001 0,'21'0'31,"0"0"-15,0 42-16,-21-42 15,0 22 1,0 41-16,0-63 15,0 42-15,0 1 16,0-43-16,-42 63 16,21-20-16,-64-1 15,64 0-15,-42 1 16,-43-1-16,0 0 15,21 1-15,-42 20 16,-21-42-16,-21 43 16,84-22-16,-21-21 15,-21 43-15,64-64 16,-1 21-16,1 0 16,-22 21-16,43-42 15,-1 0-15,1 22 16,-43-1-16,1 21 15,41-21-15,-62-21 16,20 21-16,-21 43 16,64-64-16,-22 42 15,-105 1-15,0-1 16,42-21-16,-22 43 15,22-43 1,-21 0-16,0 21 16,21-21-16,0 1 15,21-1-15,-42-21 16,21 0-16,21 0 15,-21 0-15,-21 0 16,42 0-16,-21 0 16,-21 0-16,42 0 15,-21 0-15,21 0 16,-21 0-16,43 0 15,-43 0-15,63 0 16,1 0-16,20 0 16,1 0-16,0 0 15,-1 0-15,-20 0 16,21 0-16,-1 0 15,1 0-15,-22 0 16,22 0-16,-21 0 16,-22 0-16,0 0 15,1 0-15,-22 0 16,0 0-16,0 0 15,21 0 1,1-43-16,20 43 16,-42-21-16,64 21 15,0 0-15,21 0 16,-22 0-16,43 0 15,-21 0-15,0 0 16,0 0-16,21 0 172,84-21-172,65-21 15,-22 21-15,-43-22 16,43 1-1,-63 21-15,-1 0 16,1-43-16,-43 43 16,21 21-16,-21-21 15,1 0 48,-22 21-32</inkml:trace>
  <inkml:trace contextRef="#ctx0" brushRef="#br0" timeOffset="9879.6872">10604 9440 0,'-21'22'125,"21"-1"-110,0 0-15,0 0 16,21 21-16,1-20 15,-1 20-15,0 0 16,-21-42-16,0 43 16,42-22-16,-42 0 15,21 0-15,1 0 16,-1 22-1,-21-22-15,21 0 16,-21-21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15-06-14T07:45:05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23050 10054 0,'0'-21'62,"-21"21"-46,21 42-1,0 1-15,0 20 16,0 43-16,0-42 15,0-1-15,0-21 16,-21 22-16,21-1 16,0-41-16,0 41 15,0-63-15,0 21 16,0 0-1,0 1-15,0-22 16,0 21-16,0 21 16,0-42-16,0 21 15,0 0-15,0-21 63</inkml:trace>
  <inkml:trace contextRef="#ctx0" brushRef="#br0" timeOffset="325.5413">23093 10478 0,'42'-22'15,"-42"22"-15,42-21 16,-20 21-16,20-21 15,21 0-15,-20 0 16,-1 21-16,-21 0 16,22 0-16,-43 0 15,63 0-15,-42 0 16,43 0-16,-22 0 15,22 0-15,-1 0 16,1 0-16,-43 0 16,0 0-16,21 0 15,-21-43-15</inkml:trace>
  <inkml:trace contextRef="#ctx0" brushRef="#br0" timeOffset="733.5932">24024 9927 0,'0'21'16,"0"1"-16,0 83 15,0-20-15,0 0 16,0-1-16,0 43 15,0-42-15,0-21 16,0 20-16,0 1 16,-42 21-16,42-85 15,0 21-15,0-42 16,0 21-1</inkml:trace>
  <inkml:trace contextRef="#ctx0" brushRef="#br0" timeOffset="1237.6571">24172 10583 0,'21'-21'31,"-21"21"-31,22 0 15,20 0-15,0 0 16,1 0-16,-22 21 16,0-21-16,0 0 15,21 0-15,43 0 16,-43 0-16,1 0 15,-22 0-15,21 0 16,1 0-16,-22 0 16,0 0-16,-21 0 15</inkml:trace>
  <inkml:trace contextRef="#ctx0" brushRef="#br0" timeOffset="1640.7083">24723 10266 0,'0'42'0,"-22"1"15,1 20-15,21 1 16,-21 20-16,21-20 16,-42 20-16,42-20 15,0-1-15,-21 22 16,21-43-16,0-20 15,0 41-15,0 1 16,0-43-16,0-21 16,0 42-16,0-21 15,21 0-15,0-21 16,0 0-16,0 0 15,22 0 1,-1-21-16,21-21 16,-41-43-16,20 64 15</inkml:trace>
  <inkml:trace contextRef="#ctx0" brushRef="#br0" timeOffset="2029.2577">24977 10753 0,'21'0'16,"0"0"0,-21 0-16,21 0 15,43 0-15,-1 0 16,-42 0-16,43 0 15,-1 0 1,-42 0-16,22 0 16,-22 0-16,42 0 15,-63 0-15,22 0 16,-1-43-16,0 43 15,-21 0-15,21-21 16,-21 21 0</inkml:trace>
  <inkml:trace contextRef="#ctx0" brushRef="#br0" timeOffset="2461.8126">25442 10393 0,'0'21'31,"0"0"-15,-63 43-16,63-1 15,0 1-15,-21-1 16,-22 22-16,22-43 15,21 22-15,-21-1 16,21 1-16,0-22 16,0-21-16,0 22 15,0-22-15,0 0 16,0 0-1,0-21 1,21 0-16,43 0 16,-43 0-16,42 0 15,-42-21-15,22-21 16,-1-1-16,0 22 15,-20 0-15</inkml:trace>
  <inkml:trace contextRef="#ctx0" brushRef="#br0" timeOffset="5557.5547">25971 10605 0,'0'0'31,"0"21"-31,0 0 15,0 21 1,0-21-16,0 22 16,0-22-16,0 42 15,0-41-15,0 20 16,-21 0-16,21 1 15,0 20-15,0-42 16,0 43-16,0-22 16,0-21-16,0-21 15,0 21-15,0-42 109,0-63-109,0 20 16,0-42-16,0 0 16,0 22-16,0-1 15,0 22-15,0 20 16,0 1-16,0 0 15,0 20 1,0 1-16,0-21 16,0 42-16,0-21 15,0 0-15,21-1 16,1-20 15,-1 21 0,0 21 0,-21 0-15,42 0 0,-42 0-1,21 0-15,-21 0 16,43 0-1,-22 0 1,0 0 0,21 21-1,-42-21 1,22 21-1,-22 0 1,42 1 0,-42-22-1,0 42-15,0-42 31,0 42-31,0-42 16,0 21 0,21-21-16,-21 43 15,0-43 1,0 21-16,0-21 15,0 42-15,0-42 16,0 21-16,0-21 16,0 22 124,0-1-140,0 0 16,0-21 15,0 21-16,0-21 17,-21 0-17,21 21-15,-42-21 16,42 21-1,-22-21 17,22 0 124,-42 0-125,42 0 0,-21 0 16,21 0-32,-42 0 95,42 0-17,-22 0-15,22 0-31,-42 0 62,42 0 78,-21 0-140,21 0 16,-42 0 124</inkml:trace>
  <inkml:trace contextRef="#ctx0" brushRef="#br0" timeOffset="8709.3965">27432 9864 0,'-21'0'15,"21"21"-15,0-21 16,-21 42-16,21-21 15,-22 1 1,1 62-16,0-41 16,0-1-16,0 21 15,21 1-15,-21 21 16,21-1-16,-22-41 15,1 62-15,21-20 16,-21 0-16,21-22 16,0 22-16,-21-22 15,21-20-15,0-1 16,0-21-16,0 0 15,0 22-15,0-43 16,0 42 15,0-42-31,21 0 16,0 0-16,0 0 15,22 0-15,-22 0 16</inkml:trace>
  <inkml:trace contextRef="#ctx0" brushRef="#br0" timeOffset="9245.4647">27728 10478 0,'0'-22'93,"0"22"-93,21 0 16,1 0-16,-1 43 16,0-22-1,0 0-15,-21 0 16,21 22-1</inkml:trace>
  <inkml:trace contextRef="#ctx0" brushRef="#br0" timeOffset="9862.5431">27813 10837 0,'0'0'93,"21"22"-77,-21-1-1,0 21 1,0 0-16,0 22 16,0-22-16,0 1 15,-63 41-15,-22 43 16,0-21-16,43-64 15,-22 43 1,64-64-16,-21 0 16,21 1-16,0-1 15,0-21 1,0 21-16,43-21 15,105 0-15,-42 0 16,-22 0-16,43-21 16,0 0-16,-42-22 15,0-20-15,-64 63 16,0-43-16,-21 43 15</inkml:trace>
  <inkml:trace contextRef="#ctx0" brushRef="#br0" timeOffset="10885.673">28787 10097 0,'0'63'15,"0"1"-15,0 20 16,0 1-16,0 0 16,0-1-16,0 43 15,0 0-15,0-21 16,0-21-16,0-22 15,0 1-15,0-1 16,0 1-16,0-43 16,0 21-16,0-21 15,0-21 1,0 0 93,0 0-93,0-84-16,21 20 15,0 43-15,-21-42 16,21 41-16,0-20 15,-21 42-15,21-21 32,-21 21-17,43 0-15,-43 0 16,21 0-16,42 0 15,-63 21-15,22 0 16,-22-21-16,63 43 16,-42-1-1,0-42 1,-21 42-16,0-42 0,22 43 15,-22-22 1,0 21-16,0-42 16,0 42-16,0 1 15,-22-22 1,1 0-16,-63 21 15,-1-20-15,43-1 16,-22 21-16,22-42 16,21 21-16,-1 0 15,1-21-15,0 0 16,0 22-1,-21-22 1,42-43 0,-22 22-16,22-21 15,0-1-15,0-20 16,0 42-16,-21-22 15,21 1-15</inkml:trace>
  <inkml:trace contextRef="#ctx0" brushRef="#br0" timeOffset="12285.3506">24363 12340 0,'-21'-21'109,"21"0"-109,-22 0 15,1-43-15</inkml:trace>
  <inkml:trace contextRef="#ctx0" brushRef="#br0" timeOffset="13189.9655">24257 12129 0,'0'0'15,"0"42"1,0-42 15,0 21-15,0 0-16,0 0 15,0 22 1,0-1-16,0 0 15,0-20 1,0 41-16,0 1 16,0-43-16,42 0 15,-42 21-15,0-42 16,0 43-16,0-22 15,0-21-15,0 21 16,21 0-16,1 0 16,-1 0-16,21 1 15,-21-22-15,0 21 16,1-21-16,-1 0 15,21 21-15,-21-21 16,22 0-16,-1 0 16,0 0-16,-21 0 15,43 0-15,21 0 16,-43-21-16,21-43 15,-20 22-15,20-22 16,22-41-16,-64 62 16,43-20-16,-43-1 15,42-20-15,-42 41 16,22-41-16,-22 41 15,0 43 1,-21-42-16,0 42 16,0 0 46,0 21-62,-21 21 16,0 22-16,21-43 15,0 43-15,0-22 16,0 0-16,0 22 15,0-1-15,0 22 16,0-43-16,0 22 16,0-22-16,0 22 15,0-43-15,0 21 16,0-21-16,0 0 31,0 1-15,0-22-1,21 0 1,0-22-16,21-20 15,-42 21 1,43-43-16,-1 22 16,0 0-16,1-1 15</inkml:trace>
  <inkml:trace contextRef="#ctx0" brushRef="#br0" timeOffset="13765.5387">26035 11811 0,'0'42'0,"21"22"15,-21-1-15,0 1 16,0-1-16,42 43 15,-42-63 1,0 41-16,0-20 16,0-1-16,0 1 15,0-1-15,0-42 16,0 22-1,-21-22-15,21-21 16,-21 0 62,42-42-62,43-22-16,42-21 15,42-42-15,21 22 16,-42 20-16,-21 21 15,0-20-15,-106 84 16,21-64-16,0 64 16</inkml:trace>
  <inkml:trace contextRef="#ctx0" brushRef="#br0" timeOffset="14213.5956">27093 11748 0,'21'21'0,"-21"-21"15,0 63-15,0-20 16,0-1-16,0 43 16,0-22-16,0 43 15,0 0-15,-21 42 16,21-21-16,-21-64 15,21 22 1,0-43-16,0 22 16,0-43-16,0 21 15,21-42 16,22 0-31,-1 0 16,21 0-16,1 0 16,-22-42-16,43-21 15,-22-22-15,-41 43 16</inkml:trace>
  <inkml:trace contextRef="#ctx0" brushRef="#br0" timeOffset="15053.7023">27538 12234 0,'0'0'15,"42"0"-15,-42 0 16,42 0-1,-20 43-15,-1-22 16,-21-21 15,21 0-31,-21 21 16,0-21-16,0 42 15,0-42-15,0 22 16,0 20-16,0-42 16,0 42-16,0-21 15,0 1-15,0-1 16,-21 21-16,0-21 15,-1 0-15,1-21 16,21 22 0,0-1-16,-21 0 15,21-21 110,42 0-125,-20 0 16,-1 0-16,-21 0 15,21 0-15,0 0 16,-21 21-1,21 0-15,-21 0 16,0 43-16,0-43 16,0 21-16,0 1 15,0 20-15,0 1 16,0-1-16,-42 1 15,0-1-15,20 1 16,22-43-16,-21 0 16,21-21 15,21 0-16,64 0 1,0-42-16,21-43 16,-1-21-16,-62 43 15</inkml:trace>
  <inkml:trace contextRef="#ctx0" brushRef="#br0" timeOffset="16429.377">28427 11980 0,'0'64'15,"0"-22"1,0 22-16,0-22 16,0 22-16,0 20 15,0-20-15,0 63 16,0-64-16,-21 1 15,-1-22-15,-41 64 16,63-85-16,-21 0 16,21 43-16,-21-64 15,21 21 48,21-42-48,-21-22-15,21 22 16,0-21-16,-21-22 15,42 1-15,-20 63 16,-22-42-16,21-1 16,0 43-16,-21 0 15,21-21 1,-21 0-1,42 21 17,-42 0-32,22 0 15,-1 21 1,0 0-1,-21 0 1,21 1-16,-21-1 16,21 21-16,-21-42 15,0 64-15,0-64 16,0 42-16,0-42 15,0 21 1,0-21-16,0 42 16,0-20-16,0-1 15,0 0-15,0-21 16,0 42-16,0-42 15,-21 43-15,0-22 16,0 0 0,0-21-16,-1 21 15,22-21 16,-21 0 32,0 0-48,0 0-15,21 0 16,-21 0 0,21-42 15,0 42-16,0-21 1,0 21 0,0-43-1,-21 22 1,21 0 15,0 0-15,0 21 15,0-21 16,-22-1-16,22 22 31</inkml:trace>
  <inkml:trace contextRef="#ctx0" brushRef="#br0" timeOffset="17709.5394">29062 12192 0,'0'0'47,"21"0"-31,0 0-16,21 0 15,1 0-15,20 0 16,-20 0-16,-1 0 16,-42 0-16,42 0 15,1 0-15,-43 0 16,42 0-16,-21 42 15,-21 43-15,21-43 16,-21 64-16,0-42 16,0 42-16,0-22 15,0 1-15,0-22 16,-21-20-16,-64 20 15,-20 1 1,62-22-16,-41-21 16,-22 0-16,42 22 15,43-43-15,21 0 16,0 42 46,85-42-62,42 0 16,-21 0-16,-22 0 15,43 0-15,21-42 16,-84 21-16,21-1 16,-22 1-16,-42 21 15,22 0-15,-22 0 16,0 0-1,-21 0 110</inkml:trace>
  <inkml:trace contextRef="#ctx0" brushRef="#br0" timeOffset="19133.7204">29845 10562 0,'0'-21'31,"0"21"0,21-42-31,-21 42 16,21 0-16,22 0 15,20 0-15,64 0 16,-42 0-16,42 0 16,-43 42-16,43 22 15,-42-43-15,-21 21 16,20 22-16,-63-43 15,1 21-15,-1 0 16,0-20 0,0 41-16,-21-42 15,0 43-15,0-1 16,0-42-16,-21 43 15,-43-22-15,-105 43 16,-43 21-16,1-22 16,63-20-16,21 21 15,21-22-15,85-42 16,-1 0-16,22-21 47,43 0-47,-1 0 15,43-21-15,21 0 16,42 0-16,0 0 15,0 21-15,-21 0 16,0 0-16,-42 0 16,-22 0-16,1 0 15,-22 0-15,-42 0 16,42 0-16,1 0 47,-43 21-16</inkml:trace>
  <inkml:trace contextRef="#ctx0" brushRef="#br0" timeOffset="70389.7404">22923 11367 0,'0'-22'0,"0"22"62,43 0-46,20 0-1,22 0-15,42 0 16,-21 0-16,42 0 16,0 0-16,0-21 15,-42 0-15,-21 21 16,-22-21-16,-20 21 15,-1 0-15,21 0 16,-41 0-16,41 0 16,1 0-16,20 0 15,1 0-15,-22 0 16,43 0-16,42 0 15,1 0 1,-1 0-16,-42 21 16,21-21-16,21 0 15,21 64-15,22-43 16,-86 0-16,22-21 15,22 21-15,-44 0 16,-20-21-16,0 21 16,-22-21-16,1 22 15,42-22-15,-43 0 16,1 0-16,-1 21 15,22-21-15,-43 0 16,22 0-16,20 0 16,22 0-16,-21 0 15,21 0-15,-1 0 16,44 0-16,-22 0 15,0 42-15,63-21 16,64 22-16,-42-1 16,21 0-16,42 43 15,-85-43-15,-63-21 16,85 64-16,-64-64 15,43 64 1,-86-64-16,1 0 16,21 43-16,-84-64 15,-22 0-15</inkml:trace>
  <inkml:trace contextRef="#ctx0" brushRef="#br0" timeOffset="73061.5797">23834 14076 0,'42'0'16,"-21"0"-1,85-21-15,-43 21 16,22-21-16,0-22 15,21 22 1,21 0-16,63-21 16,-21 42-16,22 0 15,-1 0-15,22 0 16,0 0-16,-43 0 15,43 0-15,-22 0 16,-42 0-16,64 0 16,-106 0-16,42 0 15,-21 0-15,-42 0 16,-1 0-16,43 0 15,-42 0-15,42 0 16,42 0-16,-20 0 16,20 0-16,21 0 15,22 0-15,0 0 16,-1 0-16,1 0 15,-43 0-15,1 0 16,-22 0-16,-21 0 16,-42 0-16,-22 0 15,-42 0-15,0 0 16,22 0-16,-22 0 15,-21 0 1,21 0-16,0 0 16,0 0-16,-21 0 31,22 0 140,20 0-171,21 0 16,1 0-16,42 0 16,-22 0-16,43 0 15,-42 0-15,-21 0 16,-1 0-16,-42 0 15,-21 0 1,43 0 0</inkml:trace>
  <inkml:trace contextRef="#ctx0" brushRef="#br0" timeOffset="140903.2056">3090 6943 0,'0'0'93,"64"0"-77,20 21-16,-20-21 15,21 0-15,-1 21 16,1-21-16,21 0 16,-22 0-16,22 0 15,21 0-15,-21 0 16,85 0-16,-43 0 15,42 0-15,43 0 16,0 0-16,-64 0 16,-21 0-16,22 0 15,-43 0-15,-106 0 16,21 0-16,-21 0 47,-21 0-1,43 0-46,20 0 16,1 0-16,-1 0 16,22 21-16,-22-21 15,22 43-15,-21-43 16,-1 0-16,1 0 15,-1 0-15,22 0 16,-64 0-16,42 0 16,-20 21-16,-1-21 15,0 0-15,-42 0 16,22 0-16,20 0 15,-21 0-15,43 0 16,-22 0-16,21 0 16,1 0-16,-43 0 15,43 0-15,-22 0 16,-21 0-16,0 0 15,22 0-15,-22 0 16,21 0 0,-42 0-16,21 0 15,0 0-15,1 0 16,-1 0-1,21 0-15,0 0 16,22 0-16,-1 0 16,-20 0-16,20 0 15,-20 0-15,-1 0 16,0 0-16,1 0 15,-22 0-15,0 0 32,0-21-17,-21 21 1,21 0-1,0 0-15,-21 0 16,43 0-16,-1 0 16,-42 0-16,64 0 15,-1 0-15,-42 0 16,43 0-16,20 0 15,-62 0-15,-1 0 16,0 0-16,0 0 16,0 0-16,0 0 15,-21 0-15,22 0 16,20 0-16,43 0 15,-22 0 1,22 0-16,-1 0 16,22 0-16,-21 0 15,-43 0-15,22 0 16,-1 0-16,1 0 15,-22 0-15,22 0 16,-1 0-16,-21 0 16,1 0-16,20 0 15,-20 0-15,20 0 16,1 0-16,-22 0 15,21 0-15,-20 0 16,-1 0-16,0 0 16,1 0-16,-22 0 15,0 0-15,0 0 16,22 0 15,-22 0-15,21 0-16,22 0 15,-22-22-15,0 22 16,-21 0-16,43 0 15,-22-42 1,-42 42-16,43 0 16,-22-21-16,0 21 31,0 0-31,0 0 15,-21 0-15,43 0 16,-22 0-16,42 0 16,1-21-16,-43 21 15,21 0-15,1 0 16,-43 0-16,21 0 15,21-21-15,-42 21 32,42 0-32,-20-22 15,20 22-15,21 0 16,22-21-16,-21 21 15,-1-21-15,1 21 16,-22-21-16,0 21 16,-21 0-16,-21 0 31,43-21 0,-22 21-15,0 0-1,21 0-15,-20 0 16,20 0-16,-21 0 15,21 0-15,-42 0 16,22 0 0,-22-21-1,42 21 1,-21 0-16,21 0 15,-20 0-15,-22 0 16,42 0-16,0 0 16,1 0-16,-43 0 15,21 0-15,0 0 16,0 0-16,-21 0 15,42 0 1,-20 0-16,20 0 16,0 0-16,43 0 15,21 0-15,-43 0 16,-20 0-16,-1 0 15,-21 0 1,43 0-16,-43 0 16,21 0-16,-21 0 15,22 0-15,-43 0 16,21 0-16,-21 0 15,42 0-15,-21 0 16,0 0-16,1 0 16,20 0-16,0 0 15,-21 0-15,22 0 16,-22 0-16,21 0 15,-21 0-15,1 0 16,20 0-16,-21 0 16,-21 0-16,21 0 15,0 0-15,1 0 16,-22 0-16,42 0 15,-21 0-15,21 0 16,1 0-16,20 0 16,1 0-16,-1 0 15,-20 0-15,-1 0 16,0 0-16,1 0 15,-43 0 1,42 0-16,-21 0 16,0 0-1,-21 0-15,21 0 16,22 0-16,-43 0 15,42 0-15,-21 0 16,22 0-16,-22 0 16,21 0-16,0 0 15,22 0-15,-1 0 16,-63 0-16,43 0 15,-1 0-15,-42 0 16,21 0-16,22 0 16,-43 0-16,42 0 15,-21 0-15,0 0 16,22 0-16,-22 0 15,-21 0-15,42 0 16,-21 0-16,0 0 16,1 0-16,-1 0 15,0 0 1,0 0-16,-21 0 31,21 0-31,22 0 16,-22 0-1,42 0-15,-42 0 16,22 0-16,-22 0 15,-21 0-15,21 0 16,0 0-16,0 0 16,-21 0 15,22 0-16,-1 0-15,0 0 16,-21 0-16,21 0 16,21 0-16,-42 0 15,43 0-15,-22 0 16,0 0-16,0 0 15,0 0-15,1 0 16,-22 0-16,21 0 16,0 0-1,0 0-15,21 0 16,-42 0-1,22 0 1,41 0-16,-42 0 16,0 0-16,1 0 15,20 0-15,-42 0 16,21 0-16,0 0 15,-21 0-15,21 0 16,1 0 0,-22 0-1,21 0-15,0 0 16,0 0-16,-21 0 15,21 0-15,22 0 16,-22 0-16,42 0 16,-42 0-16,1 0 15,-1 0-15,0 0 16,21 0-16,-21 0 15,22 0 1,-43 0-16,21 0 16,42 0-16,-63 21 15,22-21-15,-1 0 16,0 0-16,-21 0 15,21 0 1,0 0-16,0 0 16,-21 0-1,22 0 266,20 21-281,-42-21 16,42 0-16,1 0 15,-43 0-15,42 0 16,-21 0-16,-21 0 15,42 0 1,-42 0-16,22 21 16,-22-21-1,42 0-15,-42 0 16,21 0-16,0 0 15,0 0-15,-21 0 16,22 0-16,-22 0 16,42 0-1,-42 0 1,21 0-16,-21 0 15,21 0-15,0 0 16,1 0-16,-22 0 16,21 0-16,21 0 15,-42 0-15,42 0 16,-20 0-16,-1 0 15,0 0 1,-21 0 0,21 0-16,-21 0 15,42 0-15,-42 0 16,43 0-16,-22 0 15,-21 0-15,21 0 16,0 0 15,0 0-15,1 0-1,-1 0-15,21 0 16,-21 0-16,22 0 16,-1 0-16,0 0 15,-42 0-15,43 0 16,-22 0-16,0 0 15,0 0-15,0 0 16,0 0-16,22 0 16,-22 21-16,0-21 15,0 0 1,-21 0-16,43 21 31,-22-21-15,0 0-16,0 0 15,0 0-15,0 0 16,1 0-1,-1 0-15,0 0 16,-21 0-16,21 0 16,0 0-1,22 0-15,20 0 16,22 0-16,-1 0 15,22 0-15,21 0 16,-42 0-16,0 0 16,20 0-16,-20 0 15,-43 0-15,1 0 16,-1 0-16,-42 0 15,21 0-15,0 0 16,1 0 0,-22 0-1,21 0-15,21 0 16,0 0-16,1 0 15,-1 0 1,0 0-16,1 0 16,-1 0-16,0 0 15,-20 0-15,20 0 16,-21 0-16,21 0 15,-20 0-15,41 0 16,-21 0-16,1 0 16,20 0-16,-20 0 15,41 0-15,-20 0 16,20 0-16,22 0 15,-21 0-15,21 0 16,0 0-16,-22 0 16,-20 0-16,-22 0 15,-21 0-15,43 0 16,-43 0-16,-21 0 15,42 0-15,-21 0 16,1 0-16,-1 0 16,-21 0-16,21 0 15,0 0-15,0 0 16,0 0-1,22 0-15,20 0 16,1 0-16,20 0 16,1 0-16,0 0 15,-22 0-15,22 0 16,42 0-16,-42 0 15,-1 0-15,1 0 16,21 0-16,0 0 16,-22 0-16,22 0 15,-21 0-15,-22 0 16,22 0-16,-43 0 15,1 0-15,-43 0 16,21 0-16,21-21 16,-42 21-1,42 0-15,1 0 16,-1 0-16,-21 0 15,22 0-15,-43 0 16,21 0-16,-21 0 16,42 0-16,-21 0 15,22 0-15,-22 0 16,63 0-1,-20 0-15,-22 0 16,43-21-16,-43 21 16,22-42-16,-22 42 15,0 0-15,-20 0 16,-1 0-16,21 0 15,-42 0-15,21 0 16,0-21 0,1 21-16,-22 0 15,42 0-15,0 0 16,1-22-16,-22 22 15,0 0-15,21 0 16,-21 0-16,1 0 16,-22-21-16,21 21 15,0 0-15,21 0 16,-42 0-16,21 0 15,22 0-15,-22 0 16,42 0-16,-41 0 16,41 0-16,-42 0 15,22 0-15,-22 0 16,-21 0-1,21 0-15,0 0 16,0 0-16,-21 0 16,21 0-16,22 0 15,-1 0-15,0 0 16,1 0-16,20 0 15,-20 0-15,-1 0 16,0 0-16,1 0 16,-1 0-16,21 0 15,-20 0-15,-1 0 16,22 0-16,-1 0 15,22 0-15,-22 0 16,-20 0-16,41 0 16,-41-21-16,-22 21 15,0 0-15,0 0 16,0 0-16,-21 0 15,21 0-15,1 0 16,-1 0-16,21 0 16,0 0-16,1 0 15,-1 0-15,0 0 16,22 0-16,-43 0 15,64 0 1,-64 0-16,21 0 16,-21 0-16,43 0 15,-43 0-15,21 0 16,22 0-16,-22 0 15,1 0-15,-1 0 16,0 0-16,-21 0 16,1 0-16,-1 0 15,0 0-15,-21 0 16,21 0-16,0 0 15,0 0-15,22 0 16,-22 0-16,21 0 16,-21 0-16,1 0 15,20 0-15,-21 0 16,-21 0-16,42 0 15,-42 0 1,22 0 0,-22 0-16,42 0 15,0 0-15,22 0 16,-22 21-16,-21-21 15,22 0 1,-22 0-16,0 0 16,-21 0-16,21 0 15,0 0 1,0 0-16,22 0 15,-1 0-15,-21 0 16,0 0-16,22 0 16,-1 0-16,-42 0 15,42 0-15,-42 0 16,22 0-16,20 0 15,-42 0-15,42 0 16,-21 0-16,1 0 16,-1 0-16,0 0 15,0 0-15,-21 0 16,21 0-16,22 0 15,-43 0 1,42 0 0,-21 0-16,0 0 15,22 0-15,-1 0 16,0 0-16,-42 0 15,21 0 1,1 0-16,-1 21 16,-21-21-16,21 0 15,0 0-15,0 0 16,0 0-16,1 0 15,41 22-15,-42-22 16,-21 0 0,21 0-16,1 0 15,-1 0-15,-21 21 16,21-21-16,0 0 15,0 0-15,-21 0 16,21 0 46,1 0-30,-1 0 46,-21 0-63,21 0 1,0 0-1,0 0 1,-21 0-16,21 0 16,1 0-16,-1 0 15,0 0-15,0 0 31,0 0 297,0 0-47,1 0-281,20 0 15,-42 0-15,42 0 16,-21 0-16,1 0 16,20 0-16,-42 0 15,21 0-15,-21 0 16,42 0-16,-42 0 78,0 0 265,0 0-327,-21 0-1,0 0-15,0 0 16,0 0-1,-22 0-15,1 0 16,21 0-16,-21 0 16,-1 0-16,1 0 15,21 0-15,0 0 16,-1 0-16,1 0 15,-21 0-15,21 0 16,0 0-16,21 0 16,-22-21-16,1 21 15,21 0 235,0 0-250,21 0 15,22 0-15,-1 0 16,-42 0-16,42 0 16,-20 0-16,-1 0 15,0 0-15,-21 0 453,0 0 249,-64 0-687</inkml:trace>
  <inkml:trace contextRef="#ctx0" brushRef="#br0" timeOffset="148229.6359">28977 6964 0,'21'0'93,"22"0"-93,-1-42 16,-21 42-16,64-22 15,42 1-15,21 21 16,21-21-16,22 21 16,-43-21-16,21 0 15,-21 21-15,-21 0 16,-63 0-16,-1 0 15,-63 0-15,22 0 16</inkml:trace>
  <inkml:trace contextRef="#ctx0" brushRef="#br0" timeOffset="149437.7893">2773 7535 0,'21'0'62,"64"0"-46,63 0-16,85 0 15,21 0-15,42 0 16,43 0-16,-22 0 15,1 0 1,41 0-16,-83 0 16,20 0-16,0 43 15,-126-22-15,-22 21 16,-21 22-16,-64-43 15,-20-21-15,-43 0 16,21 0-16</inkml:trace>
  <inkml:trace contextRef="#ctx0" brushRef="#br0" timeOffset="161238.5184">7027 7641 0,'0'0'93,"21"0"-77,1 0-16,62 0 16,-41 0-16,20 0 15,1 0-15,-22 0 16,21 0-16,-41 0 15,20 0-15,-42 0 16,21 0-16,21 0 16,22 0-16,21 0 15,-1 0-15,64 0 16,-21 0-16,0 0 15,-21 0-15,-63 0 16,20 0-16,-21 0 16,-20 0-1,-22 0 1,21 0-1,21 21-15,-21-21 16,64 22-16,-22-22 16,43 0-16,-21 0 15,-22 0-15,1 0 16,-22 0-16,22 0 15,-43 0-15,21 0 16,-21 0-16,1 0 16,20 0-16,-42 0 15,42 0-15,-21 0 16,-21 0-16,43 0 15,-43 0-15,21 0 16,21 0-16,-42 0 16,21 0-16,22 0 15,-43 0-15,21 0 16,0 0-16,0 0 15,-21 0 1,21 0-16,1 0 16,-22 0-1,21 0-15,-21 0 94,21 0 15,-21 0-93,42 0 15,-42 0 0,43 21 16,-22-21-16,-21 0 0,21 0-31,0 0 16,0 0-16,-21 0 15,21 0-15,1 0 16,-1 0 0,-21 0-1,21 0 1,0 0-16,0 0 15,-21 0-15,21 0 16,1 0-16,20 0 16,-42 0-16,21 0 15,0 0-15,0 0 16,1 0-16,-1 0 15,0 0-15,-21 0 32,21 0 46,0 0-63,0 0 562,-21 0-545,22 0-32,20 0 15,-42 0-15,42 0 16,1 0-16,-43 0 15,21 0 32,0 0-31,0 0-16,-21 0 15,42 0 1,-20 0 0,-22 0-1,42 0 1,-21 0-16,0 0 15,0 0-15,-21 0 16,22 0 0,-1-21-1,0 21 1,-21 0-1,42 0-15,-21 0 16,1 0-16,20-22 16,-42 22-16,21 0 15,0 0-15,0 0 16,1 0-16,-22 0 15,21 0-15,0 0 16,0 0-16,-21 0 16,21 0-1,-21-21-15,21 21 16,1 0-16,-22 0 15,21 0-15,0 0 16,0 0-16,-21 0 16,21 0-1,0 0 32,1 0 78,-22 0-110,21 0 1,0 0 0,0 0-1,-21 0 1,21-21-1,0 21 32,1 0 16,-22-21-32,21 21 31,0 0-15,0 0-16,-21 0 0,21-21-31,0 21 94,1 0 265,-1 0-359,0 0 15,0 0-15,0 0 16,0 0-16,22 0 16,-43 0-16,21 0 15,21 0-15,22 0 16,-64 0-16,42 0 15,0 0-15,1 0 16,-43 0-16,21 0 16,0-21-16,21 21 15,-42 0-15,22 0 16,20 0-16,-42 0 15,42-22-15,1 22 16,-43 0-16,42 0 16,0-21-16,1 21 15,-22 0-15,21 0 16,0-21-16,-20 21 15,20 0 1,0 0-16,-21 0 0,1 0 16,20 0-1,-42 0-15,21 0 16,0 0-1,0 0-15,-21 0 16,43 0-16,-22 0 16,0 0-16,0 0 15,0 0-15,1 0 468,41 0-468,-21 0 16,1 0-16,-22 0 15,0 0-15,0 0 16,-21 0-16,43 0 16,-43 0-1,42 0-15,-21 0 16,-21 0-16,42 0 15,-20 0-15,-1 0 16,-21 0 15,42 0 0,-21 0-15,-21 0 0,21 0-16,1 0 15,-1 0 1,-21 0 15,21 0-15,0 0-1,0 0-15,-21 0 16,21 0-16,1 0 15,-1 0-15,-21 0 16,21 0 0,0 0-1,0 0 1,-21 0-16,21 0 15,22 0-15,-43 0 16,21 0-16,0 0 16,0 0-16,-21 0 15,21 0 1,1 0-16,-1 0 15,-21 0 17,21 0-17,0 0 1,0 0-1,0 0-15,1 0 16,-1 0 0,-21 0-16,21 0 15,0 0-15,0 0 16,0 0-16,1 0 15,-1 0-15,0 0 16,21 0-16,-21 0 16,43 0-1,-64 0-15,42 0 16,1-21-16,-1 0 15,-21 21-15,0 0 16,22 0-16,-22 0 16,21 0-16,-21 0 15,-21 0-15,43 0 16,-22 0-16,0 0 15,0 0-15,-21 0 16,21 0 0,0 0-16,1 0 15,-22 0-15,21 0 16,0 0-16,0 0 15,0 0-15,0 0 16,1 0 0,-22 0 30,21 0-30,0 0 15,0 0-31,0 0 16,0 0-16,22 0 15,-43 0-15,42 0 16,-21 0-16,0 0 16,1 0-16,41 0 15,-21 0-15,43 0 16,0 0-16,42 0 15,-43 0-15,43 21 16,43-21-16,-64 0 16,21 0-16,21 0 15,-42 0-15,21 0 16,0 0-16,-64 0 15,43 0-15,-21 0 16,-43 0-16,21 0 16,-20 0-16,-43 0 15,42 0-15,-21 0 16,-21 0-16,43 0 15,-22 0-15,0 0 16,21 0-16,-21 0 16,1 0-1,-1 0-15,0 0 16,21 0-16,-21 0 15,22 0-15,-22 0 16,21 0-16,1 0 16,20 0-16,1 0 15,-22 0-15,21 0 16,-20 0-16,-1 0 15,22 0-15,-1 0 16,-21 0-16,22 0 16,21 0-16,-22 0 15,-42 21-15,43-21 16,-43 0-16,0 0 15,21 21-15,-42-21 94,22 0-94,-1 0 16,0 0-1,21 0-15,-21 0 16,22 0-16,-22 0 15,64 0-15,-1 0 16,-20 21-16,-22-21 16,85 22-16,-63-1 15,63-21-15,0 42 16,-22-42-16,22 0 15,43 0-15,-43 0 16,-21 0-16,42 0 16,-64 0-16,-20 0 15,-1 0-15,-20 0 16,-43 0-16,42 0 15,-21 0 1,0 0 0,-21 0-1,22 0 1,-1 0-16,0 0 15,-21 0-15,42 0 16,1 0-16,20 0 16,1 0-1,-1 0-15,-21 0 16,22 0-16,-1 0 15,-20 0-15,20 0 16,1 0-16,-22 0 16,22 0-16,-1 0 15,1 0-15,-22 0 16,21 0-16,1 0 15,-1 0-15,-20 0 16,41 21-16,-20-21 16,-43 0-16,21 0 15,-20 21-15,41-21 16,-42 0-16,22 0 15,-22 0-15,21 0 16,-21 0-16,0 0 16,22 0-16,-22 0 15,21 0-15,-21 0 16,22 0-16,-1 0 15,22 0-15,-1 0 16,22 0-16,-22 0 16,-20 0-1,20 0-15,1 0 16,20 0-16,1 43 15,0-43-15,-43 0 16,21 0-16,22 21 16,-64-21-16,22 42 15,-22-21-15,21-21 16,-42 0-16,21 0 15,0 0-15,1 0 16,-1 0 0,21 22-16,22-22 15,-1 0-15,-21 0 16,1 0-16,-1 0 15,-21 0-15,43 0 16,-64 0-16,21 0 16,0 0-16,0 0 15,-21 0-15,21 0 16,1 0-16,-1 0 15,21 42-15,-21-42 16,0 0-16,22 0 16,-43 0-1,21 0-15,0 0 16,0 0-1,-21 0 32</inkml:trace>
  <inkml:trace contextRef="#ctx0" brushRef="#br0" timeOffset="179022.6972">21569 4530 0,'42'0'32,"191"0"-32,84 0 15,-41 0-15,41 0 16,43 0-16,-85 0 15,43 0-15,-22 0 16,21 0-16,-63 0 16,-21 0-1,0 0-15,-64 0 16,-20 0-16,-86 0 15,-42 0-15,0 0 63,-21 0-48,-21 21-15,0 21 16,-42-21-16,-43 22 16,42-43-16,-20 0 15,41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15-06-14T07:48:52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6371 8107 0,'0'0'16,"21"0"-16,22 0 16,-22 0-1,42 0-15,1 0 16,20 0-16,1 0 15,0 0-15,-43 0 16,22 0-16,-22 0 16,-21 0-16,21 0 15,22 0-15,-43 0 16,0 0-16,0 0 15,1 0-15,62 0 16,43 0-16,-21 0 16,85 0-16,-64 0 15,63 0-15,-84 0 16,21 0-16,-64 0 15,-41 0-15,-1 0 16,0 0 15,0 0-15,21 0-16,-20 0 15,62 21-15,-20-21 16,20 0-16,1 0 16,21 21-16,-43-21 15,22 0-15,0 0 16,63 0-16,-21 0 15,42 0-15,-84 0 16,-22 0-16,-20 0 16,20 0-16,-63 0 15,21 0-15,1 0 31,-1 0-15,-21 0 0,21 0-16,0 0 15,0 0-15,-21 0 16,21 0-1,-21 0 79,22 0-94,-22 0 312,21 0-265,0 0 0,0 0-32,-21 0 1,21 0-1,0 0 1,1 0-16,-22 0 31,21 0 63,0 0-32,0 0 63,-21 0 93,21 0-140,0 21-62,1-21 15</inkml:trace>
  <inkml:trace contextRef="#ctx0" brushRef="#br0" timeOffset="4416.5609">10689 8192 0,'21'0'78,"22"0"-78,-1 0 16,43 0-16,-43-22 16,43 1-16,-22 21 15,1 0-15,-43-21 16,21 21-16,0 0 15,-42 0-15,22 0 16,-1 0-16,0 0 16,0 0-1,21 0-15,1-21 16,63 21-16,-22 0 15,22 0-15,-21 0 16,-22-21-16,43 21 16,-64-21-16,-20 21 15,-1 0-15,0 0 16,0 0-16,0-22 15,-21 22 1,21 0 15,1 0-15,-1 0-16,-21 0 15,42 22-15,-21-22 16,0 0-16,22 0 16,-1 0-16,-21 21 15,0-21-15,43 0 16,-43 0-16,21 0 15,1 21-15,20-21 16,-20 21-16,-1 0 16,21-21-16,-20 0 15,-22 0-15,-21 0 16,42 0-16,-21 0 15,1 0 1,-22 0-16,21 21 16,21-21-16,-21 0 15,0 0-15,22 22 16,-43-1-16,21-21 15,0 0 1,-21 21-16,21-21 31,-21 0-31,43 0 16,-43 21-16,21-21 15,-21 0 1,42 0 0,-42 0 15,21 0-16,-21 0 32,43 0-31,-43 0-16,21 21 15,21-21 1,-42 0-16,21 0 31,-21 0-31,0 0 1311</inkml:trace>
  <inkml:trace contextRef="#ctx0" brushRef="#br0" timeOffset="11599.973">14203 8403 0,'42'0'62,"-21"0"-62,64 0 16,0 0-16,20 0 16,1 0-16,42 0 15,-21 0-15,-21 0 16,64 0-16,-43 0 15,-22 0-15,1 0 16,-21 0-16,-22 0 16,43 0-16,-21 0 15,42 0-15,21 0 16,-42 0-16,0 0 15,-22 0-15,-20 0 16,21 0-16,-64 0 16,21 0-1,22 0-15,-1 0 16,-21 0-16,-20 0 15,41 0-15,22 0 16,-22 0-16,22 0 16,21 0-16,0 0 15,-22 0-15,-20 0 16,42 0-16,-85 0 15,42-21-15,-42 0 16,43 21-16,-43 0 16,43 0-16,-22 0 15,-21 0-15,43 0 16,-22 0-16,0 0 15,-21 0-15,43 0 16,-64 0-16,21 0 16,21 0-16,-42 0 15,22 0-15,-1 0 16,0 0-16,0 0 15,0 0-15,22 0 16,-1 0-16,-42 0 16,42 0-1,-21 0-15,1 0 16,-1 0-16,0 0 15,0-21-15,-21 21 16,21 0 15,0 0-31,1 0 16,-22 0-1,21 0 17,-21 0-17,21 0-15,0 0 16,0 0-16,0 0 15,1 0 1</inkml:trace>
  <inkml:trace contextRef="#ctx0" brushRef="#br0" timeOffset="16048.0379">3111 10774 0,'0'0'188,"0"0"-173,0 0-15,22 0 16,-1 0 15,0 0-15,0-21-1,21 21 1,1-21-16,20 21 15,22-43-15,-22 43 16,-41-21-16,20 21 16,0 0-1,1-21-15,-22 21 16,42 0-16,-42 0 15,43 0-15,-22 0 16,1 0-16,-1 0 16,-21-42-16,0 42 15,0 0-15,1 0 16,-1 0-16,0 0 15,0 0-15,43 0 16,-43 0-16,42 0 16,22 0-16,42 0 15,-21 0-15,84 0 16,-84 21-16,21 0 15,21-21-15,-63 0 16,63 0-16,-63 0 16,-1 0-16,1 0 15,0 0-15,-1 0 16,-20 0-16,21 0 15,-1 0-15,-20 42 16,20-42-16,-20 0 16,21 0-1,-1 0-15,-20 0 16,-1 0-16,-20 0 15,20 0-15,22 0 16,21 0-16,-22 0 16,22 0-16,0 0 15,42 0-15,21 0 16,1 0-16,-86 0 15,65 0-15,-65 0 16,64 0-16,-21 0 16,-42 0-16,0 0 15,-43 0-15,22 0 16,-22 0-16,-21 0 15,21 0-15,22 0 16,-1 0-16,22 0 16,-21 0-16,-43 21 15,21-21-15,-21 22 16,-21-22-1</inkml:trace>
  <inkml:trace contextRef="#ctx0" brushRef="#br0" timeOffset="26991.7879">9059 10774 0,'21'0'109,"1"0"-109,20 0 16,0 0-16,43 0 15,-22 0-15,-41 0 16,20 0-16,-21 0 15,43 0 1,-43 0-16,21 0 16,22 0-16,-22 0 15,21 0-15,22 0 16,21 0-16,0 0 15,-22 0-15,65 0 16,-86 0-16,22 0 16,-22 0-16,1 0 15,-1 0-15,-20 0 16,-1 0-16,-21 0 15,43 0-15,-1 0 16,-42 0-16,43 0 16,-1 0-16,-20 0 15,41 0-15,22 0 16,-21 0-16,-1 0 15,1 0-15,-21 0 16,-1 0-16,-21 0 16,1 0-16,-22 0 15,0 0-15,0 0 16,0 0-16,43 0 15,-1 0 1,43 0-16,-21 0 16,0 0-16,42 0 15,-64 0-15,22 0 16,-22 0-16,-20 0 15,-1 0-15,21 0 16,-20 0-16,20 0 16,1 0-16,-22 0 15,22 0-15,-1 0 16,-42 0-16,22 0 15,-1 0-15,0-21 16,-21 21 0,-21 0-1,22 0 1,-1 0-16,0 0 15,21 0-15,-21 0 16,22 0-16,-22 0 16,-21 0-16,21 0 15,-21-21 360</inkml:trace>
  <inkml:trace contextRef="#ctx0" brushRef="#br0" timeOffset="46872.3124">3027 13526 0,'21'21'31,"-21"-21"-31,21 0 93,0 0-93,64 0 16,42 0-16,21 0 16,43 0-16,-1 0 15,-21 0-15,1 0 16,-43 0-16,-43 0 15,-41 0-15,-22 0 16,21 0-16,-21 0 16,1 0-16,-22 0 15,21 0 1,21 0-1,-42 0-15,42 0 16,1 0-16,-1 0 16,-21 0-16,22 0 15,-1 0-15,0 0 16,22 0-16,-43 0 15,0 0-15,21 0 16,22 0-16,-43 0 16,21 0-16,1 21 15,-1-21-15,0 0 16,22 0-16,21 0 15,-1 0-15,22 0 16,-21 0-16,21 0 16,-22 21-16,1-21 15,42 42-15,-42-20 16,-1-22-16,22 0 15,-42 0-15,20 0 16,1 0-16,-22 0 16,1 0-16,21 0 15,-1 0-15,43 0 16,21 0-16,-63 0 15,63 0 1,-42 0-16,21 0 16,-42 0-16,-1 0 15,1 0-15,-21 0 16,-43 0-16,42 21 15,-42-21-15,22 0 16,-1 0-16,22 0 16,20 0-16,1 0 15,0 0-15,-1 0 16,43 0-16,21 0 15,-42 0-15,0 0 16,-21 0-16,21 0 16,21 0-16,-43 0 15,64 0-15,-21 0 16,-21 0-16,21 0 15,-21 0-15,0 0 16,0 0-16,21 0 16,-21 0-16,21 0 15,21 0-15,-64 0 16,65 0-16,-44 0 15,22 0 1,-21 0-16,21 0 16,-63 0-16,-22 0 15,43 42-15,-43-42 16,-42 0-16,42 0 15,1 21-15,-43-21 16,21 0 0,0 0-1,21 0 250,107 0-265,-1 21 16,42 1-16,149 62 16,232-20-16,1 20 15,126-41-15,43 63 16,0 21-16,-296-85 15,-43 21-15,-148-41 16,-64-22-16,-84 0 16,-64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15-06-14T03:35:58.0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13102 9271 0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15-06-14T03:26:21.1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5482 4360 0,'21'0'31,"64"0"-15,21 22-16,42-22 16,0 0-16,43 63 15,-43-63-15,21 0 16,-42 0-16,-21 0 15,21 0-15,42 0 16,-63 0-16,85 0 16,-64 0-16,63 0 15,-21 0 1,1 0-16,-22 21 15,64-21-15,-107 0 16,22 0-16,22 21 16,-44-21-16,1 0 15,-42 0-15,-1 0 16,-42 0-16,1 0 15,-1 0-15,0 0 16,-21 0-16</inkml:trace>
  <inkml:trace contextRef="#ctx0" brushRef="#br0" timeOffset="7221.4333">5080 5948 0,'-21'0'31,"21"0"0,42 21-31,-21-21 16,64 21-16,-22 0 16,-20-21-16,-1 0 15,22 22-15,-22-22 16,43 21-16,-22-21 15,1 0-15,20 0 16,-41 0-16,41 0 16,-20 0-16,-22 42 15,43-42-15,-43 0 16,22 0-16,-43 0 15,21 0-15,-21 0 16,-21 0-16,43 0 16,-43 0-1,42 0 1,0 0-16,43 0 15,0 0-15,-1 0 16,43 0-16,-21 0 16,0 0-16,-21 0 15,-22 0-15,-42 0 16,0 0-1,1 0-15,-1 0 16,21 0 0,-42 0-1,42 0-15,1 0 16,-1 0-16,0 0 15,22 0-15,-1 0 16,1 0-16,-43 0 16,43 0-16,-43 0 15,0 0-15,0 0 16,-21 0-1,21 0 1,22 0-16,-1 0 16,0 0-16,43 0 15,0 0-15,-43 0 16,0 0-16,22 0 15,-22 0-15,0 0 16,1 0-16,-22 0 16,0 0-16,0 0 15,0 0-15,1 0 16,-22 0-1,21 0-15,0 0 16,0 0-16,43 0 16,-22 0-16,21 0 15,22 0-15,-21 0 16,-1 0-16,-21 0 15,22 0-15,-22 0 16,-21 0-16,1 0 16,-22 0-1,21 0 1,0 0-1,0 0 594</inkml:trace>
  <inkml:trace contextRef="#ctx0" brushRef="#br0" timeOffset="18562.5544">4911 7641 0,'0'0'94,"0"0"-94,21 0 16,0 0-16,0 0 15,-21 0 1,21 0-1,0 0 1,1 0-16,41 0 16,-21 0-16,22-21 15,-22 21-15,43-21 16,-22 21-16,1 0 15,-1 0-15,1 0 16,-22 0-16,1 0 16,20 0-16,-21 0 15,22 0-15,-1 0 16,-20 0-16,-1 0 15,-21 0-15,43 0 16,-1 0-16,-63 0 16,64 0-16,-43-21 15,64 21-15,-22 0 16,43-43-1,-21 43-15,-1 0 16,1 0-16,21 0 16,0 0-16,-43-21 15,1 21-15,-1 0 16,1 0-16,-1 0 15,-42 0-15,43-21 16,-1 21-16,-20 0 16,20 0-16,-21 0 15,43 0-15,-43 0 16,1 0-1,20 0-15,1 0 16,-1 0-16,-63 0 16,43 0-16,-1-42 15,-21 42 1,0 0-1,-21 0-15,21 0 16,1 0-16,-1 0 16</inkml:trace>
  <inkml:trace contextRef="#ctx0" brushRef="#br0" timeOffset="39949.4292">19092 7557 0,'21'-22'0,"-21"22"15,22 0-15,-22 0 16,42 0-16,-42 0 31,21 0-31,-21 0 16,42 0-16,1 0 15,-1 0-15,22 0 16,-22 0-16,43 0 15,-1 0-15,64 0 16,1 0-16,-65 0 16,22 0-16,-21 0 15,-22 0-15,-63 0 16,21 0-16,1 0 15,20 0 1,-42 22 0,42-22-1,-21 0 1,22 0-1,-22 0-15,42 0 16,-20 0-16,-1 0 16,-21 0-16,22 0 15,-1 0-15,0 0 16,-21 0-16,1 0 15,20 0-15,-42 0 16,42 0-16,-42 0 16,21 0-16,22 0 15,-22 0-15,42 0 16,1 0-16,21 0 15,-43 0-15,21 0 16,22 0-16,0 0 16,-64 0-16,21 0 15,-21 0-15,22 0 16,-43 0-16,21 0 15,-21 0-15,42 0 16,1 0-16,20 0 16,1 0-16,-1 0 15,-21 0-15,22 0 16,-1 0-1,1 0-15,-22 0 16,1 0-16,-22 0 16,21 0-16,-21 0 15,-21 0-15,21 0 16,1 0-1,-1 0 32,-21 0-31,21 0-1,0 0 1,0 0 0</inkml:trace>
  <inkml:trace contextRef="#ctx0" brushRef="#br0" timeOffset="216061.8509">18076 14690 0,'21'0'0,"22"0"16,-22-43-16,42 43 15,22 0 1,63-21-16,43 21 15,-1-21-15,22 21 16,-22 0-16,107 0 16,-64 0-16,21 0 15,0 0-15,-22 0 16,1 0-16,-42 0 15,20 0-15,-126 0 16,0 0 0,-22 0-16,-42 0 15,1 0-15,-22 0 78</inkml:trace>
  <inkml:trace contextRef="#ctx0" brushRef="#br0" timeOffset="217153.8529">5334 16785 0,'0'21'31,"21"1"-31,21-1 15,1 0-15,-1 0 16,22-21-16,-1 42 16,64 1-16,21 20 15,64-20-15,0-1 16,63-21-16,127-21 15,-42 0-15,-43 0 16,64 0-16,-84 0 16,-43 0-16,-22 0 15,-126 0-15,0 0 16,-106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15-06-14T03:54:19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3133 7281 0,'0'0'16,"42"0"15,-42 0 0,21 0-15,-21 0-16,42 0 15,-20 0-15,20 0 16,-21 0-16,0 0 15,0 0-15,1 0 16,-22 0 0,21 0-16,0 0 15,0 0-15,21 0 16,1 0-16,41 0 15,-20 0-15,63 0 16,63 0-16,-63 0 16,22 0-16,-22 0 15,-22 0-15,1 0 16,-21 0-16,-22 0 15,-41 0-15,-22 0 16,21 0 0,0 0-1,-21 0 16,21 0-31,21 0 16,-20 0-16,41 0 16,-63-21-16,42 21 15,-20 0-15,-1 0 16,0 0-16,0 0 15,-21 0 48,42 0-48,-20 0-15,-1 0 16,-21 0-16,42-21 16,-21 0-16,-21 21 15,43 0 1,-43 0-1,21 0 1,21 0 0,-21 0-16,43 0 15,-43 0-15,42 0 16,1 0-16,-22 0 15,1 0-15,-1 0 16,0 0-16,-42 0 16,43 0-16,-22 0 15,0 0 1,0 0-16,21 0 15,22 0-15,-43 0 16,21-21 0,-20 21-16,41 0 15,-42-21-15,0-1 16,22 22-16,-43 0 15,42 0-15,-42 0 16,21 0 0,22 0-1,-22 0-15,21 0 16,22 0-16,20 0 15,-20 22-15,-1-22 16,-20 21-16,-1-21 16,21 0-16,-41 21 15,20-21-15,-21 0 16,0 21-16,0-21 31,1 0-15,-22 0-16,42 0 15,0 21-15,1-21 16,-1 0-16,21 21 15,22-21-15,-21 0 16,-1 0 0,1 0-16,-1 0 15,1 0-15,-1 0 16,-21 0-16,-20 0 15,20 0-15,-42 0 16,42 0-16,1 0 16,-22 0-1,0 0-15,21 0 16,1 0-16,-1 0 15,-21 0-15,0 0 16,0 0-16,1 0 16,-1 0-1,0 0-15,0 0 16,-21 0-1,21 0 235,0 0-219</inkml:trace>
  <inkml:trace contextRef="#ctx0" brushRef="#br0" timeOffset="4218.232">21696 6435 0,'42'0'62,"106"0"-46,-21 0-16,43 0 16,-43 0-16,-43 0 15,22 0-15,0 21 16,-85-21-16,0 0 15,-21 0-15</inkml:trace>
  <inkml:trace contextRef="#ctx0" brushRef="#br0" timeOffset="4795.4329">22225 6519 0,'0'22'47,"0"41"-32,-21-63 1,0 42 0,21-20-16,-22-1 15,22 0-15,-21 21 16,21 1-16,0-22 15,0 0-15,-42 42 16,42-63 0</inkml:trace>
  <inkml:trace contextRef="#ctx0" brushRef="#br0" timeOffset="5918.635">23114 6604 0,'-21'-21'0,"0"21"15,-1 0 1,1 0 0,0 0-16,21 0 15,-42-21 1,21 21-1,21 0 1,-43 0-16,22 0 16,21 0-16,-42 0 15,42 0-15,-21 0 16,21 21-1,-22 0-15,1 0 16,0-21 0,21 21-1,0 1-15,0-1 16,0 0-16,0 0 15,0 21-15,0 1 16,0-22-16,0 0 16,0 21-16,0-42 15,64 64-15,-64-43 16,21 0-16,21-21 15,0 43-15,-20-43 16,-1 0-16,42 0 16,-63 21-16,43-21 15,-22 0-15,-21 0 16,42 0-16,-21 0 15,-21 0 1,21 0 0,1 0-16,20 0 15,-42 0-15,63 0 16,-41 0-16,20 0 15,0 0-15</inkml:trace>
  <inkml:trace contextRef="#ctx0" brushRef="#br0" timeOffset="8126.8731">23791 6562 0,'0'0'47,"0"21"-47,0-21 15,0 63-15,0-20 16,0-1-16,0 22 15,0-1-15,0-42 16,0 22-16,0-1 16,-21 43-16,21-43 15,0-21 1,0-21-16,0 21 15,0 0 1,0 1 0,0-22-16,0 21 15,0-21-15,0 21 63,0-21 30,0-42-93,0-22 16,0 1-16,0-1 15,0 1-15,0 20 16,0 1-16,0 0 16,0-1-16,0-20 15,0 42-15,21-1 16,-21 1-1,21-42-15,-21 63 16,0-21-16,0-22 0,0 43 16,0-21 15,43 0-31,-43 0 15,0 0 1,0 21 0,21-22-16,0-41 15,0 63 1,0-21-1,-21 21-15,0-21 16,22-1 15,-22 22-15,42 0-1,-42 0-15,42 0 16,-21 0-16,-21 0 16,22 0-1,-1 0 1,0 0-1,0 22-15,-21-22 16,21 21-16,0-21 16,-21 21-1,0 0-15,0-21 16,0 42-16,0-20 15,0-1-15,0 21 16,0-21-16,0 0 16,0 1-16,0-1 15,0-21 1,0 42-16,0-42 15,0 21 1,0-21 0,0 43-16,0-22 15,0 0-15,-21-21 16,21 21-1,0 0-15,-21 0 32,21-21 14,-42 22-30,42-22 31,-21 0 0,-1 0-32,1 0-15,21 0 16,-21 0-1,0 0 1,0 0 0,21 0-16,-21 0 15,21 0-15,-22 0 16,1 0 15,21 0-15,-21 21-1,0-21 94,0 0-62,21 0-31,-21 0 15</inkml:trace>
  <inkml:trace contextRef="#ctx0" brushRef="#br0" timeOffset="32880.0996">3175 6054 0,'21'0'31,"127"0"-16,0 0-15,22 0 16,-64 0-16,42 0 0,21 0 16,-42 0-1,0 0-15,42 0 16,-63 0-16,21 21 15,21-21-15,-21 0 16,-42 0-16,21 0 16,-43 0-16,22 0 0,0 0 15,-43 0-15,0 0 16,1 0-16,20 0 15,1 0-15,63 63 16,63-20-16,128 41 16,-128-20-16,85-1 15,-42-20 1,-85 20-16,22-20 15,-86-22-15,-62 0 16,20-21-16,-42 0 16,42 0 15,-42 0-16,21 0-15,-21 0 16,64 0-16,-1 0 16,1 0-16,-43 0 15,43 0-15,-22 0 16,21 0-16,-41 0 15,20 0-15,-42 0 16,21-21-16,-21 21 16,21 0-16,0 0 62,-21 0-62,22-21 16,-22 21 15,0-22 140,42 1-155,-42 21-16,42-21 16,1 0-16,-22 0 15,0 21 1,0 0-16,-21 0 15,42 0-15,-42-21 16,22 21 0</inkml:trace>
  <inkml:trace contextRef="#ctx0" brushRef="#br0" timeOffset="44514.2549">8763 5440 0,'0'-21'16,"0"0"-1,21 21 63,43 63-62,20 43-16,1 0 16,0 21-16,-22-21 15,1-22-15,20-20 16,-63-1-16,22 1 15,63 20-15,-106-84 16,21 0-16,-21 0 16,42 0-16,-21 0 15,0 0 1,1 0-16,-22 0 15,21 0 1,0 0-16,-21 0 16</inkml:trace>
  <inkml:trace contextRef="#ctx0" brushRef="#br0" timeOffset="45029.0558">9356 5482 0,'-22'0'16,"1"0"0,0 21-16,-21 22 15,21-22-15,-22 21 16,1 1-16,21-22 15,-43 21-15,22-21 16,21-21-16,-22 21 16,1 1-1,21-22-15,0 0 16,21 0-16,-21 0 15,-1 0 1,1 0-16,21 0 16,-21 0-16,0 0 15,0 0-15,0 0 16,-1 0-16,-20 21 15,-21-21-15</inkml:trace>
  <inkml:trace contextRef="#ctx0" brushRef="#br0" timeOffset="114266.0127">3069 9567 0,'0'0'109,"42"0"-93,43 0-16,0 22 15,42-1-15,-64-21 16,22 21-16,-43-21 15,22 0-15,-1 0 16,1 42-16,-22-42 16,0 0-16,22 0 15,-43 0-15,21 0 16,22 21-16,-22-21 15,64 22-15,-42-22 16,-1 0 0,22 0-16,-1 42 15,-41-42-15,20 0 16,-20 0-16,-22 0 15,0 0-15,0 0 16,0 0-16,-21 0 16,43 0-16,-22 0 15,0 0-15,42 0 16,-20 0-16,-1 0 15,22 0-15,-43 0 16,0 0-16,21 0 16,1 0-16,-22 0 15,0 0-15,21 0 16,22 0-16,-22 0 15,22 0-15,-22 0 16,0 0-16,22 0 16,-1 0-16,-20 0 15,-1 0-15,-21 0 16,43 0-16,-43 0 15,21 0-15,-21 0 16,43 0 0,-1 0-16,1 0 15,-1 0-15,1 0 16,-1 0-16,1 0 16,-43 0-16,21 0 15,22 0-15,-22 0 16,-21 0-16,0 0 15,22 0-15,-22 0 16,21 0-16,1 0 16,20 0-16,1 0 15,-1 0-15,-21 0 16,1 0-16,-1 0 15,0 0-15,22 0 16,-64 0-16,63 0 16,-41 0-16,41 0 15,-21 0-15,22 0 16,-43 0-16,21 0 15,1 0-15,-1 0 16,22 0-16,-22 0 16,0 0-16,22 0 15,-22 0 1,43 0-16,-22 0 15,1 0-15,-1 0 16,-42 0-16,43 0 16,-1 0-16,-20 0 15,20 0-15,-20 0 16,-1 0-16,0 0 15,1-21-15,20 21 16,-21 0-16,-20-21 16,41 21-16,1-22 15,-22 22-15,0 0 16,-21-21-16,1 21 15,-1 0-15,0 0 16,0 0-16,43 0 16,-22 0-16,0 0 15,22-21-15,-1 21 16,22-42-16,0 21 15,-43 21-15,21 0 16,-20 0-16,-1 0 16,0-22-16,1 1 15,-1 0 1,0 21-16,43-21 15,-21 0-15,-1 21 16,22-43-16,-1 43 16,-41-21-16,63 0 15,-64 21-15,0 0 16,-21 0-16,22-42 15,-22 42-15,0 0 16,43 0-16,-22 0 16,-21 0-16,21 0 15,1 0-15,-1-21 16,0 21-16,-20 0 15,20 0-15,-21 0 16,21 0-16,-20 0 16,41 0-16,-21 0 15,1 0-15,20 0 16,-20 0-16,-1 0 15,0 0-15,1 0 16,-22 0-16,21 0 16,-21 0-16,43 0 15,-43 0 1,21 0-16,22 0 15,-1 0-15,1 0 16,20 0-16,22 21 16,-21-21-16,-22 21 15,22-21-15,-21 0 16,-22 0-16,21 0 15,-20 0-15,-22 0 16,42 0-16,-63 0 16,22 21-16,41-21 15,-42 21-15,0-21 16,1 0-16,-1 0 15,21 0-15,-21 21 16,22-21-16,-22 0 16,0 0-16,21 22 15,-21-22-15,-21 0 16,64 0-16,-43 0 15,21 0-15,-20 0 16,41 21-16,-42 0 16,0-21-16,1 21 15,41-21 1,-42 0-16,0 0 15,22 0-15,20 0 16,-63 21-16,64-21 16,-43 0-16,42 43 15,22-43-15,-64 0 16,22 0-16,-1 0 15,0 0-15,1 0 16,20 0-16,-21 0 16,-20 0-16,41 0 15,-21 0-15,22 0 16,-22 0-16,-21 0 15,22 0-15,-1 0 16,0 0-16,1 0 16,-22 0-16,21 0 15,1 0-15,-22 0 16,0 0-16,42 0 15,-63 0-15,64 0 16,-22 0-16,1 0 16,20 0-16,1 0 15,20 0 1,22 0-16,-21 0 15,-1 0-15,1 0 16,42 0-16,0 21 16,-42-21-16,-1 0 15,1 0-15,-21 0 16,20 0-16,1 21 15,-64-21-15,43 42 16,-22-42-16,0 0 16,1 0-16,-22 0 15,21 0-15,-21 0 16,0 0-16,22 0 15,-22 0-15,21 0 16,-21 0-16,1 0 16,41 0-16,1 0 15,-1 0-15,-21 0 16,22 0-16,-1 0 15,-41 0-15,41 0 16,-42 0-16,22 0 16,-22 0-1,42 0-15,-42 0 16,22 0-16,-22 0 15,42 0-15,1 0 16,-22 0-16,22 0 16,20 0-16,-20 0 15,21 0-15,-22 0 16,-21 0-16,22 0 15,-1 0-15,-41 0 16,20 0-16,-21 0 16,43 0-16,-43 0 15,42 0-15,-42 0 16,43 0-16,-43 0 15,43 0-15,-1 0 16,-42 0-16,22 0 16,41 0-16,-63 0 15,22 0-15,-1 0 16,0 0-16,22 0 15,-1 0-15,1 0 16,-1 0-16,1 0 16,-43 0-16,43 0 15,-1 0 1,-21 0-16,22 0 15,-43 0-15,21 0 16,1 0-16,-1 0 16,43 0-16,-64 0 15,42 0-15,-20 0 16,-22 0-16,21 0 15,-21 0-15,1 0 16,41 0-16,-42 0 16,0 21-16,22-21 15,-1 0-15,-42 0 16,21 0-16,22 0 15,-22 0-15,21 0 16,-21 0-16,0 0 16,22 0-16,-22 0 15,-21 0-15,42 0 16,-42 0-16,21 0 15,-21 0-15,43 0 16,-43 0 0,21 0-1,-21 0 16,42 0 1,-42 0 108</inkml:trace>
  <inkml:trace contextRef="#ctx0" brushRef="#br0" timeOffset="156382.8198">3111 16870 0,'0'0'78,"22"0"-78,-1 0 15,21 0-15,0 21 16,1-21-16,-22 21 16,64 0-16,-85-21 15,42 22-15,21-1 16,22 0-16,0-21 15,-43 21-15,64 21 16,-43-42-16,1 22 16,-22-1-16,22 0 15,-1 0-15,43 0 16,-42 0-16,41 1 15,-20-1-15,-43 0 16,64 21-16,-42-42 16,20 21-16,-62-21 15,41 0-15,-21 22 16,43-22-1,-64 0 1,43 42-16,-1-42 16,-42 21-16,43 0 15,-1-21-15,1 21 16,-22-21-16,22 0 15,-43 0-15,64 0 16,20 0-16,-20 0 16,-21 0-16,20 0 15,1 0-15,42 0 16,-42 0-16,-1 0 15,22 0-15,0 0 16,0-21-16,-22 21 16,1-42-16,-64 42 15,22 0-15,-1-21 16,0 21-16,1 0 15,-22 0-15,21 0 16,22 0-16,-22-21 16,-21 21-16,0 0 15,22 0-15,20-22 16,-63 22-16,21 0 31,0 0-15,1 0-16,-1-21 15,21 21 1,-21 0-16,22 0 15,-43 0-15,42 0 16,-21 0-16,21 0 16,1 0-16,-1 0 15,22-21-15,-22 21 16,-21 0-16,0-21 15,22 21-15,-22 0 16,-21 0-16,21 0 16,0 0-16,0 0 15,22 0-15,-22 0 16,21-21-16,0 21 15,1 0-15,-43 0 16,42-21-16,-21 21 16,-21 0-16,43 0 15,-22 0-15,0 0 16,42 0-16,-20 0 15,20 0 1,22 0-16,0 0 16,42 0-16,-43 0 15,22 0-15,21 0 16,0 0-16,-42 0 15,21 0-15,21 0 16,-43 0-16,1 0 16,42 0-16,-21 0 15,0 0-15,-64 0 16,0 0-16,43 0 15,-22 0-15,1 21 16,-1-21-16,-20 0 16,-22 0-16,21 0 15,1 0-15,-43 0 16,42 21-16,-21-21 15,21 0-15,-42 0 16,43 0-16,-22 0 16,21 42-16,-21-42 15,1 0-15,-1 0 16,21 0-16,0 21 15,1-21 1,20 0-16,-20 0 16,20 0-16,1 0 15,-43 0-15,42 0 16,-42 0-16,64 22 15,-21-22-15,-43 0 16,42 0-16,-20 0 16,-1 0-16,-42 0 15,42 0-15,-21 0 16,-21 0-16,43 0 15,-1 0-15,0 21 16,-20 0-16,41-21 16,1 21-16,-22 0 15,21-21-15,1 0 16,-1 0-16,-20 21 15,20-21-15,1 0 16,63 0-16,-64 0 16,43 0-16,-42 0 15,-1 0-15,-42 0 16,43 0-1,-1 0-15,-20 0 16,20 0-16,-42 0 16,22 0-16,-22 0 15,42 0-15,-63 0 16,43 0-16,-1 0 15,21 0-15,1 0 16,-1 0-16,1 0 16,-1 0-16,1 0 0,-1 0 15,-20 0 1,-1 0-16,43 0 15,-43 0-15,22 0 16,-1 0-16,-42 0 16,43 0-16,-1 0 15,1 0-15,-22 0 16,64 0-16,0 0 15,21 0 1,-21 0-16,-22 0 16,43 0-16,-42 0 15,0 0-15,20 0 16,-41 0-16,-1 0 15,-41 0-15,41 0 16,-42 0-16,22 0 0,-22 0 16,42 0-16,-20 0 15,-1 0 1,43 0-16,-22 0 15,22 0-15,21 0 16,-22 0-16,1 0 16,0 0-16,-43 0 15,0 0-15,-21 0 16,1 0-16,-1 0 15,0 0-15,21 0 16,1 0-16,-1 0 16,-21 0-16,43 0 15,20 0-15,-20 0 16,-22-21-16,43 21 15,-43 0-15,22-42 16,-1 42-16,-21 0 16,-20 0-16,20 0 15,-21 0-15,0-21 16,22 21-16,-22 0 15,21 0-15,-21-21 16,22 21-16,-1 0 16,21-22-16,-41 22 15,20 0 1,-21 0-16,21-21 15,1 21-15,-22 0 16,0-21-16,0 21 16,22 0-16,-22-21 15,21 21-15,-21-21 16,22 21-16,-1-21 15,21 21-15,-41 0 16,41 0-16,-21-22 16,1 22-16,20 0 15,-20-42-15,-1 42 16,0-21-16,22 21 15,-22 0-15,-21-21 16,64-22-16,-85 43 0,21 0 31,0 0-31,0 0 16,1 0-16,-1-21 15,0 21-15,-21 0 16,42 0-16,-21 0 16,1 0-1,-1 0-15,-21 0 16,21 0-16,21 0 15,-42 0-15,21 0 16,1 0-16,20-42 16,-21 42-1,0 0 1,0 0-1,-21 0 1,22 0-16,-1 0 16,0 0-1,-21 0 1,21 0-16,0 0 15,0 0-15,-21 0 16,22 0-16,-1 0 16,0 0-1,-21 0-15,21 0 16,0 0-16,0 0 15,-21 0 1,22 0-16,-1 0 16,0 0-1,-21 0 79,21 0-94,-21 0 15,42 0-15,-42 0 16,22 0-16,-1 0 16,0 0-16,-21 0 109,42 0-94,-42 0 1,21 0-16,-21 0 16,22 0-1,-1 0 1,0 0 15,-21 0-31,21 0 31,0 0 141,0 0-157,-21 0-15,22 0 16,-1 0 0,0 0-1,-21 0 1,21-21-1,-21 0 235</inkml:trace>
  <inkml:trace contextRef="#ctx0" brushRef="#br0" timeOffset="166075.308">19092 15769 0,'21'21'15,"-21"-21"-15,43 22 16,-43 20-1,84 64-15,-20-22 16,21 22-16,42 21 16,63 127-16,43-42 15,-43 42-15,22 0 16,106 127-16,-64-148 15,0-64-15,-127-42 16,-22-63-16,-62-64 16,-22 0-16,0 0 15,0 0-15,0 0 16,1 0-1,-22-22-15,0-41 16,0-1-16,0-63 16</inkml:trace>
  <inkml:trace contextRef="#ctx0" brushRef="#br0" timeOffset="166605.709">20278 15896 0,'-64'0'0,"-42"43"15,22-1-15,-1 21 16,0-20-16,43 20 16,-64 43-16,21-42 15,43-22-15,-64 43 16,-21 42-16,43-64 15,-22 43-15,0 0 16,-63 63-16,63-42 16,-21 21-16,21-21 15,21-21-15,1 0 16,41-43-1,22-20-15,21-43 16,-21 21-16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15-06-14T03:57:56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3154 8022 0,'127'-21'15,"-21"0"-15,84 0 16,22-22-16,-22 22 16,107-21-16,-1-22 15,21 43-15,43-42 16,-63 20-16,20 1 15,-42-43-15,-42 64 16,-64 0-16,-42 21 16,-63 0-16,-22 0 15,1 0-15,20 0 16,-42 0-16,43 0 15,63 0-15,-21 0 16,105 0-16,-41 0 16,-22-21-16,0-21 15,-21 42-15,-21 0 16,-43 0-16,1 0 15,-1 0 1,1 0-16,20 0 16,-20 0-16,21 0 15,-1 0-15,43 0 16,-21 0-16,-21 0 15,42 0-15,84 0 16,-20 0-16,-22 0 16,43 0-16,21 0 15,-64 0-15,-21 0 16,-63 0-16,0 0 15,-43 0-15,-21 0 16,0 0-16,0 0 16,-21 0-16,22 0 46,-1 0-30</inkml:trace>
  <inkml:trace contextRef="#ctx0" brushRef="#br0" timeOffset="8997.8882">2942 9567 0,'42'0'78,"22"22"-78,-1-22 15,43 0-15,42 21 16,-42-21-16,21 0 16,0 0-16,0 0 15,-21 0-15,-21 0 16,-1 0-16,-41 0 15,20 0-15,1 0 16,-22 0-16,0 0 16,-20 0-16,41-21 15,-42-1-15,0 22 16,22 0-16,-1 0 15,-21 0-15,43 0 16,-22 0-16,0 0 16,-20 0-16,41 0 15,1 0-15,-1 0 16,-21 0-16,22 0 15,21 0-15,-1 0 16,1 0-16,21 0 16,21 0-1,21 0-15,-42 0 16,0 0-16,21 0 15,63 0-15,-42 0 16,43 0-16,20 0 16,-62 0-16,20 0 15,-63 0-15,0 0 16,-22 0-16,-41 0 15,-22 0-15,-21 0 16,42 0-16,-21 0 16,0 0-16,64-21 15,0 21-15,63-21 16,0 21-16,-21 0 15,-42 0-15,-1 0 16,22 0-16,0-21 16,-42 0-16,20 21 15,22 0-15,-42 0 16,20-21-16,1 21 15,-22 0-15,-41 0 16,20 0-16,-21 0 16,43 0-1,-22 0-15,43 0 16,-1 0-16,64 0 15,1 0-15,-65 0 16,64 0-16,1 0 16,-65 0-16,43 0 15,-21 0-15,-21 0 16,42 0-16,-43 0 15,43 0-15,-42 0 16,-43 0-16,43 0 16,-21 0-16,-1 0 15,1 0-15,-22 0 16,21 0-16,-41 0 15,41 0-15,1 0 16,-22 0-16,21 0 16,1 0-16,-43 0 15,21 0-15,-20 0 16,41 0-16,-63 0 15,21 0 17</inkml:trace>
  <inkml:trace contextRef="#ctx0" brushRef="#br0" timeOffset="11525.0927">13928 7959 0,'0'0'78,"21"21"-62,-21 0-16,21 0 16,-21-21-16,0 43 15,21-1-15,-21-21 16,21 21-16,-21 1 15,0 20-15,0-20 16,0-1-16,0 0 16,0 1-16,0 20 15,0-21-15,0-20 16,0 20-16,0 0 15,0 1-15,0-22 16,0 21-16,0 0 16,0-42-1,0 43 1,0-43-1,0 0 235,43-21-219,-43 21-31,0-43 16,0-20-16,0 63 15,21-43-15,0 1 16,0-21-16,-21 63 16,21-22-16,0 1 15,1 0 1,-22 21-16,21-21 15,42 21-15,-63 0 16,43 0-16,-22 0 16,0 0-16,21 0 15,-21 0-15,-21 0 16,43 0-16,20 0 15,-42 21-15,1 0 16,41 43-16,-63-64 16,42 42-16,-20-21 15,-1 0-15,-21 1 16,0-1-16,0 0 15,0 0-15,0 0 16,0 43-16,0-43 16,-64 0-1,22 0-15,-64 0 16,-42 1-16,21-1 15,0 0-15,-21 0 16,84 0-16,1-21 16,-1 0-16,43 0 15,-21 0-15,21 0 16,-1 0-16,-41-63 15,63 42-15,-21-22 16,21 22-16,0-21 16,0-1-16,0 22 15,0-21-15</inkml:trace>
  <inkml:trace contextRef="#ctx0" brushRef="#br0" timeOffset="11993.0935">15240 8149 0,'21'0'32,"-21"21"-17,21 1-15,-21-22 16,21 42-16,-21-21 15,22 0-15,-22 0 16,0 1 0,0-1-1</inkml:trace>
  <inkml:trace contextRef="#ctx0" brushRef="#br0" timeOffset="12398.6942">15303 8615 0,'0'21'16,"0"0"-1,0 0-15,0 1 16,0 20-16,0 0 15,0 22-15,0-43 16,0 21-16,0-21 16,0 22-1,0-43-15,0 21 16,0-21 15,-21 21-15</inkml:trace>
  <inkml:trace contextRef="#ctx0" brushRef="#br0" timeOffset="13319.0958">15727 8551 0,'0'22'16,"0"-22"-16,0 21 15,0 42-15,0 1 16,0-43-16,0 42 16,0-41-16,0 41 15,0-63-15,-21 21 16,21 0-16,0 1 15,-22-22-15,22 21 78,22-42-62,20-22-16,0-41 16,-21 41-16,1-41 15,20 41-15,0 1 16,1-22-16,-22 43 15,-21 0-15,21-21 16,0 42 15,-21 0-31,21 0 16,22 0-16,-43 0 15,42 0-15,0 21 16,-42-21-16,21 21 16,-21-21-16,22 42 15,-22 1 1,0-22-16,0 21 15,0-21-15,0 22 16,0-22-16,0 0 16,0 0-1,0 22-15,-22-22 16,22 0-1,0-21-15,0 21 16,-21 0 0</inkml:trace>
  <inkml:trace contextRef="#ctx0" brushRef="#br0" timeOffset="14723.0983">16743 8721 0,'0'0'47,"0"0"-31,-64 21-16,22 21 15,-22 22-15,22-64 16,21 42-16,-43 0 16,64-20-16,-21-22 15,21 42-15,0-21 16,0-21-16,0 42 15,0-42 1,0 22-16,0-22 16,21 42-1,1-42-15,20 0 16,-21 0-16,0 0 15,0 0-15,1 0 16,20 0-16,-42 0 16,21 0-16,21 0 15,-20-21-15,20-22 16,-21 22-16,21-63 15,-20 41-15,-22-20 16,42-1-16,-42 1 16,21-43-1,-21 21-15,21 22 16,-21 42-16,0-85 15,21 85-15,-21-22 16,22-20-16,-22 20 16,0-20-16,21-1 15,-21 22-15,0 0 16,0-1-16,42-20 15,-42 21-15,21-1 16,-21 22-16,0 21 16,21 0 62,-21 42-63,0 43-15,0-64 16,0 64-16,0 21 15,0-22-15,0 1 16,0-21-16,0 20 16,0 22-1,0-85-15,0 43 16,0-22-16,-21 0 15,21 1-15,0-43 16,0 21-16,0 21 16,0-21-16,0-21 15,0 22-15,0-1 16,0 0-16,0 0 15,21-21 1,-21 21-16,0 0 16,22-21 15,-22 0 31</inkml:trace>
  <inkml:trace contextRef="#ctx0" brushRef="#br0" timeOffset="17172.3026">3344 11282 0,'43'0'0,"20"0"16,-42 0-16,85 0 15,63 0-15,-42 21 16,0-21-16,64 0 16,-85 21-16,42-21 15,-63 0-15,20 0 16,1 0-16,21 0 15,43 0-15,-1 0 16,64 0-16,0 0 16,-22 0-16,1 0 15,0 0-15,-64 0 16,-64 0-16,1 0 15,21 0-15,-43 0 16,1 0-16,21-42 16,-43 42-16,43 0 15,-1-21-15,22 21 16,-21 0-16,-1-21 15,22-22-15,42 43 16,-105 0-16,41-21 16,-20 0-1,-1 21-15,22 0 16,-64 0-16,43 0 15,-43-42-15,42 42 16,-41 0-16,20-22 16,21 22-16,-20 0 15,20 0-15,1 0 16,-22-21-16,22 21 15,-1 0-15,-21-42 16,1 42-16,-1 0 16,0 0-16,1 0 15,-22 0-15,0 0 16,21 0-16,1 0 15,-1 0-15,22 0 16,41 0-16,-20 0 16,63 0-16,-63 0 15,42 0-15,-64 0 16,22 0-16,-43 0 15,-20 0-15,20 0 16,-42 0-16,21 0 16,0 0-1,0 0-15,-21 0 31,22 0 1,-1 21 14,-21 0 17,0 0-48</inkml:trace>
  <inkml:trace contextRef="#ctx0" brushRef="#br0" timeOffset="18077.1041">13525 9419 0,'0'0'16,"0"43"-16,0-1 15,0 21-15,0 1 16,0-1-16,0 22 16,0 0-1,0 21-15,0-43 16,22-21-16,-22 43 15,0-43-15,42 43 16,-21-43-16,0 1 16,22-1-16,-22-21 15,42 43-15,-42-64 16,43 21-16,-43 0 15,0-21 1,0 0-16,-21 0 16,64 0-16,-43 0 15</inkml:trace>
  <inkml:trace contextRef="#ctx0" brushRef="#br0" timeOffset="18482.7049">14457 9843 0,'0'0'32,"63"0"-32,22 84 15,-22-63-15,1 1 16,-22-1-16,-21 0 15</inkml:trace>
  <inkml:trace contextRef="#ctx0" brushRef="#br0" timeOffset="19034.5166">14584 10118 0,'21'21'0,"21"0"16,22 0-16,-1 0 15,-63 1-15,43-22 16,-43 21-16,0 0 31,0-21-15,0 21-16,0 21 15,0-20-15,0 62 32,-43-63-32,1 43 15,-22-22-15,22 1 16,21-43-16,0 21 15,63-21 63,-21 0-78,43 0 16,-43 0-16,42 0 16,1 0-16,-43 0 0,43 0 15,-22-43 1,21 22-16</inkml:trace>
  <inkml:trace contextRef="#ctx0" brushRef="#br0" timeOffset="19934.9214">15642 10033 0,'0'0'0,"-21"-21"16,-21 21-16,-64 0 15,21 0-15,22 0 16,41 0-16,1 0 15,21 0-15,0 21 16,0 21-16,0-20 16,0 20-16,0 0 15,21 43-15,22-43 16,-1 1-16,-21-22 15,-21-21 1,0 21-16,0-21 16,0 63-16,0-41 15,0 20-15,0-21 16,0 21-16,0-20 15,0-1-15,0 0 16,-21 0 0,21-21-16,-21 0 15,-43 0-15,22 0 16,21 0-16,-43 0 15,1-21-15,42 0 16,-22-43-16,1 22 16</inkml:trace>
  <inkml:trace contextRef="#ctx0" brushRef="#br0" timeOffset="20340.5221">15642 10224 0,'21'0'16,"-21"0"-16,21 0 15,22 0-15,-22 0 16,21 0-16,-21 0 16,22 0-16,-1 0 15,0 0-15,22 0 16,-43 0-16,0 0 15,0 0-15,22-22 16,-43 22 0</inkml:trace>
  <inkml:trace contextRef="#ctx0" brushRef="#br0" timeOffset="20761.7228">15981 9927 0,'0'21'0,"0"22"16,0 20-16,0 22 15,0 63-15,0-63 16,0-43-16,-21 22 16,21 20-16,-22-84 15,22 43-15,0-22 16,0-21-16,0 21 15,22 21 1,-1-42 0,42 0-16,-63 0 15,64 0-15,-43 0 16,0-63-1,0 42-15,0-22 16,1 43-16</inkml:trace>
  <inkml:trace contextRef="#ctx0" brushRef="#br0" timeOffset="21370.1239">16362 10351 0,'21'0'15,"0"-22"-15,0 1 16,0 21 0,1-21 15,-1 21-16,0-21 1,0 0 0,-21 0-16,0 21 15,0-22-15,0-20 16,0 42-1,0-42-15,-42 21 16,21 21 15,-1 0-31,22 0 16,-21 0-16,-21 0 15,21 0-15,0 0 16,-1 21-16,1 0 16,0 0-16,21 43 15,0-43-15,-42 42 16,42-42-16,0 22 15,0-22-15,0 0 16,0 21-16,0 1 16,21-22-16,-21 0 15,0 0-15,42 22 16,-42-43-16,21 0 15,22 0-15,-43 0 16,42 0-16,-21 0 16,0 0-16,22 0 15,-43 0-15,21 0 16,-21 0-1,42-22-15,-21-20 16</inkml:trace>
  <inkml:trace contextRef="#ctx0" brushRef="#br0" timeOffset="22065.3273">16785 10224 0,'21'0'15,"-21"0"-15,0 42 16,0 0-16,0 1 16,0-43-16,0 21 15,0-21-15,0 0 94,21 0-79,22-64-15,-22 43 16,-21 0-16,42-21 16,-42 42-1,21 0-15,1 0 16,-22 0-16,42 0 15,-21 0-15,0 0 16,-21 0 0,21 0-1,1 0-15,-1 21 16,0 21-16,-21-42 15,21 42-15,-21 1 16,0-43-16,21 63 16,-21-20-1,0-22-15,0-21 16,0 42 15,-21-21 0,21-21-31,-42 21 16,-1 1-1,22-22-15,-42 42 16</inkml:trace>
  <inkml:trace contextRef="#ctx0" brushRef="#br0" timeOffset="24076.1748">3619 12785 0,'0'-21'0,"85"-1"15,63 22-15,43-42 16,20 42-16,1-21 15,42 21-15,-21 0 16,21 0-16,-42 0 16,20 0-1,-62 0-15,-43 0 16,-21-21-16,-1 21 15,-41-21-15,-1 21 16,1-22-16,-22 22 16,64-21-16,-42 21 15,-1-21-15,43 21 16,0-21-16,-22 0 15,22 21-15,-21-21 16,21-1-16,0 22 16,-22-42-16,1 42 15,-43 0-15,-21-21 16,1 21-16,-1 0 15,0 0-15,42 0 16,-63 0-16,22 0 16,-22 0-16,42 0 15,-42 0-15,42 0 16,1 0-1,-22 0-15,21 0 32,22 0-32,-22 0 0,21 0 15,22 0 1,-21 0-16,20 0 15,-63 0-15,22 0 16,-22 0-16,-21 0 16,21 0-16,0 0 31,0 0-31,1 0 15,20 0-15,-21 0 16,43 0-16,-64 0 16,42 0-16,-21 0 15,0 0 16,-21 0 1,21 21-32,-21 21 421,0-42-406</inkml:trace>
  <inkml:trace contextRef="#ctx0" brushRef="#br0" timeOffset="26462.9791">11726 11557 0,'0'0'94,"0"0"-79,-21 0 1,21 0 15,-21 0 0,0 0 141,0 0-141,21 0-31,-22 0 16,1 0-1,-21 0-15,0 0 16,42 0-16,-64 0 16,43 0-1,0 0 1,0 0-16,-1 0 31,22 21-15,-21-21-1,0 21-15,0 1 16,0 20-16,21-21 15,0 21-15,-21-20 16,21 20-16,0-42 16,0 21-1,0-21 1,42 0-16,0 0 15,1 0-15,20 42 16,-42-42-16,22 22 16,-22-22-16,21 0 15,-21 0-15,43 0 16,-43 21-16,21-21 15,22 0-15,-43 0 16,21 0 0,-21 0-16,1 0 15,20 0-15,-21-21 16,0-1-16,-21 22 15,0-42 1,0 42 0,0-21-16,0 21 15,0-42-15,0 42 16,-21-22-1,21 22 1,-21 0-16,0 0 16,0 0 15,21 0 62,0 22-93,63 62 16,-21-20 0,22-22-16,-22 0 15,1-20-15,41 20 16,-20-42-16,-22 21 15,22-21-15,-22 0 16,-21 0-16,0 0 16,43-21-16,-22 0 15</inkml:trace>
  <inkml:trace contextRef="#ctx0" brushRef="#br0" timeOffset="26868.5798">13229 11621 0,'0'0'15,"-63"0"-15,-1 42 16,-63 43-16,42-43 15,1 0-15,41 1 16,-41 20-16,63-63 16,21 21-16,0-21 15,-43 43-15,43-1 16,0-21-16,43 0 15,-22-21-15,0 0 16,42 43-16,1-43 16,21 0-16,-43 0 15,43 0-15,-1 0 16,-20 0-16</inkml:trace>
  <inkml:trace contextRef="#ctx0" brushRef="#br0" timeOffset="27227.3804">13504 11832 0,'0'0'0,"0"21"15,0 1-15,-42 41 16,42 1-16,0-43 15,0 21-15,0-21 16,-21 0-16,0 22 16,21-43-16,0 21 15,42-21 1,-21 0-16,-21 0 15,21 0-15,22 0 16,-22-21-16,0 21 16</inkml:trace>
  <inkml:trace contextRef="#ctx0" brushRef="#br0" timeOffset="28100.982">14033 11621 0,'64'0'0,"-22"0"16,1 21-16,-1-21 15,-42 0-15,21 0 16,0 42-16,0-42 15,-21 21-15,0 0 16,0 1-16,0-1 16,0 0-1,0 21-15,0 1 16,0-43-16,0 42 15,0-42-15,-21 0 16,-21 42-16,42-42 16,-21 0-1,0 0-15,-1 0 16,-20 0-16,21 0 15,0-42 1,21 0-16,0-22 16,0 43-16,0-21 15,0 20-15,0-20 16,0 42 15,0 0 16,0 0-32,0 42-15,0 43 16,0-21 0,0-22-16,0 43 15,0-1-15,-64 22 16,1-42-16,-22 20 15,43 1-15,-22-43 16,22 1-16,21-22 16,0 0-16,21-21 78,21-21-78,21 21 15</inkml:trace>
  <inkml:trace contextRef="#ctx0" brushRef="#br0" timeOffset="28678.183">14203 12361 0,'42'0'0,"-42"0"16,21 0-1,0 0-15,22-42 16,-43 42-1,42-21-15,-21 21 16,0-21 15,-21 21-31,0-21 16,0-1-16,0 22 31,0-21-31,0 21 16,0-21-1,-21 21 1,-42 0-16,42 0 15,21 0 1,-43 21-16,1 22 16,42-43-16,0 42 15,-42 0-15,42 1 16,0-22-16,0 21 15,0-21-15,0 0 16,0 1 0,0-1-1,0-21-15,42 0 16,0 21-16,1-21 15,20 0-15,-42 0 16,43 0-16,-43 0 16,21 0-16,-21 0 15,22-21-15,-22 21 16,0 0-16,21-21 15,-42 21-15</inkml:trace>
  <inkml:trace contextRef="#ctx0" brushRef="#br0" timeOffset="29136.9937">14859 12129 0,'21'0'16,"21"21"-16,-42-21 15,43 42-15,-22-42 16,21 0-16,1 21 16,-22-21-16,42 0 15,-42 0-15,22 0 16,-1 0-16,0 0 15,1 0-15,-22 0 0,0 0 16,0 0 0,0 0-16,-21 0 15,22 0-15,-22 0 16,21 0-16,0 0 15,0 0 1,-21 0-16</inkml:trace>
  <inkml:trace contextRef="#ctx0" brushRef="#br0" timeOffset="29653.4024">15430 11896 0,'-21'0'0,"21"0"16,0 42-16,-21 22 15,0-1-15,21-42 16,-21 22-16,21-1 15,0 0-15,-43-21 16,43 22-16,0-1 16,0-21-16,0 0 15,0 1-15,0 41 16,0-63-16,0 21 15,0 0-15,0 1 16,22-22 0,-22 0-1,42 21 1,0-21-16,-21 21 15,1 0-15,-1-21 16,0 21-16,21-21 16,-42 0-1,21 0 1,1 0-1,-22 0 1</inkml:trace>
  <inkml:trace contextRef="#ctx0" brushRef="#br0" timeOffset="31151.0051">3492 14520 0,'22'0'0,"-22"0"15,21 0-15,0 0 16,0 0-1,0 0-15,43 0 16,-22 0-16,43 0 16,42 0-16,21-21 15,85 0-15,21-42 16,42 20-16,-63 22 15,63-21-15,-63 21 16,0 21-16,-43-64 16,43 22-16,-127 42 15,0-21-15,-21 21 16,-43-22-16,-42 22 15,21 0-15,0 0 16,0 0 0,1 0-1,62 0-15,1 0 16,42 0-16,21 0 15,-42 0-15,21 0 16,-21 0-16,0 0 16,-22 0-16,-41 0 15,20 0-15,-21 0 16,22 0-16,21 0 15,-1 0-15,-20 0 16,-22 0-16,43 0 16,-43 0-16,0 0 15,22 0-15,-64 0 16,42 0-16,-21 0 15,22 0-15,-22 0 16,21 0-16,22 0 16,20 0-16,-20 0 15,21 0-15,-43 0 16,0 0-16,1 0 15,-43-21-15,0 0 125</inkml:trace>
  <inkml:trace contextRef="#ctx0" brushRef="#br0" timeOffset="43382.8707">2921 16087 0,'0'0'156,"0"0"-156,42-21 15,1 21-15,41 0 16,1 0-16,-22 0 16,1 0-16,-22 0 15,1 0-15,20 0 16,-21 0-16,22 0 15,-1 0-15,-41 0 16,41 0-16,-42 0 16,43 0-16,-1 0 15,1 0-15,42 0 16,-64 0-16,21 0 15,1 0-15,-43 0 16,43 0-16,-43 0 16,0 0-16,0 0 15,-21 0 1,42 0-16,1 0 15,20 0-15,43 0 16,-21 0-16,-22 0 16,43 0-16,-21 0 15,21 0-15,-22 0 16,1 0-16,-22 0 15,-41 0-15,62 0 16,-20 0-16,-1 0 16,-42 0-16,43 0 15,-1 0-15,-20 0 16,20 0-16,22 0 15,21 0-15,-43 0 16,22 0-16,0 0 16,-1 0-16,-41 0 15,20 0-15,1 0 16,-64 21-16,42-21 15,-21 0-15,0 0 16,22 0-16,-1 0 16,43 21-16,-22-21 15,1 0-15,20 0 16,-20 0-1,-1 0-15,1 0 16,-1 0-16,22 0 16,-64 0-16,64 0 15,-22 0-15,1 21 16,-1-21-16,-20 0 15,20 42-15,1-42 16,-22 0-16,21 0 16,1 0-16,21 0 15,-43 0-15,21 0 16,1 0-16,-1 22 15,-41-22-15,41 0 16,1 0-16,-1 0 16,1 0-16,-22 0 15,0 0-15,1 0 16,-1 0-16,21 0 15,1 0-15,-1 0 16,-20 0-16,-1 0 16,-21 0-16,43 0 15,-64 0-15,21 0 16,21 0-1,-42 0-15,21 0 16,1 0-16,-1 0 16,-21 0-1,21 0 16,0 0 1,0 0-32,-21 0 15,21 0 1,1 0-1,-1 0 17,-21 0 482</inkml:trace>
  <inkml:trace contextRef="#ctx0" brushRef="#br0" timeOffset="49683.6955">2836 16129 0,'21'0'78,"-21"0"-78,43 0 16,-1 0-16,-21 0 15,0 0-15,43-21 16,-1 21-16,1 0 16,21 0-16,-1 0 15,1 0-15,-22 0 16,22 0-16,-64 0 15,43 0-15,42 0 16,-22 0-16,1 0 16,-22 0-16,43-21 15,0 21-15,-21 0 16,63-43-16,-21 43 15,-21 0 1,105 0-16,-105 0 16,85 0-16,-85 0 15,-22 0-15,22 0 16,-42 0-16,-22 0 15,21 0-15,22 0 16,-21 0-16,-1-21 16,-21 21-16,43 0 15,-21 0-15,-1 0 16,22 0-16,-43-21 15,43 21-15,-22 0 16,22 0-16,0 0 16,-1 0-16,1 0 15,-43-21-15,1 21 16,20-21-16,1 21 15,-1-21-15,1 21 16,-22 0-16,0-22 16,22 22-16,-22 0 15,22 0-15,-1 0 16,1 0-16,20-21 15,-20 0 1,-22 21-16,22 0 16,-1 0-16,-21 0 15,22 0-15,21 0 16,42 0-16,-64 0 15,43 0-15,-43 0 16,22 0-16,-43 0 16,-20 0-16,-1 0 15,0 0 16,0 0 1,0 0-32,0 0 15,22 0-15,-1 0 16,-21 0-16,-21 0 15,21 0-15,-42 0 141,0 0-126,-42 0-15,41 0 16,-20 0-16,21 0 16,-43 21-16,43-21 15,-21 0-15,21 0 16,-43 0-16,22 21 15,-22-21-15,22 0 16,-21 22-16,20-22 16,-41 21-16,-1-21 15,-21 0-15,-42 0 16,42 0-16,-42 0 15,-21 0-15,42 0 16,-22 0-16,1 0 16,42 0-16,-21 0 15,43 0-15,-1 0 16,22 0-16,-1 0 15,1 0 1,20 21-16,43-21 16,-42 0-16,21 0 15,21 0-15,-43 0 16,43 0-16,-63 0 15,42 0-15,-85 21 16,64-21-16,-1 0 16,-41 0-16,-43 21 15,21-21-15,-21 21 16,0 1-16,21-22 15,-42 0-15,21 42 16,-21-42-16,-1 21 16,1-21-16,21 0 15,-42 0-15,21 0 16,-43 0-16,64 0 15,-42 0-15,21 0 16,-22 0-16,22 0 16,-21 0-16,84 0 15,-42 0-15,0 0 16,43 0-16,-1 0 15,21 0 1,22 0-16,0 0 16,-1 0-16,43 0 15,-21 0-15,21 0 109,85 0-93,127 0-16,42 0 16,63 0-16,43 0 15,0 0-15,42 0 16,-42 0-16,-127 0 15,-1 0-15,-41 0 16,-43 0-16,43 0 16,-64 0-16,21 0 15,-21 0-15,-21 0 16,-1 0-16,-20 0 15,0 0 1,-1 0-16,43 0 16,22 0-16,-44 0 15,44 0-15,-1 0 16,0 0-16,-63 0 15,42 0-15,-43 0 16,64 0-16,-63 0 16,-43 0-16,43 0 15,-21 0-15,20 0 16,22 0-16,-21 0 15,-22 0-15,22 0 16,-64 0-16,64 0 16,-22 0-16,-42 0 15,22 0-15,-22 0 16,21 0-16,-42 0 15,21 0-15,22 0 16,-22 0-16,21 0 16,22 0-16,-22 0 15,43 0-15,-22 0 16,-42 0-16,22 0 15,20 0 1,-20 0-16,-22 0 16,0 0-16,0 0 15,-21 0 110,-42 0-109,-43 0-16,0 0 15,-20 0-15,-1 0 16,-21 0-16,42 0 15,-63 0-15,21 0 16,63 0-16,22 0 16,-21 0-16,63 0 15,-43 0-15,22 0 16,-21 0-16,21 0 15,-1 0 1,-20 0-16,0 0 16,-22 0-16,1 0 15,-22 0-15,-42 0 16,-42 0-16,21 0 15,-64 0-15,21 0 16,-20 0-16,41 0 16,1 0-16,21 0 15,-21 0-15,42 0 16,21 0-16,-42 0 15,63 0-15,-42 0 16,63 0-16,-41 0 16,20 0-16,-21 0 15,21 0-15,-20 0 16,-1 0-16,0 0 15,21 0-15,-63 0 16,42 0-16,64 0 16,-22 0-16,64 0 15,-42 0-15,21 0 16,21 0 93,169-21-93,22 0-16,84-22 15,-21 22-15,42-42 16,22 20-16,-43 22 15,-63 21-15,20 0 16,-41 0-16,-22 0 16,1 0-16,-22 0 15,42 0-15,1 0 16,-22 0-16,-63 0 15,21 0-15,0 0 16,-42 0-16,-22 0 16,-21 0-16,22 0 15,21 43-15,-43-22 16,0-21-16,22 21 15,-1 0 1,1-21-16,-1 0 16,1 21-16,42-21 15,-22 0-15,1 0 16,0 43-16,-22-43 15,22 0-15,-43 0 16,64 0-16,-43 0 16,22 0-16,-43 0 15,-20 0-15,-1 0 16,-21 0 124,-21 21-124,21-21-16,-64 0 15,-21 21 1,-63-21-16,-21 0 16,-22 0-16,1 0 15,-22 0-15,-21 0 16,22 0-16,20 0 15,22 0-15,21 0 16,42 0-16,42 0 16,1 0-16,-1 0 15,-20 21-15,63-21 16,-22 0-16,1 0 15,-22 21-15,43-21 16,-21 21-16,0-21 16,-43 43-16,64-43 15,-22 21-15,43-21 16,-21 0-16,0 0 15,0 0-15,-21 0 16,-22 0-16,43 0 16,-43 0-16,1 0 15,-1 0-15,-20 0 16,41 0-16,-62 0 15,41 0 1,1 0-16,-1 0 16,22 0-16,-1 0 15,-20 0-15,-22 0 16,43 0-16,-22 0 15,-41 0-15,20 0 16,0 0-16,1 0 16,-1 0-16,-21 0 15,0 0-15,22 0 16,-22 0-16,63 0 15,-20 0-15,42 0 16,0 0-16,42 0 156,85 0-156,84 0 16,22 0-16,21 0 15,42 0-15,-64 0 16,22 0-16,0 0 15,-64 0-15,-42 0 16,-42 0-16,-21 0 16,-22 0-16,0 0 15,-21 0-15,1 0 16,-1 0-1,-21 0-15,21 0 16,21 0-16,-21 0 16,43 0-16,21 0 15,-43 21-15,21-21 16,22 21-1,-21-21-15,-22 0 16,21 21-16,1-21 16,-22 22-16,1-22 15,62 21-15,-62-21 16,20 0-16,1 21 15,20-21-15,22 42 16,-21-42-16,-22 0 16,1 21-16,-22 1 15,22 20-15,-43-42 16,0 0-16,0 0 15,0 0-15,1 0 16,-1 0-16,0 0 0,0 0 16,21 21-16,1-21 15,-43 0 157,21 0-157,-21 0 17,42 0-32,-42 0 31,21 0 31,-21 0-46,43 21 15,-22-21 47,0 0-62,0 0-1,-21 0 1,21 0 93,1 43-109,-22-1 16,0 0-16,0 1 15,42 20-15,-42-21 16,21 1-16,-21-22 15,0-21-15,0 21 16,0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15-06-14T03:59:25.5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 8996 0,'22'0'15,"-1"0"-15,21 0 16,-21 0-16,22 0 16,-22 0-16,42 0 15,22 0-15,21 0 16,-22 0-16,1 0 15,-21 0-15,-1 0 16,-21 0-16,107 0 16,-65 0-16,43 0 15,-21 0-15,21 0 16,-63 0-1,-22 0-15,-21 0 16,21 0-16,1 0 16,-43 0-16,42 0 15,-21 0-15,22 0 16,-22-21-16,21 21 15,0 0-15,1 0 16,20-21-16,-20 21 16,20 0-16,-21 0 15,43 0-15,-43 0 16,22 0-16,-22 0 15,1 0-15,20 0 16,1 0-16,20 0 16,-20 0-16,20 0 15,-20 0-15,-1 0 16,-20 0-16,-1 0 15,22-22-15,-43 22 16,-21 0 0,21 0 15,21 0-31,22 0 15,20 0-15,65 0 16,62 0-16,-20 0 16,-22 0-16,43 0 15,-106 0-15,42 0 0,-42 0 16,-64 0-1,0 0-15,-21 0 0,43 0 16,-1 0 0,-20 0-16,20 0 15,-63 0-15,43 0 16,-43 0-16,21 0 15,-21 0-15,42 0 16,-21 0-16,22 0 16,-22 0-16,21 0 15,0 0-15,1 0 16,-22 0-1,0 0-15,0 0 16,0 0-16,-21 0 16,22 0 15,20 0-31,21 0 15,43 0-15,-21 0 16,0 0-16,-64 0 0,42 0 16,-42 0-1,1 0-15,-1 0 16,-21 0-1,21 0-15,0 0 16</inkml:trace>
  <inkml:trace contextRef="#ctx0" brushRef="#br0" timeOffset="7067.4505">15811 8996 0,'0'0'93,"64"-21"-77,-43 0-16,0 21 15,-21-22-15,21 22 16,1 0-16,20 0 16,-42 0-16,21 0 15,0 0 1,0 0-1,1 0-15,-1 0 16,21 0-16,-42 0 16,42 0-16,22 0 15,-1 0-15,-20 0 16,20 0-16,-63 0 15,21 0-15,1 0 32,-1 0-1,21 0-16,43 0-15,-22 0 16,1 0 0,-43 0-16,21 0 15,-21 0-15,1 0 16,-1 0-16,0-21 15,0 21-15,21 0 16,-42 0-16,22 0 16,20 0-16,-21 0 15,21 0-15,-20 0 16,41 0-16,-21 0 15,1 0-15,20 0 16,-20 0-16,-1 0 16,-21 0-16,0 0 15,0 0-15,1 0 16,20 0-16,-42 0 15,21 0-15,43 0 16,-43 0-16,42 0 16,1 0-16,-43 0 15,64 0-15,20 0 16,-20 0-16,-21 0 15,20 0-15,-20 0 16,20 0 0,-20 0-16,-22 0 15,1 0-15,-22 0 16,0 0-16,0 0 15,-21 0 17,42 0-17,-20 0-15,-1 0 16,42 0-16,-20 0 15,20 0-15,1 0 16,-43 0-16,0 0 16,0 0-16,0 0 15,-21 0 16,21 0-15,22 0-16,20 0 16,1 0-16,42 0 15,-22 0-15,43 0 16,-42-21-16,-22 21 15,-41-21-15,-1 21 16,0 0 0,-21 0-1,21 0 1</inkml:trace>
  <inkml:trace contextRef="#ctx0" brushRef="#br0" timeOffset="17425.8687">20129 8996 0,'0'0'0,"0"0"16,0-21-16,22 21 15,-1 0 1,0-21-16,0 21 15,21 0 1,-42 0 0,43 0-16,-43 0 15,21 0-15,-21 0 16,42 0-16,-21-43 15,64 43-15,-21 0 16,20 0-16,22-21 16,0 21-16,21-21 15,21 0-15,-63 21 16,21-21-16,-43-1 15,-21 22-15,1 0 16,-1 0 0,-42-21-16,42 21 15,-20 0-15,-1 0 16,0 0-1,-21 0 1,21 0-16,21 0 16,-20 0-16,41-42 15,-42 42-15,22 0 16,-1-21-16,0 21 15,1 0-15,-22-21 16,0 21-16,-21 0 16,21 0-16,21 0 15,-42 0-15,43 0 16,-1 0-16,0 0 15,-20 0-15,20 0 16,0 0-16,1 0 16,-22 0-16,21 0 15,0 0-15,1 0 16,-1 0-16,-21 21 15,22-21-15,-22 21 16,0-21-16,42 0 16,1 0-1,-1 0-15,22 63 16,-43-63-16,22 0 15,-1 22-15,-41-22 16,20 0-16,-21 0 16,0 0-1,0 0 1,-21 0-16,64 0 15,-43 0-15,43 0 16,41 21-16,-105-21 16,64 0-16,-1 0 15,1 0-15,-22 21 16,1 0-16,-1-21 15,-21 0-15,0 0 16,43 0-16,-64 0 16,21 0-16,42 0 15,-41 0-15,20 0 16,21 0-16,-20 0 15,41 21-15,1-21 16,-21 0 0,-1 0-16,-21 0 15,22 0-15,-22 0 16,1 0-16,-43 0 15,42 0-15,-21 0 16,64 0-16,-22 0 16,22 0-16,-22 0 15,1 0-15,-1 0 16,-20 0-16,20 0 15,-42 0-15,64 0 16,-21 0-16,-22 0 16,21 0-16,1 0 15,-1 0-15,22 0 16,-43 0-16,22 0 15,-1 0-15,-20 0 16,-1 0-16,0 0 16,1 0-16,20 0 15,1 0-15,-1 21 16,1-21-16,-22 0 15,0 0-15,22 0 16,-1 0-16,-41 0 16,20 0-1,-42 0-15,42 0 16,1 0-16,20 0 15,-21 0-15,1 0 16,20 0-16,-20 0 16,20 0-16,43 0 15,-21 0-15,20 0 16,22 0-16,-21 0 15,0 0-15,-64 0 16,1 0-16,-22 0 16,21 0-16,-21 0 15,43 0-15,21 0 16,-1 0-16,22 0 15,0 0-15,-21 0 16,20 0-16,-20 0 16,0 0-16,-22 0 15,-42 0-15,43 0 16,-1 0-16,-41 0 15,20 0-15,-21 0 16,0 0-16,22 0 16,-22 0-1,21 0-15,-42 0 16,21 0-16,-21 0 15,43 22-15,-22-22 16,21 0-16,0 0 16,1 0-16,20 0 15,-42 0-15,1 0 16,-1 0-16,0 0 15,0 0-15,-21 0 16,21 0-16,0 0 16,1 0-16,20 0 15,-21 0-15,21 0 16,1 0-16,-1 0 15,0 0-15,-20 0 16,-1 0-16,42 0 16,-63 0-16,21 0 15,22 0-15,-43 0 16,21 0-16,42 0 15,-41 0-15,20 0 16,0 0-16,22 0 16,-64 0-1,42 0-15,-21 0 16,-21 0-1,21 0 1,1 0 0,-1 0-16,-21 0 15,42 0-15,-21 0 16,-21 0-16,43 0 15,-43 0-15,21 0 16</inkml:trace>
  <inkml:trace contextRef="#ctx0" brushRef="#br0" timeOffset="36230.3764">11832 10647 0,'0'0'31,"21"0"-15,22 0-16,20 0 15,64 0-15,21 0 16,43 0-16,20 0 15,-41 0-15,41 0 16,-84 0-16,22 0 16,-22 0-16,-64 0 15,22 0-15,-1 0 16,43 0-16,43 0 15,-1 0-15,43 0 16,-22 0-16,-42 0 16,22 0-16,-64 0 15,-22 0-15,-63 0 16,22 0-16,-1 0 15,-21 0 1,0 0-16,-21 0 16,43 0-1,-22 0 1,42 0-16,1 0 15,-1 0-15,22 0 16,-21 0 0,-22 0-16,0 0 15,22 0-15,-64 0 16,21 0-16,21 0 15,-21 0-15,22 0 16,-22 0-16,64 0 16,-1 0-16,1 0 15,0 0-15,42 0 16,-43 0-16,-20 0 15,-1 0-15,1 0 16,-43 0-16,42 21 16,-41-21-16,-22 0 15,42 0-15,0 0 16,22 0-16,-22 0 15,43 0-15,-43 0 16,22 0-16,-1 0 16,22 0-16,-1 0 15,-62 0-15,20 0 16,-21 0-16,0 0 15,22 21-15,-22-21 16,42 0 0,1 0-16,-22 0 15,22 0-15,-1 0 16,1 0-16,20 0 15,-20 0-15,-1 0 16,22 0-16,-22 0 16,22 0-16,-21 0 15,-22 0-15,21 0 16,-20 0-16,-22 0 15,0 0-15,0 0 16,0 0-16,-21 0 16,22 0-16,-1 0 15,0 0-15,0 0 16,21 0-16,-20 0 15,20 0-15,-21 0 16,0 0-16,0 0 16,22 0-16,-1 0 15,-21 0-15,22 0 16,-22 0-16,21 0 15,-21 0-15,-21 0 16,21 0 0,1 0 46</inkml:trace>
  <inkml:trace contextRef="#ctx0" brushRef="#br0" timeOffset="62550.5049">18076 11811 0,'0'0'16,"21"0"-16,22 0 15,-1 0-15,0 0 16,1 0 0,20 0-16,1 0 15,20 0-15,-20 0 16,21 0-16,42 0 15,-43 0-15,1 0 16,21 0-16,-22 0 16,-20 0-16,21 0 15,-22 0-15,-21 0 16,1 0-16,-22 0 15,21 0-15,-21 0 16,1 0-16,41 0 16,22 0-16,-1 0 15,43 0-15,22 0 16,-1 0-16,-21 0 15,0 0-15,0 0 16,-43 0-16,22 0 16,-42 0-16,-22 0 15,22 0-15,-22 0 16,0 21-16,43 0 15,21 1-15,42-1 16,-63-21 0,42 21-16,0-21 15,-22 21-15,1-21 16,-21 0-16,0 0 15,20 42-15,-20-42 16,0 0-16,-22 22 16,64-22-16,-42 0 15,-22 0-15,43 0 16,0 0-16,21 0 15,21 0-15,-21 0 16,-42 0-16,42 0 16,-21 0-16,-22 0 15,22 0-15,-21 0 16,0 0-16,-43 21 15,43-21-15,20 21 16,22 21-16,-21-42 16,0 21-16,21-21 15,-21 0-15,-21 0 16,42 0-16,-64 0 15,22 0-15,-43 0 16,0 0 0,43 0-16,-21 0 15,20 0-15,-20 0 16,20 0-16,-20 0 15,-22 0-15,22 0 16,-43 0-16,42 0 16,-41 0-16,-1 0 15,21 0-15,-42 0 16,21 0-16,0 0 15,1 0-15,41 0 16,-21 0-16,22 0 16,-1 0-16,-20 0 15,-1 0-15,-21 0 16,22 0-16,-43 0 15,21 0-15,21 0 16,-42 0 0,42 0-16,-42 0 15,22 0-15,20 0 16,-21 0-16,21 0 15,1 0-15,-1 0 16,-21 0 0,22 0-16,-1 0 15,0 0-15,-42 0 16,43 0-16,-22 0 0,0 0 15,0 0 1,0 0-16,0 0 16,-21 0-16,22 0 15,20 0-15,-42 0 16,42 0-16,-21 0 0,43 0 31,-43 0-31,43 0 16,20-21-16,-20 21 15,-1 0-15,1 0 16,-22 0-16,-21 0 0,22-21 15,-22 21 1,-21 0-16,21 0 16,0 0-16,0 0 15,-21 0-15,21 0 16,43-42-16,-64 42 15,63 0-15,-20 0 16,20 0-16,-20 0 16,-1 0-16,-21 0 15,0 0-15,-21 0 16,43 0-1,-43 0 17,21 0-32,21 0 15,-21 0-15,0 0 16,22 0-1,20 0-15,-42 0 16,22 0-16,-22 0 16,-21 0-16,21 0 15,0 0-15,22-21 16,-1 21-1,-21 0 1,0 0-16,22 0 16,-43 0-16,21-22 15,21 22-15,-42 0 16,21 0-1,0 0 1,1 0-16,-1 0 16,0 0-16,0 0 15,-21 0-15,21 0 16,0 0-16,22 0 15,-43 0 1,21 0-16,0 0 16,0 0-1,22-21-15,-22 21 16,-21 0-16,42 0 15,-42 0 17,21 0 14,-21 0-30,43 0 15,-43 0 0,21-21 609</inkml:trace>
  <inkml:trace contextRef="#ctx0" brushRef="#br0" timeOffset="71238.5651">3641 13674 0,'0'0'156,"21"0"-140,63 0-16,-41-21 15,-1 21-15,85-43 16,-85 43-16,64-21 16,-42 21-16,20 0 15,-20-21-15,42 21 16,-22 0-16,22 0 15,42 0-15,43-21 16,63 21-16,-64 0 16,86-43-16,-44 22 15,-62 21-15,-22 0 16,-63 0-16,-22 0 15,1 0-15,-22 0 16,0 0-16,-21 0 16,1 0-1,20 0-15,21 0 16,-41 0-16,62 0 15,1 0-15,63 0 16,0 0-16,22 0 16,-65 0-16,-20 0 15,-43 0-15,22 0 16,-22 0-16,1 0 15,-1 0-15,-21 0 16,43 0-16,-1 0 16,43 21-16,-21-21 15,-1 22-15,22-22 16,-42 0-16,-1 0 15,1 63-15,-1-42 16,-21-21-16,1 0 16,-43 0-16,42 0 15,0 0-15,-42 0 16,43 0-16,-1 0 15,0 0-15,22 0 16,21 43-16,-43-43 16,64 21-1,-43-21-15,1 0 16,-43 0-16,21 0 15,-21 0-15,22 0 16,-22 0-16,42 0 16,1 21-16,-22-21 15,43 0-15,-22 0 16,22 0-16,-21 0 15,20 0-15,-20 0 16,-1 0-16,-20 0 16,-22 0-16,0 0 15,0 0-15,0 0 16,-21 0-1,21 0-15,1 0 16,-1 0-16,42 0 16,1 0-16,-22 0 15,22 0-15,-64 0 16,42 0-16,-42 0 15,21 0 48,21 0-63</inkml:trace>
  <inkml:trace contextRef="#ctx0" brushRef="#br0" timeOffset="81222.5826">20786 13547 0,'21'0'31,"0"0"-16,-21 0 1,21 0 0,0 0-1,0 0 1,1 0-1,-1 0 1,0 0-16,0 0 16,0 0-1,22 0-15,-43 0 16,42 0-16,0 0 15,1 0-15,-22 0 16,42 0-16,-63 0 16,21 0-16,43 0 15,-43 0-15,21 0 16,-20 0-16,41 0 15,22 0-15,-64 0 16,21 0-16,-21 0 16,22 0-16,-43 0 15,21 0 1,21 0-1,-42 0 1,21 0-16,-21 0 16,43 0-1,-43 0-15,21 0 16,-21 0-16,42 0 15,-21 0-15,1 0 32,-1 0-1,-21 0 16,21 0 62,0 0-78,-21 0 0,21 0-15,-21 0-1,21 0-15,-21 0 16,43 0 0,-22 0-1,0 0-15,0 0 16,-21 0-16,21 0 15,1 0-15,-1 0 16,-21 0-16,21 0 16,21 0-16,-21 0 15,-21 0 1,22 0-16,-1 0 15,0 0 1,0 0-16,0 0 16,0 0-16,1 0 15,-1 0-15,0 0 16,42 0-16,-63 0 15,43 0-15,-1 0 16,-42 0-16,21 0 16,0 0-1,1 0-15,-22 0 16,21 0-16,0 0 15,21 42-15,-42-42 16,21 0-16,22 0 16,-22 0-1,0 0-15,0 0 16,22 0-16,-22 21 15,0-21 1,0 0-16,0 0 16,-21 0-16,21 0 15,1 0 1,-1 21-1,-21-21 1,42 0 0,-42 0-16,42 0 15,-42 0-15,43 0 16,-22 0-16,0 22 15,0-22-15,0 0 16,-21 0-16,43 0 16,-43 0-16,21 0 15,21 0 1,-42 0-16,21 0 15,22 0-15,-22 0 16,-21 0-16,21 0 16,21 0-1,-42 0 1,22 0-16,-1 0 15,0 0-15,-21 0 16,21 0 0,-21 0-16,21 0 15,0 0-15,-21 0 16,43 0-16,-22 0 15,-21 0-15,21 0 16,0 0-16,0 0 16,-21 0-16,22 0 15,-1 0-15,0 0 16,0 0-16,0 0 15,0 0-15,-21 0 16,22 0-16,-1 0 16,0 0-16,-21 0 15,21 0-15,0 0 16,0 0-16,1 0 15,-1 0-15,21 0 16,-42 0-16,42 0 16,-20 0-16,20 0 15,-42 0 1,42 0-16,1 0 15,-43 0-15,21 0 16,0 0-16,0 0 16,0 0-1,0 0 1,1 0 15,-22 0-15,21 0-16,0 0 15,0 0 1,-21 0-1,21 0 1,0 0-16,1 0 16,-22 0-16,42 0 15,-21 0-15,0 0 16,0 0-16,1 0 15,-1 0 1,-21 0-16,21 0 16,0 0 15,0 0-16,-21 0 1,43 0 0,-22 0-16,21 0 15,-42 0-15,42 0 16,-20 0-16,-22 0 15,21 0-15,0 0 16,0 0 0,-21 0-1,21 0-15,22 0 16,-22 0-16,-21 0 15,21 0 1,0 0 0,0 0 15,-21 0 16,21 0-32,1 0 188,-1 0 31,21 0-218,-21 0-16,0 0 15,22 0 1,-43 0-1,21 0 1,-21 0 0,42 0-1,-42 0 1,21 0-1,-21 0 1,43 0 811,-43 0-812,21 0-15,21 0 16,-21 0-16,43 0 16,-1 0-16,-20 0 15,-1 0-15,43 0 16,-64 0-16,42 0 15,-41 0-15,20 0 16,0 0-16,-21 0 16,22 0-1,-1 0-15,0 0 16,22 0-16,-1 0 15,1 0-15,21 0 16,-43 0-16,21 0 16,22 0-16,-21 0 15,-22 0-15,21 0 16,1 0-16,-43 0 15,43 0-15,-22 0 16,21 0-16,-20 0 16,20 0-16,-20 0 15,-1 0-15,0 0 16,22 0-16,-1 0 15,1 21-15,-43-21 16,21 0-16,1 0 16,-1 0-16,0 0 15,1 0-15,-22 0 16,21 0-16,0 0 15,-20 0-15,20 0 16,21 0-16,-41 0 16,41 0-1,-21 0-15,1 0 16,20 0-16,1 0 15,-43 0-15,42 0 16,-41 0-16,20 0 16,0 0-16,1 0 15,-22 0-15,21 0 16,22 0-16,-22 0 15,21 0-15,1 0 16,-22 0-16,43 0 16,-43 0-16,22 0 15,-22 0-15,0 0 16,-20 0-16,20 0 15,-21 0-15,-21 0 16,42 0-16,1 0 16,-1 0-16,0 0 15,22 0-15,-22 0 16,22 0-16,-22 0 15,22 0-15,-43 0 16,21 0-16,0 0 16,1 0-1,-43 0-15,21 0 16,0 0-16,0 0 15,-21 0-15,43 0 16,-1 0-16,-21 0 16,21 0-16,1 0 15,-1 0-15,0 0 16,1 0-16,20 0 15,-20 0-15,20 0 16,-21 0-16,1 0 16,-1 0-16,0 0 15,-20 0-15,-22 0 16,21 0-16,0 0 15,0 0-15,-21 0 16,21 0 0,0 0-16,22 0 15,-22 0-15,0 0 16,0 0-16,-21 0 15,21 0-15,1 0 16,-1 0-16,-21 0 16,21 0-1,0 0 1,0 0-1,-21 0 1,21 0-16,1 0 16,-1 0-1,-21 0 1,21 0 15</inkml:trace>
  <inkml:trace contextRef="#ctx0" brushRef="#br0" timeOffset="86417.3917">3958 14499 0,'42'0'32,"-20"0"14,-1 0-46,21 0 32,-21 0-32,22 0 15,-22 0-15,42 0 16,1 0-16,20 0 15,22 0-15,85 0 16,-22 0-16,22 0 16,41 0-1,-20 0-15,-43 0 16,43 0-16,-43 0 15,-63 0-15,21 0 16,-42 0-16,21-21 16,-64 0-16,0 21 15,-20 0-15,20 0 16,0 0-16,-21 0 15,22 0-15,-1 0 16,22 0-16,-1 0 16,-42 0-16,22 0 15,-1 0-15,0 0 16,-21 0-16,43 0 15,-43 0-15,-21 0 16,42 0-16,-42 0 16,22 0-1,-22 0 1,42 0-1,-42 0-15,21 0 16,-21 0-16,42 0 16,-42 0-1,22 0-15,20 0 16,-42 0-16,21 0 15,-21 0-15,42 0 16,-20 0-16,-1 0 16,21 0-16,-42 0 15,21 0-15,22 0 16,-43 21-16,21-21 15,-21 0 1,21 0 0</inkml:trace>
  <inkml:trace contextRef="#ctx0" brushRef="#br0" timeOffset="96991.1027">15430 14542 0,'0'-22'109,"0"22"-93,22 0-16,-1 0 16,-21 0-1,21 0-15,0 0 16,0 22-16,43-22 15,-43 0 1,0 21-16,21-21 16,-42 0-1,22 0 32,-1 21-31,0-21-16,21 0 15,-21 0-15,-21 0 16,43 21-16,-1-21 15,-21 0-15,0 0 16,1 0-16,-1 0 16,21 21-16,-42-21 15,42 0-15,1 0 16,-1 0-16,-21 0 15,0 0-15,22 21 16,-43-21-16,42 0 16,-21 0-16,22 64 15,-1-64-15,21 0 16,1 0-16,-43 21 15,21-21-15,1 0 16,-1 42-16,-21-42 16,0 0-16,1 0 15,-1 0-15,-21 0 16,21 0-16,21 0 15,-42 0-15,21 0 16,1 0-16,20 0 16,-42 0-1,42 0-15,22 0 16,-43 0-16,64 0 15,-64 0-15,21 0 16,-21 0-16,22 0 16,-22 0-16,-21 0 15,42 0-15,-21 0 16,22 0-16,-1 0 15,0 0-15,-21 0 16,43 0-16,-22-21 16,1 21-16,-43 0 15,21 0-15,0 0 16,0 0-16,-21 0 15,21 0 1,0 0-16,1 0 16,41-42-16,-42 42 15,22 0-15,-1 0 16,-42 0-16,42 0 15,-21 0-15,-21 0 16,22 0-16,20 0 16,-42 0-1,42 0-15,1 0 16,-22 0-16,0 0 15,0 0-15,0 0 16,0 0-16,-21 0 16,43 0-16,-22 0 15,0 0-15,21 0 16,-20 0-16,20 0 15,-21 0-15,0 0 16,0 0-16,-21 0 16,43 0-16,-22 0 15,0 0-15,-21 0 31,21 0-15,0 0-16,1 0 16,-1 0-16,0 0 15,0 0 1,-21 0-16,21 0 15,0 0-15,1 0 16,-1 0 0,21 0-16,-21 0 15,22 0-15,-43 0 16,42 0-1,-21 0 1,-21 21-16,21-21 16,0 0-16,22 0 15,-22 21-15,21-21 16,1 0-16,-22 0 15,-21 0-15,21 0 16,0 0 0,0 0-16,0 0 15,1 0-15,-1 0 16,21 0-16,0 0 15,1 0-15,-22 0 16,0 21-16,0-21 62,0 0-30,1 0-17,-22 0-15,42 0 16,-21 0-16,-21 0 15,21 0-15,0 0 16,1 0-16,-22 0 16,21 22-1,21-22-15,-21 0 16,-21 0-16,43 0 15,-22 0-15,21 0 16,-42 0-16,21 0 16,-21 0-16,43 0 15,-1 0 1,-21 0-16,0 0 15,0 42-15,1-42 32,-1 0-17,-21 0 16,21 0 1,0 0 576</inkml:trace>
  <inkml:trace contextRef="#ctx0" brushRef="#br0" timeOffset="109847.3357">22034 14669 0,'0'0'63,"0"0"-48,22 0 1,-22 0-16,42 0 16,-21 0-16,-21 0 15,42 0-15,-42 0 16,22 0-16,20 0 15,-21 0-15,43 0 16,-43 0-16,42 0 16,43 0-16,-106 0 15,42 0-15,22 21 16,-1-21-16,-20 0 15,-1 21-15,22-21 16,-22 0 0,0 0-16,1 0 15,-22 0-15,21 0 16,-21 0-16,-21 0 15,43 0 1,-43 0-16,21 0 16,-21 0-16,42 0 15,-21 0-15,22 0 16,-22 0-16,0 0 15,21 0-15,-21 0 16,22 0-16,-43 0 16,21 42-16,42-42 15,-41 0-15,20 0 16,21 0-16,-20 21 15,41-21-15,-41 0 16,-22 22-16,21-22 16,22 0-16,-1 42 15,-20-42-15,-22 0 16,21 0-16,0 0 15,1 0-15,-22 0 16,0 0-16,21 0 16,-42 0-1,43 0-15,-1 0 16,0 21-16,-20-21 15,62 0-15,1 21 16,21-21-16,0 43 16,-22-43-16,43 21 15,-63-21-15,42 21 16,-43-21-16,43 42 15,-85-42-15,0 21 16,22-21-16,-22 0 16,0 0-1,0 0 16,43 0-15,-64 0-16,42 0 16,-21 0-16,43 0 15,-43 0-15,42 0 16,-20 0-16,-22 0 15,0 0-15,0 0 16,0 0-16,0 0 16,22 0-1,-43 0-15,21 0 16,21 0-16,-21 0 15,22 0-15,-22 0 16,0 0-16,21 0 16,-20 0-16,20 0 15,-21 0-15,21 0 16,1 0-16,-43 0 15,42 0-15,0 0 16,-20 0-16,-1 0 16,21 0-16,22 0 15,-22 0-15,-21 0 16,21 0-16,-20 0 15,20 0-15,-21 0 16,21 0-16,1 0 16,-1 0-16,-21 0 15,22 0-15,-1 0 16,0 0-16,-42 0 15,21 0-15,1 0 16,20 0 0,-21 0-16,0 0 15,0 0-15,43 0 16,-43 0-16,0 0 15,0 0-15,-21 0 16,22 0-16,20 0 16,-42 0-16,42 0 15,1 0-15,-1 0 16,0 0-16,1 0 15,-1 0-15,0 0 16,-21 0-16,-21 0 16,22 0-16,-1 0 15,0 0-15,-21 0 16,21 0-16,21 0 15,-20 0-15,20 0 16,0 0-16,1 0 16,-22 0-16,0 0 15,0 0-15,-21 0 16,21 0-1,0 0-15,22 0 32,-1 0-32,-42 0 15,21 0-15,22 0 16,-43 0-16,21 0 15,0 0-15,0 0 16,-21 0-16,21 0 16,22-21-16,-22 21 15,0 0-15,0 0 16,0 0-16,-21 0 15,21 0-15,1 0 16,-1 0 0,-21 0 46,42 0-46,-42 0-16,21 0 15,-21 0 32,21 0 15,1 0-15,-1 0-16,-21 0-15,21 0 0,0 0-16,0 0 15,-21 0-15,21 0 16,1 0-1,-1 0 17,-21 0-17,21 0 16,0 0-15,0 0 15</inkml:trace>
  <inkml:trace contextRef="#ctx0" brushRef="#br0" timeOffset="115803.5828">9165 15367 0,'21'0'0,"22"0"15,-22 0 1,21 0-16,-21 0 16,43 0-16,20 0 15,-20 0-15,-1 0 0,1 0 0,21 0 16,-22 0-16,1 0 15,-22 0-15,21 0 16,22 0-16,-21 0 16,41 0-16,-20 0 15,0 0 1,-1 0-16,-20 0 15,21 0-15,-22 0 16,43 0-16,-43 0 16,64 0-16,0-21 15,0 0-15,-21-22 16,-21 43-16,0 0 15,-1-21-15,1 21 16,0 0-16,42 0 16,-43 0-16,64 0 15,-21 0-15,22 0 16,-22 0-16,21 0 15,0 0-15,0 0 16,0 0-16,0 0 16,-42 0-16,21 0 15,0 0-15,0 0 16,21 0-16,-21 0 15,43 0-15,-43 0 16,21 0-16,-42 0 16,-43 0-16,1 0 15,-22 0 1,0 0-16,-20 0 15,-1 0-15,-21 0 16,42 0-16,0 0 16,22 0-16,21 0 15,-1 0-15,22 0 16,63 0-16,-42 0 15,22 0-15,-1 0 16,-42 0-16,21 0 16,-43 0-16,1 0 15,0 0-15,-1 0 16,-20 0-16,-22 0 15,43 0-15,-1 21 16,65-21-16,-1 22 16,-21-1-16,63 21 15,-42-21-15,-63-21 16,0 0-16,-1 0 15,65 0-15,-65 0 16,22 0-16,-64 0 16,1 0-16,-22 0 15</inkml:trace>
  <inkml:trace contextRef="#ctx0" brushRef="#br0" timeOffset="118361.9873">3725 16574 0,'85'0'0,"21"0"15,42 0-15,85 0 16,0 0-16,-1 0 16,22 0-16,22 0 15,-44 0-15,1 0 16,21 0-16,21 0 15,43 0-15,-43 0 16,85 0-16,0 0 16,-64 0-16,22 0 15,-64 0-15,42 0 16,-127 0-16,43 0 15,-106 0-15,42 0 16,-21 0-16,-42 0 16,-1 0-16,43 0 15,-42 0-15,42 0 16,0 0-16,0 0 15,0 0-15,42 0 16,-63 0-16,21 0 16,-21 0-16,84 0 15,-84 0 1,21 0-16,21 0 15,-42 0-15,42 0 16,1 0-16,-1 0 16,-64 0-16,-20 0 15,-43 0-15,43 0 16,-64 0-1,21 0-15,0 0 16,21 0-16,43 0 16,63 0-16,-63 0 15,42 0-15,-43 0 16,1 0-16,-43 0 15,-20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15-06-14T04:01:54.6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3683 6223 0,'0'0'47,"21"0"-47,21 0 15,1 0-15,-22 0 16,21 0-16,22 0 16,-22 0-16,0 0 15,-20 0-15,41 0 16,1 0-16,41 0 15,1 0-15,42 0 16,22 0 0,63 0-16,-22 0 15,22 0-15,-64 0 16,64 0-16,-63 0 15,41 0-15,-84 0 16,21 0-16,1 0 16,-22 21-16,0-21 15,-43 0-15,64 0 16,-63 0-16,21 0 15,0 0-15,-22 0 16,22 0-16,21 0 16,43 0-16,-43 0 15,-22 0-15,44 0 16,-65 0-16,22 0 15,-85 0-15,43 0 16,-43 0-16,0 0 16,21 0-16,22 0 15,21 0-15,42 0 16,42 0-16,0 0 15,43 0-15,-22 0 16,1 0 0,-1 0-16,22 0 15,-43 0-15,-20 0 16,-65 0-16,1 0 15,21 43-15,-22-43 16,1 0-16,21 0 16,0 21-16,42-21 15,0 0-15,-21 0 16,42 0-16,-42 0 15,43 0-15,-86 0 16,1 0-16,0 0 16,21 0-16,-22 0 15,1 0-15,0 0 16,20 0-16,1 0 15,21 0-15,-42 0 16,21 0-16,0 0 16,-43 0-16,1 0 15,-64 0-15,21 0 16,0 0-16,0 0 15,-21 0-15</inkml:trace>
  <inkml:trace contextRef="#ctx0" brushRef="#br0" timeOffset="5452.8239">4297 7197 0,'0'0'125,"0"0"-109,21 0-1,-21 0-15,42 0 16,-21 0 0,-21 0-16,43 0 15,-43 0-15,21 0 16,21 0-16,-21 0 15,43 0-15,-1 0 16,22 0-16,21 0 16,0 0-16,-22 0 15,22 0-15,-21 21 16,0-21-16,-22 21 15,43-21-15,-85 0 16,64 0-16,-43 0 16,-21 0-16,64 0 15,-43 0-15,-21 0 16,43 0-16,-43 0 15,0 0-15,43 0 16,-22 0-16,0 0 16,22 0-16,-1 0 15,-41 0 1,41 0-16,-42 0 15,-21 0-15,21 0 16,1 0-16,-1 0 31,-21 0-31,21 0 16,21 0-16,-42 0 15,64 0 1,-43 0 0,0 0-16,0 0 15,43 0-15,-64 0 16,21 0-16,0 0 15,0 0-15,-21 0 16,21 0 0,22 0-16,-22 21 15,21-21-15,1 21 16,20 1-16,22-22 15,-22 0-15,22 0 16,-22 0-16,1 0 16,-1 0-16,-20 0 15,-1 0-15,0 0 16,-20 0-16,-22 0 15,42 0-15,-21 0 16,21 0-16,1 0 16,-1 0-16,0 0 15,22 0-15,-22 0 16,1 0-16,41 0 15,22 0-15,-64-22 16,43 22-16,0 0 16,21 0-16,-1 0 15,-20 0-15,21 0 16,-21 0-16,-22 0 15,22 0-15,-64 0 16,42 0-16,1 0 16,-22 0-16,22 0 15,-1 0-15,-42 0 16,43 0-16,-22 0 15,1 0-15,-1 0 16,-21 0-16,0 0 16,22 0-16,-22 0 15,21 0-15,0 0 16,1 0-16,-22 0 15,42 0 1,1 0-16,-1 0 16,22 0-16,21 0 15,-21 0-15,-1 0 16,-20 0-16,-1 0 15,1 0-15,-22 0 16,0 0-16,22 0 16,-43 0-16,21 0 15,22 0-15,-22 0 16,-42 0-16,43 0 15,-22 0-15,21 0 16,-42 0-16,21 0 16,22 0-16,-43 0 15,42 0-15,0 0 16,-21 0-16,22 0 15,-22 0-15,-21 0 16,42 0 0,-42 0-16,21 0 15,-21 0 1,43 0-16,-43 0 15,21 0 1,-21 0-16,42 0 16,1 0-16,-22 0 15,0 0-15,0 0 16,21 0-16,-20 0 15,41 0-15,-21 0 16,1 0-16,-1 0 16,-21 0-16,0 0 15,1 0-15,-1 0 16,42 0-16,-42 0 15,64 0-15,0 0 16,-1 0-16,22 0 16,0 0-16,-21 0 15,21 0-15,-43 0 16,1 0-16,-64 0 15,21 0-15,0 0 94,0 0-78,-21 0-16,42-21 15,-42 21 250,22 0-233,-1 0-32,21 0 15,-21 0-15,22 0 16,-22 0-16,-21 0 15,42 0-15,-21 0 16,0 0-16,1 0 140</inkml:trace>
  <inkml:trace contextRef="#ctx0" brushRef="#br0" timeOffset="17641.6698">9758 8424 0,'0'0'46,"63"0"-46,22 0 16,0 0-16,20 0 16,-20 0-16,0 0 15,-43 0-15,22 0 16,-22 0-16,21 0 15,22 0-15,0 0 16,63 0-16,0 0 16,0 0-16,43 0 15,-22 0 1,22 0-16,-22 0 15,-21 0-15,21 0 16,-63 0-16,0 0 16,-42 0-16,-64 0 15,42 0-15,-42-21 16,21 21 15,0 0-15,22 0-16,-1 0 15,21 0-15,1 0 16,-22 0-16,1 0 15,-22 0-15,42 0 16,-63 0-16,64 0 16,-64 0-16,42-21 15,-42 21-15,42 0 16,-42 0-16,22 0 15,41 0 1,1 0-16,-1 21 16,1-21-16,20 0 15,-41 0 1,62 21-16,-20-21 15,-21 22-15,20-22 16,22 42-16,-42-42 16,41 21-16,1 0 15,-42-21-15,-1 0 16,22 0-16,-64 0 15,85 43-15,-106-43 16,42 0-16,1 21 16,-1-21-16,-21 0 15,21 0-15,22 0 16,-22 0-16,43 0 15,0 0-15,-22 0 16,22 0-16,-22 0 16,22 0-16,21 0 15,0 0-15,-22 0 16,22 0-16,0 0 15,-43 0-15,1 0 16,-43 0-16,21 0 16,-20 0-16,-22 0 15,21 0-15,0 0 16,0 0-1,-21 0-15,21 0 16,0 0-16,22 0 16,-1 0-16,-42 0 15,21 0-15,22 0 16,-22 0-1,0 0 1,0 0-16,0 0 16,43 0-16,-64 0 15,21 0-15,21 0 16,-42 0-16,21 0 15,1 0-15,-1 0 63,-21 0-48,42-21-15,0 21 16,-20 0-16,-1 0 16,21-22-16,-42 22 15,42 0 1,-20 0-1,-22 0-15,42 0 16,-21 0-16,0 0 16,0 0-16,1 0 15,-1 0-15,0 0 16,-21 0-16,21 0 15,0 0 1,0 0 0,-21 0-1,43 0 1,-22 0-16,0 0 15,-21 0-15,21 0 16,0 0-16,1 0 16,-22 0-1</inkml:trace>
  <inkml:trace contextRef="#ctx0" brushRef="#br0" timeOffset="25410.3284">3598 9589 0,'0'0'46,"21"0"-46,1 0 16,-1-22-16,21 22 16,-42 0-16,64-21 15,-22 21-15,0-21 16,22 21-16,42 0 15,21 0-15,63 0 16,-21 0-16,-20 0 16,20 0-16,-21 0 15,21 0-15,-42 0 16,-42 0-16,-21 0 15,-43 0-15,21 0 16,-21 0-16,0 0 47,-21 0-32,22 0 1,20 0 0,-21-21-16,0 21 15,22 0-15,-1 0 16,-21 0-16,43 0 15,-1 0-15,1 0 16,41 0-16,-20 0 16,21 0-16,-43 0 15,43 0-15,-63 0 16,20-21-16,-21 21 15,1 0-15,20-21 16,43 21-16,-21 0 16,21 0-16,84 0 15,-84 0-15,63 0 16,-42 0-16,-42 0 15,-22 0-15,-41 0 16,-1 0-16,0 0 16,0 0-16,-21 0 15,21 0 1,0 0-1,1 0-15,-22 0 32,21 0-17,0 0 1,0 0-16,0 0 15,0 0-15,22 0 16,-43 0-16,42 0 16,0 0-16,-20 0 15,-22 0 79,21 0-79,21 0 1,-21 0-16,43 0 16,-43 0-16,21 0 15,-21 0-15,43 0 16,-43 0-16,21 0 15,-20 0-15,41 0 16,-42 0 0,22 0-16,-22 0 15,-21 0-15,21 0 16,0 0-16,0 0 15,-21 0 1,43 0-16,-22 0 16,-21 0-16,21 0 15,21 0-15,-42 0 63,21 0-48,1 0 1,20 0-16,21 0 15,-41 0-15,-1 0 16,0 0-16,0 0 16,0 0-1,0 0-15,1 0 16,-22 0-1</inkml:trace>
  <inkml:trace contextRef="#ctx0" brushRef="#br0" timeOffset="27021.3384">6689 9440 0,'63'0'0,"22"0"16,-43 0-16,22 0 16,-22 0-16,21 0 15,-20 0-15,-22 0 16,42 0-16,1 0 15,42 0-15,21 0 16,42 0-16,-21 0 16,85-42-16,-42 0 15,-64 42-15,63-43 16,-105 22-1,42 21-15,-64 0 16,1 0-16,-43 0 16,0 0-16,0 0 15,0 0 1,-21 0 46,22 0-62,-1 0 16,21 0-16,-42 0 15</inkml:trace>
  <inkml:trace contextRef="#ctx0" brushRef="#br0" timeOffset="30250.5441">16150 9737 0,'0'0'16,"64"-21"-16,-43 21 15,42 0-15,-20 0 16,41 0-16,86 0 15,-22 0-15,21 0 16,0 0-16,22 0 16,-22 0-16,-21 0 15,43 0-15,-43 0 16,0 0-16,-21 0 15,21 0-15,-21 0 16,22 0-16,41 0 16,-63 0-16,64 0 15,-86 0 1,22 0-16,-21 0 15,-42 0-15,-1 0 16,1 0-16,-1 0 16,-20 0-16,-22 0 15,21 0-15,22 0 16,-1 0-16,22 0 15,-1 0-15,1 0 16,0 0-16,21 0 16,-43 0-16,1 0 15,-1 0-15,-42 0 16,22 0-16,-1 0 15,0 0-15,-21 0 16,43 0-16,21 0 16,-22 0-16,-21 0 15,64 0-15,-42 0 16,-22 21-16,-21-21 15,0 0-15,1 0 16,-1 0-16,42 0 16,-42 0-16,43 0 15,-1 0 1,-20 0-16,-1 0 15,0 0-15,-20 0 16,-1 0-16,-21 0 16,21 0-1,0 0 16,0 0-31,-21 0 16,21 0 0,1 0-16,-1 0 15,-21 0 63,21 0-62,0 0-1,0 0 32,-21 0-16,21 0 1,-21 0 14,22 0-46,-22 0 16,21-21 0,0 21-1,0 0 1,-21 0 15,21 0-15,0 0-1,1 0-15,-22 0 16,21 0-16,0 0 15,0 0 1,0-43 0</inkml:trace>
  <inkml:trace contextRef="#ctx0" brushRef="#br0" timeOffset="32764.9763">9186 9462 0,'21'0'15,"-21"-22"-15,22 22 16,-22 0 0,42-21-1,-21 21 16,0 0-31,43 0 16,63 0-16,-21 0 16,105 0-16,22 0 15,21 0-15,21 0 16,43 0-16,-22 0 15,-21 0-15,0 0 16,-63 0-16,21 0 16,0 0-16,-22 0 15,-20 0-15,21 0 16,-64 0-16,21 0 15,-21 0-15,-63 0 16,0 0-16,-22 0 16,1 0-16,-22 0 15,-21 0 1,0 0-16,-21 0 15,21 0 1,43 0-16,-1 0 16,22 0-16,0 0 15,-1 0-15,1 0 16,21 0-16,-43 0 15,1 0-15,-1 0 16,22 21-16,21 1 16,0 41-16,-43-42 15,22 0-15,-22 1 16,1-1-1,-1-21-15,-63 21 16,43-21-16,-1 0 16,0 21-1,-20-21-15,20 0 16,0 0-16,22 0 15,-22 42-15,-21-42 16,0 0-16,1 0 16,-1 0 77</inkml:trace>
  <inkml:trace contextRef="#ctx0" brushRef="#br0" timeOffset="36490.7964">3937 10753 0,'0'-43'16,"0"1"-1,21 21-15,21 21 16,-20-21-16,-1 21 16,21 0-16,22 0 15,-22 0-15,0 0 16,43 0-16,-22 0 15,64 0-15,22 0 16,62 0-16,22 0 16,-42 0-1,-1 0-15,-21 0 16,-20 0-16,-1 0 15,-64 0-15,1 0 16,-43 0-16,1 0 16,-1 0-16,22-43 15,-43 43-15,0 0 16,21 0-16,1 0 15,20 0-15,-21 0 16,22 0-16,-1 0 16,43 0-16,-85 0 15,22 0-15,20 0 16,-20 0-16,20 22 15,22-22-15,-22 0 16,43 0-16,-21 0 16,-22 0-16,-20 0 15,-1 0-15,0 0 16,-21 0-16,1 0 15,-22 0-15,21 0 16,21 0 0,-42 0-1,64 0-15,-43 0 16,42 0-16,22 0 15,0 0-15,-22 0 16,-21 0-16,1 0 16,-22 0-16,21 0 15,-42 0-15,21 21 16,43-21-16,-43 0 15,21 0-15,-20 0 16,62 0-16,-20 0 16,-1 0-16,22 0 15,0 0-15,-1 0 16,1 0-16,-22 21 15,1 0-15,-22-21 16,1 0-16,-1 21 16,-21-21-16,0 0 15,22 0-15,-43 0 16,21 0 358</inkml:trace>
  <inkml:trace contextRef="#ctx0" brushRef="#br0" timeOffset="47643.4541">4170 11599 0,'0'0'125,"42"0"-110,-42 0-15,21 0 16,22 0-1,-22 0-15,-21 0 16,21 0-16,0 0 16,0 0-16,22 0 15,-1 0-15,0-21 16,-21 21-16,1 0 15,-1 0-15,0 0 16,21 0-16,1 0 16,-1 0-16,-21 0 15,64 0 1,-64 0-16,21 0 15,22 0-15,-43 0 16,42 0-16,-41 0 16,-22 0-16,42 0 15,-21 0-15,0 0 16,-21 0-16,21 0 15,22 0-15,-22 0 16,0 0-16,0 0 16,0 0-16,1 0 15,-1 0-15,21 0 16,-21 0-16,43 0 15,-64 0-15,42 0 16,-21 0-16,0 0 16,1 0-16,-1 0 15,-21 0 1,21 0-1,21 0-15,-21 0 16,22 0 0,-22 0-1,21 0-15,-21 0 16,-21 0-16,22 0 15,-1 0-15,0 0 16,-21 0-16,21 0 31,0 0-15,0 0-1,1 21 1,-1-21 15,0 0-15,-21 0-16,21 22 15,0-22-15,-21 0 16,21 0-16,-21 0 16,22 0-16,-22 21 15,21-21 1,0 0-16,0 0 15,0 0-15,0 0 16,1 0-16,20 0 16,-21 0-16,-21 0 15,21 0 1,22 0-1,-43 21-15,42-21 32,-42 0-32,21 0 15,-21 0-15,42 0 16,-20 21-16,-22-21 15,42 0 1,-42 0 15,21 0 32,-21 0-32,42 0-16,-42 0 1,22 0-16,-22 0 31,42 0-31,-42 0 16,21 0-1,-21 0 17,42 0 14,-42 0-30,22 0-16,-22 0 31</inkml:trace>
  <inkml:trace contextRef="#ctx0" brushRef="#br0" timeOffset="52573.0628">6794 11748 0,'0'0'203,"22"0"-187,-22 0-16,42 0 15,-42 0-15,21 0 16,-21 0-16,42 0 16,-42 0-16,43 0 15,-43-22-15,21 22 16,-21 0-1,21 0 1,-21 0 0,42 0-1,-42 0 16,22 0-31,-22 0 16,42 0 0,-21 0-1,0 0-15,22 0 16,-43 0-16,21 0 15,0 0-15,-21 0 16,21 0 15,0-21-15,0 21-16,1 0 15,-1 0-15,0 0 16,0 0-16,-21 0 16,21 0-16,-21 0 15,21 0-15,1 0 16,-22 0-16,21 0 15,0 0 1,0 0-16,-21 0 16,42 0-16,-20 0 15,-22 0-15,21 0 16,0 0-16,0 0 31,0-42-15,0 42 15,1 0-16,-1 0-15,0 0 16,21 0-16,-42 0 16,43 0-16,-1 0 15,-21 0 1,0 0-16,-21 0 15,21 0 1,-21-21-16,22 21 16,-1 0-1,-21 0 1,21 0-1,0 0-15,0 0 16,-21 0 0,21 0-16,1 0 62</inkml:trace>
  <inkml:trace contextRef="#ctx0" brushRef="#br0" timeOffset="77674.7874">8149 11769 0,'21'0'124,"0"0"-108,1 0 0,-22 0-1,21 0 1,0 0 31,0 0 15,-21 0-46,21 0-1,0 0 1,1 0 62,-22 0-78,21 0 15,0 0 1,0 0-16,-21 0 16,42 21 30,-42-21-30,22 0 0,-22 0 15,21 0-16,0 0 1,21 21 15,-42-21 0,21 0-15,1 0 0,-1 0-16,-21 0 15,21 21 1,0-21 15,0 0 31,-21 21-30</inkml:trace>
  <inkml:trace contextRef="#ctx0" brushRef="#br0" timeOffset="84212.0093">27241 12002 0,'0'0'62,"43"0"-46,20 0-16,43 0 15,0 0-15,-21 0 16,-22-22-16,1 22 15,-22 0-15,43 0 16,-64 0-16,63 0 16,-20 0-16,42 0 15,-22 0-15,43 0 16,43 0-16,-1 0 15,22 0-15,-43 0 16,21 0 0,-63 0-16,42 0 15,-106 0-15,22 0 16,-43 0-16,0 0 15,0 0-15,-21 0 16,22 0-16,41 0 16,22 0-16,-1 0 15,43 0-15,43 0 16,-22 0-16,21 0 15,-63 0-15,21 0 16,-42 0-16,-22 0 16,1 0-16,-43 0 15,-21 0-15,42 0 16,-42 0-16,21 0 31,-21 0-31,43 0 16,-1 0-16,22 0 15,-1 0-15,1 0 16,-1 0-16,-21 0 15,22 0-15,-43 0 16,-21 0 62,21 0-62,0 0-1,-21 0-15,22 0 16,-22 0-1,21-21 126</inkml:trace>
  <inkml:trace contextRef="#ctx0" brushRef="#br0" timeOffset="86336.2296">3387 12446 0,'21'0'0,"0"0"16,-21 0 15,21 0-31,0 0 16,0 0-16,1 0 15,-1 0-15,21 0 16,22 0 0,20 0-16,1 0 15,42 21-15,0 0 0,0-21 16,21 0-16,43 0 15,-64 0-15,0 0 16,42 0-16,-21 0 16,21 0-1,-20 0-15,-1 0 16,-64 0-16,-20 0 15,-1 0-15,-20 0 16,-43 0-16,21 0 16,-21 0-1,42 0 1,-42 0-16,21 0 15,22 0-15,-22 0 16,21 0-16,1 0 16,20 0-16,1 0 15,-1 0-15,43 0 16,-21 0-16,42 0 15,-22 0-15,-41 0 16,42 0-16,-22 0 16,-20 0-16,-22 0 15,22 0-15,-1 0 16,-20 0-16,-22 0 15,0 0-15,-21 0 16,21 0 62,0 0-78,0 0 16,-21 0-16,43 0 15,-22 0-15,0 0 16,21 0-16,-20 0 15,20 0 1,-42 0-16,21 0 16,21 0-1,-42 0-15,22 0 16,-22 0-16,42 0 15,-21 0-15,0 0 16,0 0-16,-21 0 16,22 0-16</inkml:trace>
  <inkml:trace contextRef="#ctx0" brushRef="#br0" timeOffset="114596.7723">12298 13441 0,'21'0'0,"0"0"16,-21 0-16,21 0 15,0 0 1,1 0 0,-22 0-16,21 0 15,0 0 1,0 0-1,-21 0-15,21 0 16,0 0 0,1 0-16,41-21 15,-21 21-15,1 0 16,20-21-16,-20 21 15,41 0-15,-20 0 16,-1 0-16,64-22 16,-63 22-16,20 0 15,1 0-15,-21-21 16,41 21-16,-62-21 15,20 21-15,-20 0 16,-1-21-16,0 21 16,-42 0-1,21 0 1,-21 0-16,43 0 15,-22 0-15,21 0 16,-21 0-16,22 0 16,-1 0-16,0 0 15,-20 0-15,41 0 16,1 0-16,-1 0 15,-21 0-15,22 0 16,-43 0-16,21 0 16,1 0-16,-1 0 15,-21 0-15,22 0 16,-1 0-16,0 0 15,-42 0-15,43 0 16,-22 0-16,0 0 16,0 0-16,21 21 15,-20-21-15,41 21 16,1-21-1,-43 0-15,0 0 16,21 21-16,-42-21 16,21 0-1,22 0-15,-22 22 16,42-22-16,1 21 15,-1 0-15,1-21 16,-1 0-16,1 21 16,-1-21-16,-41 0 15,41 0-15,-21 0 16,1 0-16,-22 0 15,21 0-15,-21 0 16,43 0-16,-1 0 16,-20 0-16,41 0 15,65 0-15,-65 0 16,1 0-16,-43 0 15,43 0-15,-22 0 16,-41 0-16,20 0 16,-21 0-16,-21 0 15,21 0-15,0 0 16,1 0-1,-22 0-15,21 0 16,21 0-16,-42 0 16,42 0-1,-42 0-15,22 0 16,20 0-16,-42 0 15,42 0-15,-21 0 16,-21 0-16,22 0 16,-1 0-16,0 0 15,-21 0-15,21 0 16,0 0-16,0 0 15,-21 0-15,22 0 16,-1 0 0,0 0-16,-21 0 15,21 0 1,0 0-1,0 0 1,-21 0-16,43 42 16,-22-42-16,0 0 15,21 0-15,-20 0 16,-1 0-16,21 0 15,-42 0-15,21 0 16,43 0-16,-43 0 16,0 0-1,21 0-15,-42 0 16,43 0-16,-22 0 15,21 0-15,-42 0 16,43 0-16,-1 0 16,-21 0-16,21 0 15,1 0-15,-22 0 16,0 0-16,0 0 15,0 0-15,1 0 16,-1 0-16,0 0 16,0 0-16,0 0 15,22 0-15,-22 0 16,42 0-16,-42 0 15,22 0-15,-22 0 16,21 0-16,-21 0 16,1 0-16,20 0 15,-42 0-15,21 0 16,21 0-16,-42 0 15,22 0-15,-1 0 16,0 0-16,42 0 16,-41 0-1,20 0-15,0 0 16,1 0-16,41 0 15,-41 0-15,-1 0 16,-21 0-16,0 0 16,22 0-16,-43 0 15,42 0-15,-42 0 16,21 0-16,-21 0 15,42 0 1,-42 0 0,22 0-1,-22 0-15,42 0 16,-42 0-16,21 0 15,-21 0-15,42 0 16,-20 0-16,41 0 16,-21 0-16,64 0 15,-21 0-15,0 0 16,63 0-16,85 0 15,63 0-15,43 0 16,20 0-16,-41 0 16,-85 0-1,-64 0-15,-84 0 16,-22 0-16,-42 0 15,1 0 173,-1 0-173,-21 0 1,42 0-16,-21 0 15,0 0-15,1 0 16,-1 0-16,0 0 31,0 0 0,21 0-31,22 0 16,-1 0-16,22 0 16,42 0-16,-63 0 15,20 0-15,-20 0 16,-1 0-16,1 0 15,-1 0-15,-20 0 16,-1 22-16,21-22 16,-41 0-16,20 0 15,0 0-15,-42 0 16,43 0-16,-43 0 15,21 0-15,-21 21 16,42-21 0,-42 0-16,21 0 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15-06-14T04:05:01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4657 5948 0,'42'0'171,"21"0"-171,-41 0 16,-22-21 0,21 21-1,21 0 1,-42 0-16,21 0 15,0 0-15,1 0 16,-22 0 0,42 0-16,0 0 15,22 0-15,-1 0 16,-20 0-16,-22 0 15,0 0-15,-21 0 16,21 0-16,0 0 16,0 0-1,1 0-15,-1 0 16,0 0-16,0 0 15,21 0-15,-20 0 16,-22 0-16,42 0 16,-42 0-16,42 0 15,-21 0-15,-21 0 16,43 0-16,-1 0 15,-21 0-15,43 21 16,-1-21-16,-42 0 16,-21 0-16,43 0 15,-43 0-15,21 0 16,-21 0-1,42 0 1,-42 0-16,43 0 16,-1 0-1,-42 0-15,21 0 16,0 0-1,0 0-15,-21 0 16,43 0-16,-1 0 16,0 0-1,-42 0-15,22 0 16,-22 0-16,42 0 15,-42 0 1,21 0-16,-21 0 16,42 0-1,-42 0 1,22 0-16,-22 0 15,42 0-15,-42 0 16,21 0-16,-21 0 16,42 0-16,-42 0 15,22 0 1,-22 0-1,42 0 1,-42 0 0,21 0-16,-21 0 15,42 0 1,-20 21-1,-1 0 32,-21-21-31,21 0-1,-21 21 1,42-21 0,1 22 15,-43-1-16,21-21 95,0 0-95,0 0-15,-21 0 16,21 0-16,0 0 47,1 0-16,-22 0-16,21 0 1,0 0 0,0 0 15</inkml:trace>
  <inkml:trace contextRef="#ctx0" brushRef="#br0" timeOffset="12784.0782">4339 10075 0,'0'0'46,"0"0"-30,21 0 0,0 0-1,1 0 1,-1 0-1,0 0-15,0 0 16,43 0-16,-22 0 16,0 0-16,22 0 15,-43 0-15,42 0 16,43 0-16,-85 0 15,22 0-15,20 0 16,-20 0-16,20 0 16,22 0-16,-22 0 15,22 0-15,0 0 16,-43 0-16,21 0 15,-20 0-15,-22 0 16,42 0-16,-41 0 16,20 0-16,-21 0 15,43 0-15,-1 0 16,1 0-1,-1 0-15,-21 0 16,22 0-16,-22 0 16,22 0-16,-22 0 15,0 0-15,-20 0 16,20 0-16,0 0 15,-21 0-15,-21 0 16,43 0-16,-22 0 16,0 0-16,-21 0 15,21 0 1,22 0-16,-22 0 15,42 0-15,1 0 16,-43 0-16,64 0 16,-22 0-16,1 0 15,20 0-15,22 0 16,-21 0-16,-22 0 15,22 0-15,-22 0 16,1 0-16,21 0 16,-1 0-16,-20 0 15,20 0-15,-20 0 16,-64 0-1,21 0-15,43 0 16,-43 0-16,21 0 16,-21 0-16,0 0 15,22 0-15,-1 0 16,0 0-16,1 0 15,-22 0-15,21 0 16,-21 0-16,1 0 16,-1 0-16,42 22 15,-20-22-15,-22 0 16,42 21-16,43-21 15,-21 21-15,-22-21 16,-20 0-16,-1 21 16,-21-21-16,0 0 15,22 21-15,-43-21 16,42 0-16,-21 0 15,0 0-15,22 0 16,-1 0-16,-21 0 16,21 0-16,1 0 15,20 0-15,-20 43 16,-1-43-1,-21 0-15,21 0 16,-20 0-16,20 21 16,-21-21-16,0 0 15,22 0-15,-1 0 16,0 0-16,-21 0 15,1 0-15,-1 0 16,-21 0 0,21 0-1,0 0 1,0 0 46</inkml:trace>
  <inkml:trace contextRef="#ctx0" brushRef="#br0" timeOffset="35411.6101">4297 12869 0,'0'0'94,"84"0"-78,1 0-16,84 0 15,-20 0-15,62 0 16,22 0-16,-42 0 15,41 0-15,-62 0 16,41 0-16,-20 0 16,-64 0-16,42 0 15,-42 0-15,21 0 16,-63 0-1,84 0-15,-42 0 16,-21 0-16,85 0 16,-85 0-16,-22 0 15,22 0-15,-42 0 16,20 0-16,1 0 15,42 0-15,-42-21 16,63 21-16,42 0 16,22 0-16,21 0 15,0 0-15,21 0 16,21 0-16,0 0 15,-21 0-15,0 0 16,-21 0-16,0 0 16,21 0-16,-85 0 15,43 0-15,-64 0 16,0 0-16,0 0 15,21 0-15,-20 0 16,41 0-16,22 0 16,-43 0-16,22 0 15,20 0-15,1 0 16,-85 0-1,0 0-15,42 0 16,-42 0-16,-42 0 16,42 0-16,-64 0 15,1 0-15,-1 0 16,-41 0-16,41 0 15,-42 0-15,22 0 16,-43 0-16,42 0 16,0 0-16,-42 0 15,21 0-15,22-21 16,-43 0-16,21 21 15,21 0 188,43 0-203</inkml:trace>
  <inkml:trace contextRef="#ctx0" brushRef="#br0" timeOffset="42895.2437">4530 13991 0,'21'0'31,"0"0"-16,-21 0 1,21 0 0,0 0-1,0 0 1,22 0-16,63 0 15,-1 0-15,65 0 16,-43 0-16,42 64 16,0-43-16,-84-21 15,0 0-15,42 21 16,-43-21-16,-20 0 15,-1 0-15,-20 0 16,20 0-16,1 0 16,-1 0-16,22 0 15,-22 0-15,-20 0 16,20 0-16,-42 0 15,1 0-15,20 0 16,-21 0-16,0 0 16,0 0-16,1 0 15,41 0-15,-21 0 16,43 0-16,-21 0 15,-1 0-15,1 0 16,20 0-16,-20 0 16,-22 0-16,22 0 15,-22 0 1,0 0-16,1 0 15,-22 0-15,0 0 16,0 0-16,-21 0 16,42 0-16,-20 0 15,-1 0-15,63 0 16,-20 0-16,42 0 15,0 0-15,21 0 16,21 21-16,-42-21 16,21 21-16,-64-21 15,43 22-15,-21-22 16,-1 21-16,43 0 15,21 21-15,22 22 16,20-22-16,1-21 16,-1 22-16,-42-43 15,1 21-15,-22 21 16,-64-42-16,-21 0 15,-20 0-15,-22 0 16,21 0 0,0 0 15,0 0-16,0 0 95,0 0-95,22 0-15,-22-21 16,21 0-16,1 21 15,20-43-15,-42 43 16,22 0-16,-22-21 16,42 21-16,1 0 15,-22 0-15,22 0 16,-1 0-16,-42 0 15,22 0-15,-1 0 16,21 0-16,-20 0 16,-1 0-16,43 0 15,-22 0 1,1 0-16,-1 0 15,-20 0-15,20 0 16,-63 0-16,21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15-06-14T06:14:03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3746 5842 0,'0'21'47,"0"-21"-31,43 0-16,-1 0 15,-21 0-15,0 0 16,1 0-16,-1 0 15,42 0-15,-20 0 16,20 0-16,1 0 16,-22 0-16,21 0 15,-20 0-15,20 0 16,-20 0-16,-1 0 15,-21 0-15,0 0 16,0 0 0,1 0-1,-1 0 1,21 0-1,-42 0-15,21 0 16,22 0-16,-43 0 16,21 0-1,0 0-15,0 0 16,0 0-1,0 0-15,1 0 16,-22 0-16,42 0 16,-21 0-16,0 0 15,22 0 1,-22 0-1,0 21-15,0-21 16,-21 0-16,42 0 16,-20 0-16,-1 0 15,0 0-15,0 0 16,0 0-16,0 0 15,22 0-15,-22 0 16,-21 0-16,21 0 16,0 0-16,0 0 15,-21 0-15,22 0 16,20 0-16,0 0 15,-21 0-15,22 0 16,-1 0-16,0 0 16,-42 0-1,22 0 1,-1 0 15,0 0-31,0 0 16,21 0-16,1 0 15,41 0-15,1 0 16,42 0-16,-42 0 15,-1 0-15,1 0 16,-21 0-16,41 43 16,-62-22-16,-22-21 15,21 0-15,-21 0 16,1 0-16,-22 0 15,21 0-15,21 0 16,-42 0-16,21 0 16,0 0-16,1 0 15,-22 0-15,21 0 16,21 0-1,-42 0-15,42 0 16,-20 0-16,20 0 16,0 0-1,1 0-15,62 0 16,-83 0-16,41 0 15,-21 0-15,-20 0 16,41 0-16,-42 0 16,22 0-16,-22 0 15,42 0-15,22 0 16,-43 0-16,1 0 15,20 0-15,-42 0 16,0 0-16,22 0 16,-43 0-16,21 0 15,21 0-15,-21 0 16,22 0-16,-1 0 16,0 0-16,-20 0 15,20 0-15,-42 0 16,63 0-16,-63 0 15,43 0-15,-1 0 16,22 0-16,-22 0 16,0 0-16,1 0 15,-1 0-15,-21 0 16,21 0-1,-20 0-15,-22 0 16,42 0-16,-42 0 16,21 0-16,21 0 15,-42 0 1,22 0-1,-1 0-15,0 0 16,-21 0-16,42 0 16,1 0-16,-22 0 15,63 0-15,-20 0 16,-1 0-16,22 0 15,21 0-15,-21 0 16,-22 0-16,-21 0 16,22 0-16,-43 0 15,0 0-15,0 0 16,-21 0-16,22 0 15,-1 0-15,0 0 16,-21 0-16,42 0 16,-21 0-16,43 0 15,-43 0-15,21 0 16,-20 0-1,-1 0-15,21 0 16,-21 0-16,22 0 16,-43 0-16,21 0 15,42 0-15,1 0 16,-22 0-16,22 0 15,-22 0-15,-21 0 16,43 0-16,-22 0 16,-21 0-16,0 0 15,43 0-15,-64 0 16,21 0-16,21 0 15,-21 0-15,1 0 16,20 0-16,-21 0 16,21 0-16,-20 0 15,41 0-15,-42 0 16,22 0-16,-22 0 15,21 0-15,-42 0 16,21 0-16,43 0 16,-64 0-16,42 0 15,-21 0-15,43 0 16,-64 0-1,21 0-15,64 0 16,-43 0-16,-42 0 16,42 0-16,1 0 15,-43 0-15,42 0 16,0 0-16,22 0 15,-43 0-15,42 0 16,-20 0-16,-22 0 16,0 0-16,0 0 15,0 0 1,-21 0 46,22 0-46,-1 0 15,0 0 297,-21 0-250,21 0-63,0 0 1,22 0-16,-1 0 15,-42 0-15,21 0 16,0 0-16,0 0 16,-21 0 15,22 0-16,-1 0 48,0 0-32,-21 0 1123,21 0-1122</inkml:trace>
  <inkml:trace contextRef="#ctx0" brushRef="#br0" timeOffset="5432.0253">3662 6879 0,'0'-21'78,"42"0"-63,43 21 1,42 0-16,-21 0 15,63 0-15,43 0 16,-43 0 0,64 0-16,-43 0 15,22 0-15,21 0 16,-43 0-16,-42 0 15,43 0-15,-85 0 16,-22 0-16,22 0 16,-63 0-16,-1 0 15,-21 0-15,0 0 16,-21 0-16,21 0 15,1-21-15,20 21 16,-21 0-16,21-21 16,-20 21-16,41 0 15,-42 0-15,0-43 16,22 43-16,-43 0 15,63 0-15,-20-21 16,-22 21-16,-21 0 16,42 0-16,-21 0 15,0-21-15,22 21 16,20 0-16,-20 0 15,41 0-15,-20 0 16,-43 0 0,64 0-16,-22 0 15,1 0-15,-43 0 16,-21 0-16,42 0 15,-21 0-15,22 0 16,-22 0-16,0 0 16,42 0-16,-20 0 15,-22 0-15,21 0 16,1 0-16,-1 0 15,-21 0-15,21 0 16,1 0-16,-1 0 16,-21 0-16,22 0 15,-1 0-15,0 0 16,-21 0-16,22 0 15,-1 0-15,43 0 16,-22 0-16,-20 0 16,-1 0-16,21 0 15,1 0-15,-22 0 16,22 0-16,-1 0 15,-42 0-15,43 0 16,-64 0-16,42 0 16,1 0-1,-1 0-15,-21 0 16,21 0-16,22 0 15,-22 0-15,22 0 16,-22 0-16,22 0 16,-1 0-16,1 0 15,20 0-15,-20 0 16,20 0-16,43 0 15,-21 0-15,-21 0 16,0 0-16,-1 0 16,-41 0-16,20 0 15,-42 0-15,22 0 16,-22 0-16,-21 0 15,42 0-15,-21 0 16,0 0-16,1 0 16,-22 0-16,21 0 15,0 0-15,0 0 16,-21 0-16,21 0 15,0 0-15,1 0 16,-1 0 0,21 0-16,-21 0 15,43 0-15,-43 0 16,21 0-16,-21 0 15,43 0-15,-22 0 16,1 0-16,20 0 16,-42 0-16,43 0 15,-1 0-15,1 0 16,-1 0-16,-20 0 15,-1 0-15,21 0 16,-20 0-16,-1 0 16,-42 0-16,21 0 15,0 0-15,1 0 16,-22 0-16,21 0 15,21 0-15,-42 0 16,42 0-16,-20 0 16,-22 0-16,42 0 15,-21 0-15,0 0 16,22 0-16,-43 0 15,21 0-15,42 0 16,-63 0 0,43 0-16,-22 0 15,42 0-15,-42 0 16,22 0-16,-22 0 15,42 0-15,-63 0 16,43 0-16,-22 0 16,42 0-16,-41 0 15,20 0-15,-21 0 16,0 0-16,22 0 15,-22 0-15,21 0 16,-42 0 0,21 0-16,22 0 15,-43 0-15,21 0 16,-21 0-16,42 0 15,-42 0-15,21 0 16,-21 0 0,43 0-1,-43 0 1,21 0-16,-21 0 15,42 0-15,-42 0 16,21 0 15</inkml:trace>
  <inkml:trace contextRef="#ctx0" brushRef="#br0" timeOffset="34021.7979">3598 8192 0,'0'0'78,"21"0"-62,22 0-16,-22 0 15,42 0-15,1 0 16,-22 0-16,43 0 16,-43 0-16,1 0 15,-1 0-15,0 0 16,22 0-16,-64 0 15,42 0-15,-21 0 16,22 21 0,-22-21-16,0 0 15,42 0-15,-20 0 16,20 42-16,-20-42 15,20 0-15,22 21 16,-43-21-16,22 0 16,20 0-16,-41 21 15,-1-21-15,21 0 16,1 43-16,-22-43 15,43 21 1,21-21-16,42 21 16,-63-21-16,42 0 15,-43 21-15,1-21 16,-22 0-16,-20 0 15,20 0-15,1 0 16,-43 0-16,21 0 16,-21 0-1,-21 0 1,22 0-16,-1 0 15,0 0-15,21 0 16,-21 0-16,43 0 16,-22 0-16,22 0 15,-1 0-15,-20 0 16,20 0-16,1 0 15,-1 0-15,-42 0 16,43 0-16,-22 0 16,0 0-16,-20 0 15,20 0-15,-21 0 16,-21 0-16,42 0 15,-42 0 1,22 0-16,-22 0 16,42 0-16,-42 0 15,21 0-15,43 0 16,-43 0-16,42 0 15,22 0-15,21 0 16,0 0-16,42 0 16,-21-42-16,-21 42 15,-1 0-15,-20 0 16,-21 0-16,-43-21 15,42 21-15,-42 0 16,22 0-16,-22 0 16,-21 0-16,21 0 15,0 0-15,0 0 16,-21 0-16,43 0 15,-22 0-15,-21 0 16,42 0-16,22 0 16,-1 0-16,1 0 15,-1 0-15,43 0 16,-64 0-16,1-21 15,-1 21 1,0 0-16,-20 0 16,-1 0-16,-21 0 15,21 0 1,21 0-16,-21 0 15,22 0-15,-1 0 16,22 0-16,-1 0 16,-42 0-16,43 0 15,-1 0-15,-42 0 16,22 0-16,-1 0 15,0 0-15,22 0 16,-22 0-16,22 0 16,-1 0-16,-20 0 15,-1 0-15,-21 0 16,21 0-16,-20 0 15,20 0-15,-21 0 16,0 0-16,22 0 16,-22 0-16,21 0 15,22 0-15,-43 0 16,42 0-16,-42-43 15,22 43 1,20-21-16,-42 21 16,1 0-16,20 0 15,0-21-15,-42 21 16,43-21-16,-1 21 15,0-21-15,-21-1 16,22 22 0,-43-21-16,21 21 15,-21 0-15,21-21 16</inkml:trace>
  <inkml:trace contextRef="#ctx0" brushRef="#br0" timeOffset="44116.8479">3598 8827 0,'21'0'141,"-21"0"-126,22 0 1,20 0 0,-42 0-1,21 0-15,0 0 16,0 0-16,1 0 15,20 0-15,-21 0 16,21 0-16,-42 0 16,22 0-16,20 0 15,-42 0-15,42-22 16,-21 22 15,1 0-31,-22 0 31,21 0-15,0 0-1,0 0-15,-21 0 16,42 0-16,-20 0 16,-1 0-16,0 0 15,21 0-15,22 0 16,-64 0-16,63 0 15,-63 0 1,43 0-16,-22 0 16,0 0-16,21 0 15,-21 0-15,22 0 16,-22 0-16,-21 0 15,21 0-15,0 0 16,0 0 0,-21 0-1,22 0 1,-1 0-16,0 0 15,0 0-15,21 0 16,-20 0-16,20 0 16,0 0-16,1-21 15,-22 0-15,21 21 16,-42 0-1,21 0-15,-21 0 16,43 0-16,-43 0 16,21 0 15,-21 0-16,42 0 1,-42 0-16,21 0 16,-21 0-16,43 0 15,-43 0-15,21 0 16,21 0-16,-42 0 15,42 0-15,-20 0 16,-1 0-16,0 0 16,0 0-1,0 0-15,-21 0 16,21 0-16,22 0 15,-43 0-15,42 0 16,0 0-16,-42 0 16,43 0-16,-22 0 15,21 0-15,-21 0 16,1 0-16,20 0 15,-42 0-15,21 0 16,21 0-16,-42 0 16,22 0-16,20 21 15,-21-21 1,21 0-1,-42 21 1,22-21-16,20 0 16,-21 22-16,21-22 15,1 21-15,-43-21 16,42 0-16,-21 0 15,22 21-15,-22-21 16,-21 0-16,21 0 16,21 0-16,-21 0 15,1 0-15,-1 0 16,0 0-16,-21 21 15,42-21-15,-42 0 16,21 21-16,-21-21 16,43 0-1,-22 0-15,21 0 16,-42 0-16,43 21 15,-22-21-15,0 0 16,0 0-16,0 0 16,0 0-16,43 0 15,-43 0-15,21 0 16,1 0-16,-1 0 15,0 0 1,-20 0-16,-1 0 16,0 0-16,0 0 15,0 0 1,-21 0-16,21 0 15,1 0-15,-1 0 16,-21 0-16,42 0 16,0 0-16,22 0 15,-1 0-15,-20 0 16,20 0-16,-20 0 15,-1 0-15,0 0 16,-42 0-16,43 0 16,-22 0-16,0 0 15,0 0-15,21 0 16,-20 0-16,20 0 15,21 0-15,-20 0 16,-1 0-16,-21-21 16,0 21-16,1 0 15,-1 0-15,-21 0 78,21 0-78,21 0 16,-42 0-16,43 0 15,-22 0-15,-21 0 16,42 0-16,-21 0 16,0 0-16,-21 0 15,22 0 1,-1 0-16,0 0 15,-21 0-15,42 0 16,-21 0-16,22-21 16,-22 21-16,42 0 15,-41-21-15,20 21 16,-42 0-16,42 0 15,-21 0-15,1 0 16,-22 0 0,21 0-16,21 0 15,-42 0-15,21 0 16,22 0-16,-22 0 15,21 0 1,-21 0-16,43 0 16,-43 0-16,21 0 15,-21 0-15,22 0 16,-43 0-16,21 0 15,-21 0-15,42 0 32,-42 0-32,21 0 15,-21 0-15,43 0 16,-22 0-16,42 0 15,-41 0-15,20 0 16,-21 0-16,43 0 16,-43 0-16,0 0 15,0 0-15,43 0 16,-64 0-16,21 0 15,-21 0-15,42 0 16,-42 0-16,21 0 16,-21 0-16,43 0 15,-43 0-15,21 0 16,21 0-1,-42 0 1,21 0 0,0 0-1,1 0 1,-22 0-1,42 0-15,-21 0 16,-21 0-16,42 0 16,-20 0-16,-1 0 15,-21 0-15,21 0 16,0 0-16,0 0 15,-21 0-15,21 0 16,22 0-16,-22 0 16,0 0-16,21 0 15,1 0-15,-22 0 16,21 0-16,22 0 15,-22 0-15,-21 0 16,43 0-16,-1 0 16,-42 0-16,43 0 15,-1 0-15,-41 0 16,41 0-16,-42 0 15,22 0 1,-22 0-16,21 0 16,-21 0-16,-21 0 15,21 0-15,1 0 16,-1 0-16,0 0 15,0 0-15,21 0 16,1 0-16,-1 0 16,0 0-16,43 0 15,-21 0-15,20 0 16,-20 0-16,-22 0 15,22 0-15,-64 0 16,21 0-16,0 0 16,0 0-16,0 0 15,22 0-15,20 0 16,1 0-16,41 0 15,-20 0-15,-21 0 16,20 0-16,-20 0 16,-22 0-16,-21 0 15,22 0-15,-22 0 16,0 0-16,-21 0 15,21 0 1,21 0-16,-42 0 16,43 0-16,-22 0 15,0 0-15,21 0 16,-20 0-16,41 0 15,1 0-15,-22 0 16,0 0-16,22 0 16,-22 0-16,22 0 15,-1 0-15,22 0 16,-64 0-16,42 0 15,-20 0-15,-1 0 16,-42 0-16,21 0 16,22 0-16,-22 0 15,0 0-15,21 0 16,1 0-16,-22 0 15,42 0-15,1 0 16,-22 0-16,22 0 16,20 0-16,-41 0 15,-1 0-15,0 0 16,-21 0-16,43 0 15,-22 0 1,1 0-16,-22 0 16,21 0-16,43 0 15,-43 0-15,43 0 16,-1 0-16,1 0 15,84 0-15,-42 0 16,0 0-16,-42 0 16,0 0-16,-22 0 15,-42 0-15,22 0 16,-43 0-16,21 0 31,0 0 0,0 0-15,-21 0-16,21 0 15,1 0 1,-1 0 0,-21 0-1,21 0 1,0 0-16,0 0 15,0 0 1,1 0-16,-1 0 16,0 0-16,21 0 15,-21 0-15,1-21 16,-1 0-16,0 21 15,0 0-15,0 0 16,0 0-16,1 0 16,20 0-16,-21 0 15,21 0-15,1 0 16,-1 0-16,-21 0 15,22 0-15,-22 0 16,21 0-16,-42 0 16,42 0-16,-20 0 15,-22 0-15,21 0 16,0 0-16,0 0 15,-21 0-15,21 0 16,0 0-16,1 0 16,-22 0-16,21 0 15,21 0-15,-21 0 16,-21 0-16,43 0 15,-22 0 1,0 0-16,0 0 16,0 0-16,-21 0 15,21 0-15,1 0 16,-1 0-16,-21 0 15,21 0-15,42 0 16,-63 0-16,43 0 16,-43 0-16,21 0 15,-21 0-15,42 0 16,-42 0-16,21 0 15,-21 0-15,22 0 16,-1 0-16,0 0 16,21 0-16,-42 0 15,21 0-15,-21 0 16,43 0-16,-43 0 15,21 0 1,21 0-16,-42 0 16,21 0-1,-21 0-15,43 0 16,-1 0-16,-21 0 15,0 0 1,1 0-16,20 0 16,-21 0-16,-21 0 15,21 0-15,0 0 16,1 0-1,-1 0-15,0 0 16,0 0-16,-21 0 16,21 0-16,22 0 15,-43 0-15,21 0 16,0 0-16,-21 0 15,21 0 1,-21 0-16,64 0 16,-22 0-16,-21 0 15,64 0-15,-64 0 16,21 0-16,-21 0 15,-21 0-15,22 0 16,-1 0 0,0 0 30,-21 0 32,21 0-31,0 0 577,0 0-608,-21 0-16,22 0 15,-1 0-15,0 0 16,21 0-16,-42 0 16,21 0-16,-21 0 15,43 0-15,-43 0 16,21 0-1,21 0-15,-42 0 16,21 0 0,1 0-16,-1 0 15,21 0-15,0 0 16,22 0-16,-43 0 15,21 0-15,1 0 16,-1 0-16,-21 0 16,0 0-1,1 0-15,-1 0 16,-21 0-16,42 0 15,-21 0-15,-21 0 16,21 0 0,1 0-1,-1 0-15,-21 21 16,42-21-1,-21 0-15,0 0 16,22 0 0,-43 0-16,21 0 15,-21 0 1,42 0-1,-42 0-15,21 0 16,-21 0-16,43 0 16,-43 21-16,21-21 15,21 0 1,-42 0-1,43 0-15,-22 21 16,0-21-16,0 0 16,0 0-16,0 0 15,-21 0 126,-42 0-126</inkml:trace>
  <inkml:trace contextRef="#ctx0" brushRef="#br0" timeOffset="46020.0512">19262 8954 0,'21'0'141,"0"0"-141,-21 0 15,21-43-15,0 43 16,0 0-16,1 0 16,-1 0-16,0 0 15,0 0-15,21 0 16,1 0-16,-22 0 15,21 0-15,-21 0 16,22 0-16,-1 0 16,-42 0-16,42 0 15,-20 0-15,-1 0 16,0 0-16,42 0 15,-41 0-15,20 0 16,0 0 0,-21 0-16,1 0 15,-1 0-15,0 0 16,0 0-1,-21 0-15,21 0 16,0 0-16,1 0 16,-22 0-1,21 0 16,0 0-15,0 0-16,-21 0 16,42-21-16,-20 21 15,-1 0-15,21 0 16,-21 0-16,22 0 15,-43 0-15,21 0 16,0-21 15,0 21-15,43 0-1,-64 0 1,21 0-16,-21 0 16,42 0-16,-42 0 15,21-21 1,-21 21 31,43 0-32,-43 0 16,21 0-15,-21 0 0</inkml:trace>
  <inkml:trace contextRef="#ctx0" brushRef="#br0" timeOffset="49124.4567">21209 8848 0,'0'-21'94,"0"21"-79,21 0-15,21 0 16,22-22-16,-1 22 15,-20 0-15,-1 0 16,22 0-16,-1 0 16,1 0-16,-1 0 15,1 0-15,20 0 16,-41 0-16,-22 0 15,21 0-15,-21 0 16,0 0-16,22 0 16,-43 0-16,21 0 15,42 0-15,-41 0 16,-1 0-16,21 0 15,22 0-15,-64 0 16,63 0-16,-63 0 16,42 0-16,-20 0 15,-1 0-15,42 0 16,1 0-16,20 0 15,22 0-15,0 0 16,-21 0 0,21 0-16,21 22 15,-43-22-15,1 21 16,-22-21-16,22 0 15,0 21-15,-22-21 16,-42 0-16,22 21 16,-1-21-16,0 0 15,1 0-15,20 0 16,22 0-16,0 0 15,42 0-15,21 21 16,-42-21-16,-22 21 16,1 1-16,-64-22 15,43 0-15,-22 21 16,-21-21-16,0 0 15,-21 0-15,21 0 16,1 0-16,-1 0 16,63 0-16,-20 0 15,63 0-15,42 0 16,1 0-16,20 0 15,-63 0 1,64 0-16,-107 0 16,1 0-16,-22 0 15,-41 0-15,-22 0 16,21 0-16,-21 0 15,21 0 1,0 0 0,0 0-16,43 0 15,-1-21-15,1-1 16,-22 1-16,22 0 15,20 0-15,-41 0 16,-22 21 0,0 0-16,0 0 15,0-21-15,0 21 16,1 0-16,20 0 15,-42 0-15,42 0 16,1 0-16,20 0 16,1 0-16,-22 0 15,43 0-15,-1 0 16,1 0-16,105 0 15,-63 0 1,22 0-16,-22 0 16,-43 0-16,-20 0 15,-22 0-15,0 0 16,-20 0-16,-1 0 15,0 0-15,-21 0 16,21 0 0,0 0 15,0 0-16,1 0-15,41 0 16,1 0-16,-22 0 16,64 0-16,-22 0 15,-20 0-15,-22 0 16,-21 0-16,-21 0 62,22 0-62,20 0 16,-21 0-1,0 0 1,0 0-16,-21 0 16,22 0-16,-1 0 15,21 0-15,-42 0 31,0-22 32</inkml:trace>
  <inkml:trace contextRef="#ctx0" brushRef="#br0" timeOffset="51074.46">3810 9567 0,'0'0'62,"0"0"-62,21 0 16,21 0 15,-42-21-16,22 21 17,-22 0-32,42 0 15,-42 0-15,21 0 16,-21 0-1,42 0-15,-20 0 16,-1 0-16,21 0 16,22 0-16,-22 0 15,21 0-15,1 0 16,21 0-16,-64 0 15,42 0-15,-63 0 16,43 0-16,-22 0 16,0 0-16,21 0 15,-21 0-15,43 0 16,-43 0-16,43 0 15,-22 0-15,0 0 16,-42 0-16,21 0 16,1 0-16,-1 0 15,21 0-15,0 0 16,1 0-16,-43 0 15,63 0 1,-42 0-16,22 0 16,-1 0-16,-21 0 15,0 0-15,-21 0 16,22 0-16,20 0 15,-21 0-15,21 0 16,-20 0-16,-22 0 16,42 0-1,-21 0 16,0 0-15,0 0 0,-21 0-1,22 0 1,-1 0-1,0 0-15,-21 0 16,21 0 31,0 0-16,0 0-31,-21 0 16,22 0 15</inkml:trace>
  <inkml:trace contextRef="#ctx0" brushRef="#br0" timeOffset="59527.5284">6350 9800 0,'-21'-21'125,"21"0"-125,0 21 31,42 0 47</inkml:trace>
  <inkml:trace contextRef="#ctx0" brushRef="#br0" timeOffset="65721.1575">23812 9546 0,'22'0'16,"-1"0"-1,-21 0 1,21 0-16,21 0 15,-42 0-15,43 0 16,-1 0-16,-21 0 16,0 0-1,0 0-15,22 0 16,-22 0-16,21 0 15,-21 0-15,-21 0 16,43 0-16,-22 0 16,0 0-16,0 0 15,-21 0-15,21 0 16,22 0-1,-22 0-15,0 0 16,21-21-16,-20 21 16,20 0-16,-21 0 15,0-21-15,0 21 16,1 0-16,-1 0 15,0 0-15,0 0 16,0 0-16,22 0 16,-43 0-16,42 0 15,0 0-15,-21 0 16,1 0-16,-1 0 15,21 0-15,-42 0 16,64 0-16,-43 0 16,85 0-1,-1 0-15,44 0 16,20 0-16,0 0 15,22 0-15,-22 0 16,-63 0-16,42 0 16,-106 0-16,43 0 15,-85 0-15,21 0 109,0 0-77,1 0-17,-22 0-15,21 0 16,-21 0-16,21 0 15,-21 0 48,21 0-48,0 0 17,0 0-32,-21 0 15,22 0 1,-1 0-16,0 0 15,-21 0 1,21 0 46,0 0-46,22 0-16,-43 0 16,21 0-16,0 0 15,0 0 1,-21 0 31,42 0-32,-20 0 1,20 0-16,-21 0 15,21 0-15,-20 0 16,41 0-16,-42 0 16,0 0-16,1 0 15,-22 0-15,21 0 16,-21 0-16,42 0 15,-42 0-15,21 0 16,-21 0 0,43 0-16,-22 0 15,21 0-15,-21 0 16,-21 0-16,21 0 15,1 0 1,-1 0-16,-21 0 16,21 0-1,0 0 1,0 0-16,0 0 15,1 0-15,-1 0 16,-21 0 0,21 0-1,0 0 16,0 0-15,-21 0-16,21 0 16,1 0-16,-1 0 15,-21 0 1,21 0-1,0 0 1,0 0-16,0 0 16,22 0-16,-22 0 15,42 0-15,-63 0 16,22 0-16,-1 0 15,0 21-15,0-21 32,0 0-17,0 0 1,-21 0-1,22 0 1,20 0-16,-21 0 31,-21-21-31,21 21 16,0 0-16,1 0 15,-22 0-15,21 0 16,0 0 15,0 0 0,-21 0-15,21 0 0,-21 21-1</inkml:trace>
  <inkml:trace contextRef="#ctx0" brushRef="#br0" timeOffset="82419.4935">8064 10351 0,'0'0'94,"0"0"-79,0 0-15,43 0 16,20 0-16,-20 0 15,84 0-15,21 0 16,-21 21-16,-21-21 16,21 21-16,-43-21 15,22 21-15,-64-21 16,-42 0-1,22 0-15,-1 0 47,21 0-31,0 0-1,-42 0-15,43 0 16,-1 0-16,-42 0 16,21 0-16,0 0 15,1 0-15,-1 0 16,0 0-1,0 0 1,-21 0-16,21 0 16,22 0-16,-22 0 15,42 0-15,1 0 16,20 0-16,-41 0 15,-1 0-15,-21 0 16,22 0-16,-43 0 31,21 0 0,21 0-31,-42 0 16,21 0-16,22 0 16,-43 0-16,21 0 15,0 0-15,0 0 0,-21 0 16,21 0-16,0 0 15,1 0 1,-22 0-16,21 0 16,0 0-16,0 0 15,0-21-15,0 21 16,1 0-1,-1 0-15,21-21 16,-42 21-16,21 0 16,-21 0-16,43 0 15,-22 0-15,0 0 16,-21 0-16,21 0 15,0 0-15,0 0 16,-21 0 0,22 0-1,-1 0-15,0 0 16,-21-21-16,21 21 15,21 0-15,-42 0 16,22 0 0,-1 0-16,0-22 15,0 22 1,-21 0-1,21 0-15,0 0 16,-21 0 0,22 0-16,-1 0 15,0 0-15,-21 0 16,21 0-1,0 0-15,0 0 16,22-21 0,-43 21-1,21 0-15,21 0 16,-42 0-16,21 0 15,-21 0-15,43 0 16,-22 0-16,0 0 16,21 0-16,-42 0 15,64 0-15,-64 0 16,42 0-16,-21 0 15,1 0-15,-22 0 16,21 0-16,0 0 31,0 0 78,-21 0-93,21 0 15,0 0-31,1 0 16,-22 0-1,21 0-15,21 0 16,-42 0 0,42 0-16,-42 0 15,22 0-15,-22 0 16,21 0-16,0 0 15,0 0 1,0 0 0,0 0-16,22 0 15,-22 0-15,0 0 16,0 0-16,0 0 15,1 0-15,-22 0 16,21 0 15,0 0-31,0 0 16,-21 0-1,21 0-15,43 0 16,-64 0-16,42 0 16,-21 21-16,22-21 15,-43 0-15,21 0 16,0 0 15,0 0-31,-21 0 16,42 0-16,1 0 15,-43 0-15,42 0 16,-21 0-16,-21 0 15,21 0-15,1 0 16,-1 0 15,-21 0-15,21 0-1,0 0 1,0 0-16,-21 0 16,21 0-16,22 0 15,-22 0-15,42 0 16,-63 0-1,43 0-15,-22 0 16,0 0-16,0 0 16,0 0-16,1 0 15,-1 0-15,0 0 16,0 0-1,-21 0-15,21 0 16,0 0-16,1 0 16,-22 0-1,21 0-15,0 0 16,0 0-1,-21 0 1,21 0 46,0 0-46,-21 0 0,22 0-16,-1 0 15,0 0 1,-21 0-1,21 0 1,0 0 0,0 0 15,-21 0-16,22 0 1,-1 0-16,21 0 16,0 0-16,-42 0 15,22 0-15,-1 0 16</inkml:trace>
  <inkml:trace contextRef="#ctx0" brushRef="#br0" timeOffset="143109.1115">13441 10414 0,'0'0'140,"21"0"-124,0 0 0,0 0-16,-21 0 15,21 0 1,1 0-1,-1 0 1,-21 0-16,42-21 16,-21 0-1,-21 21 1,43 0-16,-22 0 15,-21 0-15,42 0 16,-21 0-16,0 0 16,1 0-16,20 0 15,0 0-15,-21 0 16,22 0-16,-43 0 15,21 0-15,21 0 16,-21 0 0,1 0-1,-1 0-15,0 0 16,21 0-16,-21 0 15,1 0-15,20 0 16,0 0-16,-21 0 16,1 0-16,41 0 15,-63 21-15,21-21 16,-21 0-1,21 0 1,1 0-16,-1 0 16,-21 0-1,21 0 1,0 0-16,0 0 15,22 0-15,-43 0 16,21 0-16,-21 0 16,42 0-1,-42 0 1,42 42-1,-20-42 1,-22 0-16,21 0 16,0 0-16,0 0 0,-21 0 0,21 0 31,22 0-16,-22 0-15,-21 0 16,21 0-16,0 0 16,0 0-16,22 0 15,-22 0-15,0 0 16,21 0-1,1 0-15,20 0 16,1 0-16,-43 0 16,42 0-16,1 0 15,-1 0-15,22 0 16,-22 21-16,1-21 15,-22 22-15,-21-22 16,43 0-16,-22 0 16,43 42-16,-43-42 15,1 0-15,-1 0 16,21 0-16,-41 0 15,20 0 1,0 0-16,1 0 16,-22 0-16,42 0 15,-20 0-15,20 21 16,-21-21-16,-20 21 15,41-21-15,1 0 16,-1 0-16,1 21 16,-1-21-16,-42 22 15,43-22-15,-1 0 16,-20 0-16,20 0 15,-21 0-15,1 0 16,20 0-16,22 0 16,-22 0-16,-20 0 15,20 0-15,1 0 16,-1 0-16,-20 0 15,20 0-15,1 0 16,-1 0-16,-21 0 16,22 0-16,-22 0 15,1 0-15,-1 0 16,-21 0-16,0 0 15,0 0 1,43 0-16,-22 0 16,-21 0-16,22 0 0,-1 0 15,22-22-15,-1 22 16,22 0-16,-1 0 15,1 0-15,21 0 16,-43 0-16,-20 0 16,20 0-16,22 0 15,-43 0-15,22 0 16,-22 0-16,22 0 15,20 0-15,-63 0 16,43 0-16,-1 0 16,-41 0-16,41 0 15,1 0-15,-1 0 16,-21 0-16,22 0 15,21 0-15,-64 0 16,42 0-16,-42 0 16,43-21-16,-43 21 15,21 0-15,-20 0 16,62-21-16,-41 21 15,-22 0-15,21 0 16,22 0-16,20-21 16,-63 21-1,22 0-15,-1-21 16,0 21-16,43-21 15,-64 21-15,43 0 16,-22 0-16,0-22 16,-20 22-16,20 0 15,0-21-15,-42 21 16,43 0-16,-1 0 15,-42 0-15,42 0 16,-21 0-16,-21-21 16,43 21-16,-22 0 15,21 0-15,-21 0 16,1 0-16,41-21 15,-63 0-15,42 21 16,-42 0 0,22 0-1,-22 0-15,21 0 16,0 0-16,0 0 15,-21 0 1,21 0 0,0 0-1,1 0-15,20 0 16,-42 0-16,21 0 15,-21 0 1,42 0 0,-42 0-16,22 0 15,-22 0 1,42 0-16,-42 0 15,21 0-15,43 0 16,-64 0-16,21 0 16,21 0-16,-42 0 15,21 0-15,22 0 16,-43 0-16,21 0 15,21 0-15,-21 0 16,-21 0-16,21 0 16,1 0-16,-1 0 15,21 0-15,-42 0 16,21 0-16,-21 0 15,43 0-15,-43 0 16,21 0-16,-21 0 16,42 0-1,-42 0-15,21 0 16,43 0-16,-43 0 15,21 0-15,-21 0 16,43 0-16,-43 0 16,21 0-16,22 0 15,-43 0-15,43 0 16,-43 0-16,0 0 15,21 0-15,-42 0 16,21 0 0,22 0-16,-43 0 15,21 21 1,21-21-16,-42 0 15,43 0-15,-1 0 16,-42 0-16,21 0 16,21 0-16,-42 21 156,0 0-141,0 0 1,-21 1-16</inkml:trace>
  <inkml:trace contextRef="#ctx0" brushRef="#br0" timeOffset="154727.0026">23622 10647 0,'21'0'16,"0"0"-1,0 0-15,1 0 16,20 0-16,0 0 15,22 0-15,20 0 16,65 0-16,20 0 16,64 0-16,0 0 15,21 0-15,63 0 16,-42 0-16,85 0 15,0 0-15,-85 0 16,0 0-16,0 0 16,22 0-16,-86 0 15,-20 0 1,-43 0-16,-42 0 15,42 0-15,-63 0 16,21 0-16,-43 0 16,1 0-16,20 0 15,-20 21-15,20-21 16,22 42-16,-21-42 15,42 22-15,-42-22 16,-1 0-16,-20 0 16,-1 0-16,-42 21 15,1-21-15,-1 0 16,-21 0 15,21 0 0,0 0-15,-21 0 77,-63 42-93,-107-42 16</inkml:trace>
  <inkml:trace contextRef="#ctx0" brushRef="#br0" timeOffset="157773.0255">3746 11155 0,'0'0'78,"0"0"-63,22 21-15,41-21 16,1 21 0,41-21-16,-41 21 15,42-21-15,0 43 16,21-43-16,-22 0 15,-20 0-15,84 21 16,-63-21-16,42 0 16,22 0-16,-22 0 15,21 0-15,-21 0 16,43 42-16,-64-42 15,-42 0-15,42 21 16,-64-21-16,1 22 16,-1-22-16,1 0 15,-22 21-15,0-21 0,-42 0 16,43 0-16,-1 0 15,-21 0-15,43 0 16,-1 21-16,43-21 16,-43 0-16,-20 0 15,41 0-15,-41 0 16,20 0-16,-20 0 15,20 0-15,-42 0 16,22 0-16,-22 0 16,42 0-16,-42 0 15,22 0-15,-22 0 16,42 0-1,1 0-15,-43 0 16,21 0-16,1 0 16,20 0-16,1 0 15,-22 0-15,0 0 16,43 0-16,-21 0 15,20 0-15,-63 0 16,64 0-16,-21 0 16,-43 0-16,21 0 15,-21 0-15,0 0 16,22 0-16,-22 0 15,-21 0-15,21 0 16,0 0-16,0 0 31,-21 0-31,22 0 16,-1 0-16,0 0 15,0 0-15,21 0 16,1 0-16,-22 0 16,21 0-16,1 0 15,20 0-15,-42 0 16,22 0-1,-1 0-15,0 0 16,-42 0-16,21 0 16,1 0-16,-1 0 15,-21 0-15,42 0 16,-21 21-1,0-21-15,-21 0 16,43 0-16,-22 21 16,-21-21-16,42 0 15,-21 0-15,22 0 16,-22 0-16,42 0 15,-41 0-15,20 0 16,0 0-16,1 0 16,-1 0-16,21 0 15,1 0-15,-43 0 16,21 0-16,-20 0 15,-22 0-15,42 0 16,-42 0-16,21 0 16,-21 0-1,42 0 1,-20 0-16,20 0 15,-21 0-15,21 0 16,1 0-16,-1 0 16,-21 0-16,0 0 15,1 0-15,-1 0 16,-21 0 15</inkml:trace>
  <inkml:trace contextRef="#ctx0" brushRef="#br0" timeOffset="169325.2747">3662 12573 0,'21'0'125,"42"0"-125,22 0 15,-21 0-15,20 0 16,1 0-16,21 0 15,-22 0-15,1-21 16,21 0-16,-64 21 16,22 0-16,-22 0 15,-21 0-15,0 0 16,22 0-16,-1 0 15,43 0-15,-22 0 16,22 0-16,0 0 16,42 0-16,0 0 15,-22 0-15,-20 0 16,-43 0-16,1 0 15,-1 0 1,-21 0-16,-21 0 16,43 0-16,-22 0 15,0 0-15,42 0 16,22 0-16,-43 0 15,85 0-15,0 0 16,-21 0-16,64 0 16,-22 0-16,0 0 15,0 0-15,-63 0 16,21 0-16,-43 0 15,-21 0-15,1 0 16,-22 0-16,-21 0 16,21 0-1,21 0-15,1 0 16,-22 0-16,21 0 15,1 0-15,-1 0 16,-21 0-16,43 0 16,-22 0-16,0 0 15,-21 0-15,22 0 16,20 0-16,-20 0 15,62 0 1,-41 0-16,-1 0 16,-41 0-16,-1 0 15,21 0-15,-42 0 16,42 0-1,-42 0-15,22 0 16,41 0-16,-42 0 16,43 0-16,-1 0 15,1 0-15,-22 0 16,0 0-16,22 0 15,-22 0-15,1 0 16,-22 0-16,21 0 16,0 0-16,1 0 15,-22 0-15,21 0 16,1 0-16,20 0 15,22 0-15,-22 0 16,43 0-16,-21 0 16,21 0-16,-43 0 15,-21 0-15,1 0 16,-22 0-16,42 0 15,-63 0 1,22 0-16,-1 0 16,0 0-16,0 0 15,0 0-15,0 0 16,-21 0-1,22 0 1,20 0-16,-42 0 16,21 0-16,0 0 15,0 0-15,-21 0 16,43 0-16,-22 0 15,-21 0 1,21 0-16,0 0 16,0 0-16,-21 0 15,22 0 1,-1 0 15</inkml:trace>
  <inkml:trace contextRef="#ctx0" brushRef="#br0" timeOffset="222818.4074">3619 15346 0,'22'0'31,"-1"0"-31,-21-21 16,21 21-16,21 0 15,-42 0 1,43 0-16,-22 0 16,-21 0-16,21 0 15,21 0-15,-21 0 16,-21 0-16,43 0 15,20 0-15,22 0 16,63 0 0,64 0-16,21 21 15,-1-21-15,44 0 16,20 0-16,-42 0 15,42 0-15,-84 0 16,21 0-16,-22 0 16,-41 0-16,-43 0 15,-21 0-15,-22 0 16,43 0-16,-63 0 15,20 0-15,-41 0 16,-1 0-16,-42 0 16,21 0-16,0 0 15,1 0-15,-22 0 16,42 0-16,-21 0 15,21 0-15,-42 0 16,22 0-16,20 0 16,-42 0-16,42 0 15,-21 0-15,1 0 16,-1 0-16,0 0 15,0 0-15,0 0 16,22 0 0,-22 0-16,21 0 15,0 0-15,-20 0 16,20 0-16,0 0 15,1 0-15,20 0 16,-21 0-16,-20 0 16,20 0-16,0 0 15,1 0-15,-22 0 16,0 0-16,21 0 15,-21 0-15,22 21 16,-22-21-16,21 0 16,1 21-16,-43-21 15,21 0-15,0 0 16,0 0-16,0 21 15,0 1-15,1-22 16,20 0-16,-21 0 16,0 21-16,22-21 15,20 21-15,-42-21 16,43 0-16,-22 0 15,22 21-15,-1-21 16,1 21 0,20-21-16,-20 0 15,-1 0-15,1 0 16,-1 0-16,-20 0 15,20 0-15,1 0 16,-22 0-16,0 0 16,43 0-16,0 0 15,-22 0-15,1 0 16,-1 0-16,-21 0 15,22 0-15,-43 0 16,21 0-16,-20 0 16,-1 0-16,21 0 15,-42 0-15,21 0 16,22 21-16,-43-21 15,42 0-15,0 0 16,-42 0-16,43 0 16,-22 0-16,0 0 15,0 0-15,0 0 16,0 0-16,-21 0 15,22 0-15,-1 0 16,0 0 0,-21 0-1,21 0-15,0 0 16,0 0-16,-21 0 15,22 0-15,-1 0 16,0 0-16,-21 0 16,21 0-16,21 0 15,-42 0-15,43 0 16,-22 0-16,-21 0 15,42 0 1,-42 0 0</inkml:trace>
  <inkml:trace contextRef="#ctx0" brushRef="#br0" timeOffset="226751.6447">11303 15515 0,'21'-21'16,"-21"21"77,42 0-77,-20-21 0,20 21-16,0-21 15,-42 21-15,64 0 16,-43-21-16,21 21 15,-21 0-15,22 0 16,-1 0-16,22 0 16,-1 0-16,22-22 15,-64 1-15,42 21 16,1-21-16,-22 21 15,1 0-15,-1 0 16,0 0-16,22 0 16,-43 0-16,21 0 15,-21 0-15,1 0 16,20 0-1,-21 0-15,21 0 16,1 0-16,-1 0 16,-21 0-16,43 0 15,-22 0-15,0 0 16,22 0-16,-43 0 15,21 0-15,-20 0 16,41 0-16,1 21 16,20-21-16,-41 21 15,41-21-15,-20 0 16,42 0-16,-22 0 15,1 0-15,0 0 16,-1 0 0,22 0-16,-42 0 15,-1 22-15,-21-22 16,64 21-16,-42-21 15,20 21-15,-20-21 16,21 0-16,-1 0 16,1 0-16,21 0 15,-22 0-15,22 0 16,0 0-16,0 0 15,-21 0-15,20 0 16,-41 0-16,21 0 16,-22 0-16,1 0 15,-43 0-15,42 0 16,-20 0-16,-22 0 15,0 0-15,-21 0 16,21 0 0,0 0 77,0 0-62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05AA6-BB25-46E0-BE9D-5C9559466ECC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1112D-7EF8-48BA-ADFF-8649CE14F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77348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1112D-7EF8-48BA-ADFF-8649CE14FF7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92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C30E-BAB1-4B7C-86AE-593B176F683E}" type="datetime1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75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9CD3-6DE2-4CB7-9B57-FFF207257DD3}" type="datetime1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79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8564-FE62-4F01-8F9B-851F2FD89119}" type="datetime1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25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2D43-6DE6-4495-A5A9-4276BF5E08CF}" type="datetime1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40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B77D-DFB1-4082-9A5B-F86F83D354E9}" type="datetime1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2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7A690-A9CF-44BE-8AAE-96F28F4B7351}" type="datetime1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9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F699-D035-43C5-A053-C61D393BDE24}" type="datetime1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53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759B-59F1-40FF-8E15-28B56999FCF2}" type="datetime1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EACD-3D98-4393-919E-E0DBF46BEA5C}" type="datetime1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74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FC6ED2-619B-4875-95ED-348158E2B2B1}" type="datetime1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12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8C13-09B0-42AB-9164-E410594448E4}" type="datetime1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9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0BD203-95EC-476E-9A45-EF97667C282E}" type="datetime1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8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 </a:t>
            </a:r>
            <a:br>
              <a:rPr lang="en-US" altLang="zh-CN" dirty="0" smtClean="0"/>
            </a:br>
            <a:r>
              <a:rPr lang="en-US" altLang="zh-CN" dirty="0" smtClean="0"/>
              <a:t>Web </a:t>
            </a:r>
            <a:r>
              <a:rPr lang="zh-CN" altLang="en-US" dirty="0" smtClean="0"/>
              <a:t>运维开发课程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smtClean="0"/>
              <a:t>第</a:t>
            </a:r>
            <a:r>
              <a:rPr lang="zh-CN" altLang="en-US"/>
              <a:t>六</a:t>
            </a:r>
            <a:r>
              <a:rPr lang="zh-CN" altLang="en-US" smtClean="0"/>
              <a:t>篇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BoyleGu</a:t>
            </a:r>
            <a:r>
              <a:rPr lang="en-US" altLang="zh-CN" dirty="0" smtClean="0"/>
              <a:t> Python Tech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153400" y="5058383"/>
            <a:ext cx="275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主讲人：顾鲍尔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27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Socket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服务器端开发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3982189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Socket</a:t>
            </a:r>
            <a:r>
              <a:rPr lang="zh-CN" altLang="en-US" sz="2800" dirty="0" smtClean="0"/>
              <a:t>服务器端编程主要包括下面几步：</a:t>
            </a:r>
            <a:endParaRPr lang="en-US" altLang="zh-CN" sz="2800" dirty="0" smtClean="0"/>
          </a:p>
          <a:p>
            <a:r>
              <a:rPr lang="en-US" altLang="zh-CN" sz="2800" dirty="0" smtClean="0"/>
              <a:t>1. </a:t>
            </a:r>
            <a:r>
              <a:rPr lang="zh-CN" altLang="en-US" sz="2800" dirty="0" smtClean="0"/>
              <a:t>打开</a:t>
            </a:r>
            <a:r>
              <a:rPr lang="en-US" altLang="zh-CN" sz="2800" dirty="0" smtClean="0"/>
              <a:t>socket</a:t>
            </a:r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绑定一个地址和端口</a:t>
            </a:r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侦听进来的连接</a:t>
            </a:r>
            <a:endParaRPr lang="en-US" altLang="zh-CN" sz="2800" dirty="0" smtClean="0"/>
          </a:p>
          <a:p>
            <a:r>
              <a:rPr lang="en-US" altLang="zh-CN" sz="2800" dirty="0" smtClean="0"/>
              <a:t>4.</a:t>
            </a:r>
            <a:r>
              <a:rPr lang="zh-CN" altLang="en-US" sz="2800" dirty="0" smtClean="0"/>
              <a:t>接受连接</a:t>
            </a:r>
            <a:endParaRPr lang="en-US" altLang="zh-CN" sz="2800" dirty="0" smtClean="0"/>
          </a:p>
          <a:p>
            <a:r>
              <a:rPr lang="en-US" altLang="zh-CN" sz="2800" dirty="0" smtClean="0"/>
              <a:t>5.</a:t>
            </a:r>
            <a:r>
              <a:rPr lang="zh-CN" altLang="en-US" sz="2800" dirty="0" smtClean="0"/>
              <a:t>读写数据</a:t>
            </a:r>
            <a:endParaRPr lang="en-US" altLang="zh-CN" sz="2800" dirty="0" smtClean="0"/>
          </a:p>
          <a:p>
            <a:r>
              <a:rPr lang="en-US" altLang="zh-CN" sz="2800" dirty="0" smtClean="0"/>
              <a:t>6.</a:t>
            </a:r>
            <a:r>
              <a:rPr lang="zh-CN" altLang="en-US" sz="2800" dirty="0" smtClean="0"/>
              <a:t>关闭连接</a:t>
            </a:r>
            <a:endParaRPr lang="en-US" altLang="zh-CN" sz="28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10</a:t>
            </a:fld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墨迹 5"/>
              <p14:cNvContentPartPr/>
              <p14:nvPr/>
            </p14:nvContentPartPr>
            <p14:xfrm>
              <a:off x="746640" y="2674800"/>
              <a:ext cx="5441040" cy="3413880"/>
            </p14:xfrm>
          </p:contentPart>
        </mc:Choice>
        <mc:Fallback xmlns="">
          <p:pic>
            <p:nvPicPr>
              <p:cNvPr id="6" name="墨迹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80" y="2665440"/>
                <a:ext cx="5459760" cy="343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993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3"/>
            <a:ext cx="10306841" cy="433472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socket(</a:t>
            </a:r>
            <a:r>
              <a:rPr lang="en-US" altLang="zh-CN" dirty="0" err="1" smtClean="0"/>
              <a:t>family,type</a:t>
            </a:r>
            <a:r>
              <a:rPr lang="en-US" altLang="zh-CN" dirty="0" smtClean="0"/>
              <a:t>[,</a:t>
            </a:r>
            <a:r>
              <a:rPr lang="en-US" altLang="zh-CN" dirty="0" err="1" smtClean="0"/>
              <a:t>protocal</a:t>
            </a:r>
            <a:r>
              <a:rPr lang="en-US" altLang="zh-CN" dirty="0" smtClean="0"/>
              <a:t>])                </a:t>
            </a:r>
            <a:r>
              <a:rPr lang="zh-CN" altLang="en-US" dirty="0" smtClean="0"/>
              <a:t>使用</a:t>
            </a:r>
            <a:r>
              <a:rPr lang="zh-CN" altLang="en-US" dirty="0"/>
              <a:t>给定的地址族、套接字类型、协议编号（默认为</a:t>
            </a:r>
            <a:r>
              <a:rPr lang="en-US" altLang="zh-CN" dirty="0"/>
              <a:t>0</a:t>
            </a:r>
            <a:r>
              <a:rPr lang="zh-CN" altLang="en-US" dirty="0"/>
              <a:t>）来创建套接字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套接</a:t>
            </a:r>
            <a:r>
              <a:rPr lang="zh-CN" altLang="en-US" b="1" dirty="0" smtClean="0">
                <a:solidFill>
                  <a:srgbClr val="FF0000"/>
                </a:solidFill>
              </a:rPr>
              <a:t>字的实例具有以下方法：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1. </a:t>
            </a:r>
            <a:r>
              <a:rPr lang="en-US" altLang="zh-CN" b="1" dirty="0" err="1" smtClean="0"/>
              <a:t>s.bind</a:t>
            </a:r>
            <a:r>
              <a:rPr lang="en-US" altLang="zh-CN" b="1" dirty="0" smtClean="0"/>
              <a:t>(address)        </a:t>
            </a:r>
            <a:r>
              <a:rPr lang="zh-CN" altLang="en-US" dirty="0" smtClean="0"/>
              <a:t>将</a:t>
            </a:r>
            <a:r>
              <a:rPr lang="zh-CN" altLang="en-US" dirty="0"/>
              <a:t>套接字绑定到地址</a:t>
            </a:r>
            <a:r>
              <a:rPr lang="en-US" altLang="zh-CN" dirty="0"/>
              <a:t>, </a:t>
            </a:r>
            <a:r>
              <a:rPr lang="zh-CN" altLang="en-US" dirty="0"/>
              <a:t>在</a:t>
            </a:r>
            <a:r>
              <a:rPr lang="en-US" altLang="zh-CN" dirty="0"/>
              <a:t>AF_INET</a:t>
            </a:r>
            <a:r>
              <a:rPr lang="zh-CN" altLang="en-US" dirty="0"/>
              <a:t>下</a:t>
            </a:r>
            <a:r>
              <a:rPr lang="en-US" altLang="zh-CN" dirty="0"/>
              <a:t>,</a:t>
            </a:r>
            <a:r>
              <a:rPr lang="zh-CN" altLang="en-US" dirty="0"/>
              <a:t>以元组（</a:t>
            </a:r>
            <a:r>
              <a:rPr lang="en-US" altLang="zh-CN" dirty="0" err="1"/>
              <a:t>host,port</a:t>
            </a:r>
            <a:r>
              <a:rPr lang="zh-CN" altLang="en-US" dirty="0"/>
              <a:t>）的形式表示地址</a:t>
            </a:r>
            <a:r>
              <a:rPr lang="en-US" altLang="zh-CN" dirty="0" smtClean="0"/>
              <a:t>.</a:t>
            </a:r>
          </a:p>
          <a:p>
            <a:r>
              <a:rPr lang="en-US" altLang="zh-CN" b="1" dirty="0" smtClean="0"/>
              <a:t>2.s.listen(backlog)        </a:t>
            </a:r>
            <a:r>
              <a:rPr lang="zh-CN" altLang="en-US" dirty="0" smtClean="0"/>
              <a:t>开始监听传入连接。</a:t>
            </a:r>
            <a:r>
              <a:rPr lang="en-US" altLang="zh-CN" dirty="0" smtClean="0"/>
              <a:t>backlog</a:t>
            </a:r>
            <a:r>
              <a:rPr lang="zh-CN" altLang="en-US" dirty="0" smtClean="0"/>
              <a:t>指定在拒绝连接之前，操作系统</a:t>
            </a:r>
            <a:r>
              <a:rPr lang="zh-CN" altLang="en-US" dirty="0"/>
              <a:t>可以挂起的最大连接数量。该值至少为</a:t>
            </a:r>
            <a:r>
              <a:rPr lang="en-US" altLang="zh-CN" dirty="0"/>
              <a:t>1</a:t>
            </a:r>
            <a:r>
              <a:rPr lang="zh-CN" altLang="en-US" dirty="0"/>
              <a:t>，大部分应用程序设为</a:t>
            </a:r>
            <a:r>
              <a:rPr lang="en-US" altLang="zh-CN" dirty="0"/>
              <a:t>5</a:t>
            </a:r>
            <a:r>
              <a:rPr lang="zh-CN" altLang="en-US" dirty="0"/>
              <a:t>就可以了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 smtClean="0"/>
              <a:t>3.s.connect(address)   </a:t>
            </a:r>
            <a:r>
              <a:rPr lang="zh-CN" altLang="en-US" dirty="0" smtClean="0"/>
              <a:t>连接</a:t>
            </a:r>
            <a:r>
              <a:rPr lang="zh-CN" altLang="en-US" dirty="0"/>
              <a:t>到</a:t>
            </a:r>
            <a:r>
              <a:rPr lang="en-US" altLang="zh-CN" dirty="0"/>
              <a:t>address</a:t>
            </a:r>
            <a:r>
              <a:rPr lang="zh-CN" altLang="en-US" dirty="0"/>
              <a:t>处的套接字。一般</a:t>
            </a:r>
            <a:r>
              <a:rPr lang="en-US" altLang="zh-CN" dirty="0"/>
              <a:t>address</a:t>
            </a:r>
            <a:r>
              <a:rPr lang="zh-CN" altLang="en-US" dirty="0"/>
              <a:t>的格式为</a:t>
            </a:r>
            <a:r>
              <a:rPr lang="zh-CN" altLang="en-US" dirty="0" smtClean="0"/>
              <a:t>元组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ostname,port</a:t>
            </a:r>
            <a:r>
              <a:rPr lang="en-US" altLang="zh-CN" dirty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如果连接出错，返回</a:t>
            </a:r>
            <a:r>
              <a:rPr lang="en-US" altLang="zh-CN" dirty="0" err="1"/>
              <a:t>socket.error</a:t>
            </a:r>
            <a:r>
              <a:rPr lang="zh-CN" altLang="en-US" dirty="0"/>
              <a:t>错误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 smtClean="0"/>
              <a:t>4.</a:t>
            </a:r>
            <a:r>
              <a:rPr lang="en-US" altLang="zh-CN" b="1" dirty="0"/>
              <a:t> </a:t>
            </a:r>
            <a:r>
              <a:rPr lang="en-US" altLang="zh-CN" b="1" dirty="0" err="1"/>
              <a:t>s.connect_ex</a:t>
            </a:r>
            <a:r>
              <a:rPr lang="en-US" altLang="zh-CN" b="1" dirty="0"/>
              <a:t>(</a:t>
            </a:r>
            <a:r>
              <a:rPr lang="en-US" altLang="zh-CN" b="1" dirty="0" err="1"/>
              <a:t>adddress</a:t>
            </a:r>
            <a:r>
              <a:rPr lang="en-US" altLang="zh-CN" b="1" dirty="0" smtClean="0"/>
              <a:t>)         </a:t>
            </a:r>
            <a:r>
              <a:rPr lang="zh-CN" altLang="en-US" dirty="0" smtClean="0"/>
              <a:t>功能</a:t>
            </a:r>
            <a:r>
              <a:rPr lang="zh-CN" altLang="en-US" dirty="0"/>
              <a:t>与</a:t>
            </a:r>
            <a:r>
              <a:rPr lang="en-US" altLang="zh-CN" dirty="0"/>
              <a:t>connect(address)</a:t>
            </a:r>
            <a:r>
              <a:rPr lang="zh-CN" altLang="en-US" dirty="0"/>
              <a:t>相同，但是成功返回</a:t>
            </a:r>
            <a:r>
              <a:rPr lang="en-US" altLang="zh-CN" dirty="0"/>
              <a:t>0</a:t>
            </a:r>
            <a:r>
              <a:rPr lang="zh-CN" altLang="en-US" dirty="0"/>
              <a:t>，失败返回</a:t>
            </a:r>
            <a:r>
              <a:rPr lang="en-US" altLang="zh-CN" dirty="0" err="1"/>
              <a:t>errno</a:t>
            </a:r>
            <a:r>
              <a:rPr lang="zh-CN" altLang="en-US" dirty="0"/>
              <a:t>的值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 smtClean="0"/>
              <a:t>5.</a:t>
            </a:r>
            <a:r>
              <a:rPr lang="en-US" altLang="zh-CN" b="1" dirty="0"/>
              <a:t> </a:t>
            </a:r>
            <a:r>
              <a:rPr lang="en-US" altLang="zh-CN" b="1" dirty="0" err="1"/>
              <a:t>s.accept</a:t>
            </a:r>
            <a:r>
              <a:rPr lang="en-US" altLang="zh-CN" b="1" dirty="0" smtClean="0"/>
              <a:t>()                    </a:t>
            </a:r>
            <a:r>
              <a:rPr lang="zh-CN" altLang="en-US" dirty="0" smtClean="0"/>
              <a:t>接受</a:t>
            </a:r>
            <a:r>
              <a:rPr lang="en-US" altLang="zh-CN" dirty="0"/>
              <a:t>TCP</a:t>
            </a:r>
            <a:r>
              <a:rPr lang="zh-CN" altLang="en-US" dirty="0"/>
              <a:t>连接并返回（</a:t>
            </a:r>
            <a:r>
              <a:rPr lang="en-US" altLang="zh-CN" dirty="0" err="1"/>
              <a:t>conn,address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其中</a:t>
            </a:r>
            <a:r>
              <a:rPr lang="en-US" altLang="zh-CN" dirty="0"/>
              <a:t>conn</a:t>
            </a:r>
            <a:r>
              <a:rPr lang="zh-CN" altLang="en-US" dirty="0"/>
              <a:t>是新的套接字对象，可以用来接收和发送数据。</a:t>
            </a:r>
            <a:r>
              <a:rPr lang="en-US" altLang="zh-CN" dirty="0"/>
              <a:t>address</a:t>
            </a:r>
            <a:r>
              <a:rPr lang="zh-CN" altLang="en-US" dirty="0"/>
              <a:t>是连接客户端的地址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 smtClean="0"/>
              <a:t>6.</a:t>
            </a:r>
            <a:r>
              <a:rPr lang="en-US" altLang="zh-CN" dirty="0"/>
              <a:t> </a:t>
            </a:r>
            <a:r>
              <a:rPr lang="en-US" altLang="zh-CN" dirty="0" err="1"/>
              <a:t>s.close</a:t>
            </a:r>
            <a:r>
              <a:rPr lang="en-US" altLang="zh-CN" dirty="0" smtClean="0"/>
              <a:t>()                    </a:t>
            </a:r>
            <a:r>
              <a:rPr lang="zh-CN" altLang="en-US" dirty="0" smtClean="0"/>
              <a:t>关闭套接字</a:t>
            </a:r>
            <a:endParaRPr lang="en-US" altLang="zh-CN" b="1" dirty="0" smtClean="0"/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altLang="zh-CN" dirty="0" smtClean="0"/>
              <a:t>Socket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—Socket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1028520" y="3132000"/>
              <a:ext cx="10127520" cy="283500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9160" y="3122640"/>
                <a:ext cx="10146240" cy="285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247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3"/>
            <a:ext cx="10306841" cy="4334729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7.   </a:t>
            </a:r>
            <a:r>
              <a:rPr lang="en-US" altLang="zh-CN" dirty="0" err="1" smtClean="0">
                <a:solidFill>
                  <a:schemeClr val="tx1"/>
                </a:solidFill>
              </a:rPr>
              <a:t>s.fileno</a:t>
            </a:r>
            <a:r>
              <a:rPr lang="en-US" altLang="zh-CN" dirty="0" smtClean="0">
                <a:solidFill>
                  <a:schemeClr val="tx1"/>
                </a:solidFill>
              </a:rPr>
              <a:t>()      </a:t>
            </a:r>
            <a:r>
              <a:rPr lang="zh-CN" altLang="en-US" dirty="0" smtClean="0">
                <a:solidFill>
                  <a:schemeClr val="tx1"/>
                </a:solidFill>
              </a:rPr>
              <a:t>返回套接字的文件描述符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8.   </a:t>
            </a:r>
            <a:r>
              <a:rPr lang="en-US" altLang="zh-CN" dirty="0" err="1" smtClean="0">
                <a:solidFill>
                  <a:schemeClr val="tx1"/>
                </a:solidFill>
              </a:rPr>
              <a:t>s.getpeername</a:t>
            </a:r>
            <a:r>
              <a:rPr lang="en-US" altLang="zh-CN" dirty="0" smtClean="0">
                <a:solidFill>
                  <a:schemeClr val="tx1"/>
                </a:solidFill>
              </a:rPr>
              <a:t>()    </a:t>
            </a:r>
            <a:r>
              <a:rPr lang="zh-CN" altLang="en-US" dirty="0" smtClean="0">
                <a:solidFill>
                  <a:schemeClr val="tx1"/>
                </a:solidFill>
              </a:rPr>
              <a:t>返回连接套接字的远程地址。返回值通常是元组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ipaddr,port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9.   </a:t>
            </a:r>
            <a:r>
              <a:rPr lang="en-US" altLang="zh-CN" dirty="0" err="1" smtClean="0">
                <a:solidFill>
                  <a:schemeClr val="tx1"/>
                </a:solidFill>
              </a:rPr>
              <a:t>s.getsockname</a:t>
            </a:r>
            <a:r>
              <a:rPr lang="en-US" altLang="zh-CN" dirty="0" smtClean="0">
                <a:solidFill>
                  <a:schemeClr val="tx1"/>
                </a:solidFill>
              </a:rPr>
              <a:t>()     </a:t>
            </a:r>
            <a:r>
              <a:rPr lang="zh-CN" altLang="en-US" dirty="0" smtClean="0">
                <a:solidFill>
                  <a:schemeClr val="tx1"/>
                </a:solidFill>
              </a:rPr>
              <a:t>返回套接字自己的地址。通常是一个元组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ipaddr,port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10. </a:t>
            </a:r>
            <a:r>
              <a:rPr lang="en-US" altLang="zh-CN" dirty="0" err="1" smtClean="0">
                <a:solidFill>
                  <a:schemeClr val="tx1"/>
                </a:solidFill>
              </a:rPr>
              <a:t>s.getsockopt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level,optname</a:t>
            </a:r>
            <a:r>
              <a:rPr lang="en-US" altLang="zh-CN" dirty="0" smtClean="0">
                <a:solidFill>
                  <a:schemeClr val="tx1"/>
                </a:solidFill>
              </a:rPr>
              <a:t>[.</a:t>
            </a:r>
            <a:r>
              <a:rPr lang="en-US" altLang="zh-CN" dirty="0" err="1" smtClean="0">
                <a:solidFill>
                  <a:schemeClr val="tx1"/>
                </a:solidFill>
              </a:rPr>
              <a:t>buflen</a:t>
            </a:r>
            <a:r>
              <a:rPr lang="en-US" altLang="zh-CN" dirty="0" smtClean="0">
                <a:solidFill>
                  <a:schemeClr val="tx1"/>
                </a:solidFill>
              </a:rPr>
              <a:t>])     </a:t>
            </a:r>
            <a:r>
              <a:rPr lang="zh-CN" altLang="en-US" dirty="0" smtClean="0">
                <a:solidFill>
                  <a:schemeClr val="tx1"/>
                </a:solidFill>
              </a:rPr>
              <a:t>返回套接字选项的值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11. </a:t>
            </a:r>
            <a:r>
              <a:rPr lang="en-US" altLang="zh-CN" dirty="0" err="1" smtClean="0">
                <a:solidFill>
                  <a:schemeClr val="tx1"/>
                </a:solidFill>
              </a:rPr>
              <a:t>s.gettimeout</a:t>
            </a:r>
            <a:r>
              <a:rPr lang="en-US" altLang="zh-CN" dirty="0" smtClean="0">
                <a:solidFill>
                  <a:schemeClr val="tx1"/>
                </a:solidFill>
              </a:rPr>
              <a:t>()          </a:t>
            </a:r>
            <a:r>
              <a:rPr lang="zh-CN" altLang="en-US" dirty="0" smtClean="0">
                <a:solidFill>
                  <a:schemeClr val="tx1"/>
                </a:solidFill>
              </a:rPr>
              <a:t>返回当前超时期的值，单位是秒，如果没有设置超时期，则返回</a:t>
            </a:r>
            <a:r>
              <a:rPr lang="en-US" altLang="zh-CN" dirty="0" smtClean="0">
                <a:solidFill>
                  <a:schemeClr val="tx1"/>
                </a:solidFill>
              </a:rPr>
              <a:t>None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12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  <a:r>
              <a:rPr lang="en-US" altLang="zh-CN" dirty="0" err="1">
                <a:solidFill>
                  <a:schemeClr val="tx1"/>
                </a:solidFill>
              </a:rPr>
              <a:t>s.recv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bufsize,flag</a:t>
            </a:r>
            <a:r>
              <a:rPr lang="en-US" altLang="zh-CN" dirty="0">
                <a:solidFill>
                  <a:schemeClr val="tx1"/>
                </a:solidFill>
              </a:rPr>
              <a:t>)        </a:t>
            </a:r>
            <a:r>
              <a:rPr lang="zh-CN" altLang="en-US" dirty="0" smtClean="0">
                <a:solidFill>
                  <a:schemeClr val="tx1"/>
                </a:solidFill>
              </a:rPr>
              <a:t>接受</a:t>
            </a:r>
            <a:r>
              <a:rPr lang="en-US" altLang="zh-CN" dirty="0">
                <a:solidFill>
                  <a:schemeClr val="tx1"/>
                </a:solidFill>
              </a:rPr>
              <a:t>TCP</a:t>
            </a:r>
            <a:r>
              <a:rPr lang="zh-CN" altLang="en-US" dirty="0">
                <a:solidFill>
                  <a:schemeClr val="tx1"/>
                </a:solidFill>
              </a:rPr>
              <a:t>套接字的数据。数据以字符串形式返回，</a:t>
            </a:r>
            <a:r>
              <a:rPr lang="en-US" altLang="zh-CN" dirty="0" err="1">
                <a:solidFill>
                  <a:schemeClr val="tx1"/>
                </a:solidFill>
              </a:rPr>
              <a:t>bufsize</a:t>
            </a:r>
            <a:r>
              <a:rPr lang="zh-CN" altLang="en-US" dirty="0">
                <a:solidFill>
                  <a:schemeClr val="tx1"/>
                </a:solidFill>
              </a:rPr>
              <a:t>指定要接收的最大数据量。</a:t>
            </a:r>
            <a:r>
              <a:rPr lang="en-US" altLang="zh-CN" dirty="0">
                <a:solidFill>
                  <a:schemeClr val="tx1"/>
                </a:solidFill>
              </a:rPr>
              <a:t>flag</a:t>
            </a:r>
            <a:r>
              <a:rPr lang="zh-CN" altLang="en-US" dirty="0">
                <a:solidFill>
                  <a:schemeClr val="tx1"/>
                </a:solidFill>
              </a:rPr>
              <a:t>提供有关消息的其他信息，通常可以</a:t>
            </a:r>
            <a:r>
              <a:rPr lang="zh-CN" altLang="en-US" dirty="0" smtClean="0">
                <a:solidFill>
                  <a:schemeClr val="tx1"/>
                </a:solidFill>
              </a:rPr>
              <a:t>忽略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13. </a:t>
            </a:r>
            <a:r>
              <a:rPr lang="en-US" altLang="zh-CN" dirty="0" err="1">
                <a:solidFill>
                  <a:schemeClr val="tx1"/>
                </a:solidFill>
              </a:rPr>
              <a:t>s.recvfrom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bufsize</a:t>
            </a:r>
            <a:r>
              <a:rPr lang="en-US" altLang="zh-CN" dirty="0">
                <a:solidFill>
                  <a:schemeClr val="tx1"/>
                </a:solidFill>
              </a:rPr>
              <a:t>[.flag])   </a:t>
            </a:r>
            <a:r>
              <a:rPr lang="zh-CN" altLang="en-US" dirty="0">
                <a:solidFill>
                  <a:schemeClr val="tx1"/>
                </a:solidFill>
              </a:rPr>
              <a:t>接受</a:t>
            </a:r>
            <a:r>
              <a:rPr lang="en-US" altLang="zh-CN" dirty="0">
                <a:solidFill>
                  <a:schemeClr val="tx1"/>
                </a:solidFill>
              </a:rPr>
              <a:t>UDP</a:t>
            </a:r>
            <a:r>
              <a:rPr lang="zh-CN" altLang="en-US" dirty="0">
                <a:solidFill>
                  <a:schemeClr val="tx1"/>
                </a:solidFill>
              </a:rPr>
              <a:t>套接字的数据。与</a:t>
            </a:r>
            <a:r>
              <a:rPr lang="en-US" altLang="zh-CN" dirty="0" err="1">
                <a:solidFill>
                  <a:schemeClr val="tx1"/>
                </a:solidFill>
              </a:rPr>
              <a:t>recv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类似，但返回值是（</a:t>
            </a:r>
            <a:r>
              <a:rPr lang="en-US" altLang="zh-CN" dirty="0" err="1">
                <a:solidFill>
                  <a:schemeClr val="tx1"/>
                </a:solidFill>
              </a:rPr>
              <a:t>data,address</a:t>
            </a:r>
            <a:r>
              <a:rPr lang="zh-CN" altLang="en-US" dirty="0">
                <a:solidFill>
                  <a:schemeClr val="tx1"/>
                </a:solidFill>
              </a:rPr>
              <a:t>）。其中</a:t>
            </a:r>
            <a:r>
              <a:rPr lang="en-US" altLang="zh-CN" dirty="0">
                <a:solidFill>
                  <a:schemeClr val="tx1"/>
                </a:solidFill>
              </a:rPr>
              <a:t>data</a:t>
            </a:r>
            <a:r>
              <a:rPr lang="zh-CN" altLang="en-US" dirty="0">
                <a:solidFill>
                  <a:schemeClr val="tx1"/>
                </a:solidFill>
              </a:rPr>
              <a:t>是包含接收数据的字符串，</a:t>
            </a:r>
            <a:r>
              <a:rPr lang="en-US" altLang="zh-CN" dirty="0">
                <a:solidFill>
                  <a:schemeClr val="tx1"/>
                </a:solidFill>
              </a:rPr>
              <a:t>address</a:t>
            </a:r>
            <a:r>
              <a:rPr lang="zh-CN" altLang="en-US" dirty="0">
                <a:solidFill>
                  <a:schemeClr val="tx1"/>
                </a:solidFill>
              </a:rPr>
              <a:t>是发送数据的套接字地址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14. </a:t>
            </a:r>
            <a:r>
              <a:rPr lang="en-US" altLang="zh-CN" dirty="0" err="1">
                <a:solidFill>
                  <a:schemeClr val="tx1"/>
                </a:solidFill>
              </a:rPr>
              <a:t>s.send</a:t>
            </a:r>
            <a:r>
              <a:rPr lang="en-US" altLang="zh-CN" dirty="0">
                <a:solidFill>
                  <a:schemeClr val="tx1"/>
                </a:solidFill>
              </a:rPr>
              <a:t>(string[,flag])       </a:t>
            </a:r>
            <a:r>
              <a:rPr lang="zh-CN" altLang="en-US" dirty="0">
                <a:solidFill>
                  <a:schemeClr val="tx1"/>
                </a:solidFill>
              </a:rPr>
              <a:t>发送</a:t>
            </a:r>
            <a:r>
              <a:rPr lang="en-US" altLang="zh-CN" dirty="0">
                <a:solidFill>
                  <a:schemeClr val="tx1"/>
                </a:solidFill>
              </a:rPr>
              <a:t>TCP</a:t>
            </a:r>
            <a:r>
              <a:rPr lang="zh-CN" altLang="en-US" dirty="0">
                <a:solidFill>
                  <a:schemeClr val="tx1"/>
                </a:solidFill>
              </a:rPr>
              <a:t>数据。将</a:t>
            </a:r>
            <a:r>
              <a:rPr lang="en-US" altLang="zh-CN" dirty="0">
                <a:solidFill>
                  <a:schemeClr val="tx1"/>
                </a:solidFill>
              </a:rPr>
              <a:t>string</a:t>
            </a:r>
            <a:r>
              <a:rPr lang="zh-CN" altLang="en-US" dirty="0">
                <a:solidFill>
                  <a:schemeClr val="tx1"/>
                </a:solidFill>
              </a:rPr>
              <a:t>中的数据发送到连接的套接字。返回值是要发送的字节数量，该数量可能小于</a:t>
            </a:r>
            <a:r>
              <a:rPr lang="en-US" altLang="zh-CN" dirty="0">
                <a:solidFill>
                  <a:schemeClr val="tx1"/>
                </a:solidFill>
              </a:rPr>
              <a:t>string</a:t>
            </a:r>
            <a:r>
              <a:rPr lang="zh-CN" altLang="en-US" dirty="0">
                <a:solidFill>
                  <a:schemeClr val="tx1"/>
                </a:solidFill>
              </a:rPr>
              <a:t>的字节大小。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altLang="zh-CN" dirty="0" smtClean="0"/>
              <a:t>Socket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—Socket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1219320" y="2240280"/>
              <a:ext cx="10157760" cy="263700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960" y="2230920"/>
                <a:ext cx="10176480" cy="265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66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3"/>
            <a:ext cx="10306841" cy="4334729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15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  <a:r>
              <a:rPr lang="en-US" altLang="zh-CN" dirty="0" err="1">
                <a:solidFill>
                  <a:schemeClr val="tx1"/>
                </a:solidFill>
              </a:rPr>
              <a:t>s.sendall</a:t>
            </a:r>
            <a:r>
              <a:rPr lang="en-US" altLang="zh-CN" dirty="0">
                <a:solidFill>
                  <a:schemeClr val="tx1"/>
                </a:solidFill>
              </a:rPr>
              <a:t>(string[,flag])    </a:t>
            </a:r>
            <a:r>
              <a:rPr lang="zh-CN" altLang="en-US" dirty="0">
                <a:solidFill>
                  <a:schemeClr val="tx1"/>
                </a:solidFill>
              </a:rPr>
              <a:t>完整发送</a:t>
            </a:r>
            <a:r>
              <a:rPr lang="en-US" altLang="zh-CN" dirty="0">
                <a:solidFill>
                  <a:schemeClr val="tx1"/>
                </a:solidFill>
              </a:rPr>
              <a:t>TCP</a:t>
            </a:r>
            <a:r>
              <a:rPr lang="zh-CN" altLang="en-US" dirty="0">
                <a:solidFill>
                  <a:schemeClr val="tx1"/>
                </a:solidFill>
              </a:rPr>
              <a:t>数据。将</a:t>
            </a:r>
            <a:r>
              <a:rPr lang="en-US" altLang="zh-CN" dirty="0">
                <a:solidFill>
                  <a:schemeClr val="tx1"/>
                </a:solidFill>
              </a:rPr>
              <a:t>string</a:t>
            </a:r>
            <a:r>
              <a:rPr lang="zh-CN" altLang="en-US" dirty="0">
                <a:solidFill>
                  <a:schemeClr val="tx1"/>
                </a:solidFill>
              </a:rPr>
              <a:t>中的数据发送到连接的套接字，但在返回之前会尝试发送所有数据。成功返回</a:t>
            </a:r>
            <a:r>
              <a:rPr lang="en-US" altLang="zh-CN" dirty="0">
                <a:solidFill>
                  <a:schemeClr val="tx1"/>
                </a:solidFill>
              </a:rPr>
              <a:t>None</a:t>
            </a:r>
            <a:r>
              <a:rPr lang="zh-CN" altLang="en-US" dirty="0">
                <a:solidFill>
                  <a:schemeClr val="tx1"/>
                </a:solidFill>
              </a:rPr>
              <a:t>，失败则抛出异常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16. </a:t>
            </a:r>
            <a:r>
              <a:rPr lang="en-US" altLang="zh-CN" dirty="0" err="1">
                <a:solidFill>
                  <a:schemeClr val="tx1"/>
                </a:solidFill>
              </a:rPr>
              <a:t>s.sendto</a:t>
            </a:r>
            <a:r>
              <a:rPr lang="en-US" altLang="zh-CN" dirty="0">
                <a:solidFill>
                  <a:schemeClr val="tx1"/>
                </a:solidFill>
              </a:rPr>
              <a:t>(string[,flag],address)     </a:t>
            </a:r>
            <a:r>
              <a:rPr lang="zh-CN" altLang="en-US" dirty="0">
                <a:solidFill>
                  <a:schemeClr val="tx1"/>
                </a:solidFill>
              </a:rPr>
              <a:t>发送</a:t>
            </a:r>
            <a:r>
              <a:rPr lang="en-US" altLang="zh-CN" dirty="0">
                <a:solidFill>
                  <a:schemeClr val="tx1"/>
                </a:solidFill>
              </a:rPr>
              <a:t>UDP</a:t>
            </a:r>
            <a:r>
              <a:rPr lang="zh-CN" altLang="en-US" dirty="0">
                <a:solidFill>
                  <a:schemeClr val="tx1"/>
                </a:solidFill>
              </a:rPr>
              <a:t>数据。将数据发送到套接字，</a:t>
            </a:r>
            <a:r>
              <a:rPr lang="en-US" altLang="zh-CN" dirty="0">
                <a:solidFill>
                  <a:schemeClr val="tx1"/>
                </a:solidFill>
              </a:rPr>
              <a:t>address</a:t>
            </a:r>
            <a:r>
              <a:rPr lang="zh-CN" altLang="en-US" dirty="0">
                <a:solidFill>
                  <a:schemeClr val="tx1"/>
                </a:solidFill>
              </a:rPr>
              <a:t>是形式为（</a:t>
            </a:r>
            <a:r>
              <a:rPr lang="en-US" altLang="zh-CN" dirty="0" err="1">
                <a:solidFill>
                  <a:schemeClr val="tx1"/>
                </a:solidFill>
              </a:rPr>
              <a:t>ipaddr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port</a:t>
            </a:r>
            <a:r>
              <a:rPr lang="zh-CN" altLang="en-US" dirty="0">
                <a:solidFill>
                  <a:schemeClr val="tx1"/>
                </a:solidFill>
              </a:rPr>
              <a:t>）的元组，指定远程地址。返回值是发送的字节数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17. </a:t>
            </a:r>
            <a:r>
              <a:rPr lang="en-US" altLang="zh-CN" dirty="0" err="1">
                <a:solidFill>
                  <a:schemeClr val="tx1"/>
                </a:solidFill>
              </a:rPr>
              <a:t>s.setblocking</a:t>
            </a:r>
            <a:r>
              <a:rPr lang="en-US" altLang="zh-CN" dirty="0">
                <a:solidFill>
                  <a:schemeClr val="tx1"/>
                </a:solidFill>
              </a:rPr>
              <a:t>(flag)          </a:t>
            </a:r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flag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，则将套接字设为非阻塞模式，否则将套接字设为阻塞模式（默认值）。非阻塞模式下，如果调用</a:t>
            </a:r>
            <a:r>
              <a:rPr lang="en-US" altLang="zh-CN" dirty="0" err="1">
                <a:solidFill>
                  <a:schemeClr val="tx1"/>
                </a:solidFill>
              </a:rPr>
              <a:t>recv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没有发现任何数据，或</a:t>
            </a:r>
            <a:r>
              <a:rPr lang="en-US" altLang="zh-CN" dirty="0">
                <a:solidFill>
                  <a:schemeClr val="tx1"/>
                </a:solidFill>
              </a:rPr>
              <a:t>send()</a:t>
            </a:r>
            <a:r>
              <a:rPr lang="zh-CN" altLang="en-US" dirty="0">
                <a:solidFill>
                  <a:schemeClr val="tx1"/>
                </a:solidFill>
              </a:rPr>
              <a:t>调用无法立即发送数据，那么将引起</a:t>
            </a:r>
            <a:r>
              <a:rPr lang="en-US" altLang="zh-CN" dirty="0" err="1">
                <a:solidFill>
                  <a:schemeClr val="tx1"/>
                </a:solidFill>
              </a:rPr>
              <a:t>socket.error</a:t>
            </a:r>
            <a:r>
              <a:rPr lang="zh-CN" altLang="en-US" dirty="0">
                <a:solidFill>
                  <a:schemeClr val="tx1"/>
                </a:solidFill>
              </a:rPr>
              <a:t>异常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18. </a:t>
            </a:r>
            <a:r>
              <a:rPr lang="en-US" altLang="zh-CN" dirty="0" err="1">
                <a:solidFill>
                  <a:schemeClr val="tx1"/>
                </a:solidFill>
              </a:rPr>
              <a:t>s.setsockopt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level,optname,value</a:t>
            </a:r>
            <a:r>
              <a:rPr lang="en-US" altLang="zh-CN" dirty="0">
                <a:solidFill>
                  <a:schemeClr val="tx1"/>
                </a:solidFill>
              </a:rPr>
              <a:t>)     </a:t>
            </a:r>
            <a:r>
              <a:rPr lang="zh-CN" altLang="en-US" dirty="0">
                <a:solidFill>
                  <a:schemeClr val="tx1"/>
                </a:solidFill>
              </a:rPr>
              <a:t>设置给定套接字选项的值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19. </a:t>
            </a:r>
            <a:r>
              <a:rPr lang="en-US" altLang="zh-CN" dirty="0" err="1">
                <a:solidFill>
                  <a:schemeClr val="tx1"/>
                </a:solidFill>
              </a:rPr>
              <a:t>s.settimeout</a:t>
            </a:r>
            <a:r>
              <a:rPr lang="en-US" altLang="zh-CN" dirty="0">
                <a:solidFill>
                  <a:schemeClr val="tx1"/>
                </a:solidFill>
              </a:rPr>
              <a:t>(timeout)         </a:t>
            </a:r>
            <a:r>
              <a:rPr lang="zh-CN" altLang="en-US" dirty="0">
                <a:solidFill>
                  <a:schemeClr val="tx1"/>
                </a:solidFill>
              </a:rPr>
              <a:t>设置套接字操作的超时期，</a:t>
            </a:r>
            <a:r>
              <a:rPr lang="en-US" altLang="zh-CN" dirty="0">
                <a:solidFill>
                  <a:schemeClr val="tx1"/>
                </a:solidFill>
              </a:rPr>
              <a:t>timeout</a:t>
            </a:r>
            <a:r>
              <a:rPr lang="zh-CN" altLang="en-US" dirty="0">
                <a:solidFill>
                  <a:schemeClr val="tx1"/>
                </a:solidFill>
              </a:rPr>
              <a:t>是一个浮点数，单位是秒。值为</a:t>
            </a:r>
            <a:r>
              <a:rPr lang="en-US" altLang="zh-CN" dirty="0">
                <a:solidFill>
                  <a:schemeClr val="tx1"/>
                </a:solidFill>
              </a:rPr>
              <a:t>None</a:t>
            </a:r>
            <a:r>
              <a:rPr lang="zh-CN" altLang="en-US" dirty="0">
                <a:solidFill>
                  <a:schemeClr val="tx1"/>
                </a:solidFill>
              </a:rPr>
              <a:t>表示没有超时期。一般，超时期应该在刚创建套接字时设置，因为它们可能用于连接的操作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altLang="zh-CN" dirty="0" smtClean="0"/>
              <a:t>Socket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—Socket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1546920" y="2133720"/>
              <a:ext cx="3848400" cy="30787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7560" y="2124360"/>
                <a:ext cx="3867120" cy="309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809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Socket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服务器端开发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882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服务器端</a:t>
            </a:r>
            <a:r>
              <a:rPr lang="en-US" altLang="zh-CN" dirty="0" smtClean="0"/>
              <a:t>: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97280" y="2300595"/>
            <a:ext cx="102319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smtClean="0"/>
              <a:t>socket</a:t>
            </a:r>
            <a:endParaRPr lang="en-US" altLang="zh-CN" dirty="0"/>
          </a:p>
          <a:p>
            <a:r>
              <a:rPr lang="en-US" altLang="zh-CN" dirty="0"/>
              <a:t>Host = </a:t>
            </a:r>
            <a:r>
              <a:rPr lang="en-US" altLang="zh-CN" smtClean="0"/>
              <a:t>‘‘           ###</a:t>
            </a:r>
            <a:r>
              <a:rPr lang="zh-CN" altLang="en-US" dirty="0" smtClean="0"/>
              <a:t>服务器地址</a:t>
            </a:r>
            <a:endParaRPr lang="en-US" altLang="zh-CN" dirty="0"/>
          </a:p>
          <a:p>
            <a:r>
              <a:rPr lang="en-US" altLang="zh-CN" dirty="0"/>
              <a:t>port = </a:t>
            </a:r>
            <a:r>
              <a:rPr lang="en-US" altLang="zh-CN" dirty="0" smtClean="0"/>
              <a:t>50007</a:t>
            </a:r>
            <a:endParaRPr lang="en-US" altLang="zh-CN" dirty="0"/>
          </a:p>
          <a:p>
            <a:r>
              <a:rPr lang="en-US" altLang="zh-CN" dirty="0"/>
              <a:t>s = </a:t>
            </a:r>
            <a:r>
              <a:rPr lang="en-US" altLang="zh-CN" dirty="0" err="1"/>
              <a:t>socket.socket</a:t>
            </a:r>
            <a:r>
              <a:rPr lang="en-US" altLang="zh-CN" dirty="0"/>
              <a:t>(</a:t>
            </a:r>
            <a:r>
              <a:rPr lang="en-US" altLang="zh-CN" dirty="0" err="1"/>
              <a:t>socket.AF_INET,socket.SOCK_STREAM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s.bind</a:t>
            </a:r>
            <a:r>
              <a:rPr lang="en-US" altLang="zh-CN" dirty="0"/>
              <a:t>((</a:t>
            </a:r>
            <a:r>
              <a:rPr lang="en-US" altLang="zh-CN" dirty="0" err="1"/>
              <a:t>Host,port</a:t>
            </a:r>
            <a:r>
              <a:rPr lang="en-US" altLang="zh-CN" dirty="0"/>
              <a:t>))</a:t>
            </a:r>
          </a:p>
          <a:p>
            <a:r>
              <a:rPr lang="en-US" altLang="zh-CN" dirty="0" err="1"/>
              <a:t>s.listen</a:t>
            </a:r>
            <a:r>
              <a:rPr lang="en-US" altLang="zh-CN" dirty="0"/>
              <a:t>(1)              ####</a:t>
            </a:r>
            <a:r>
              <a:rPr lang="zh-CN" altLang="en-US" dirty="0"/>
              <a:t>接受一个连接</a:t>
            </a:r>
          </a:p>
          <a:p>
            <a:r>
              <a:rPr lang="en-US" altLang="zh-CN" dirty="0" err="1"/>
              <a:t>conn,addr</a:t>
            </a:r>
            <a:r>
              <a:rPr lang="en-US" altLang="zh-CN" dirty="0"/>
              <a:t> = </a:t>
            </a:r>
            <a:r>
              <a:rPr lang="en-US" altLang="zh-CN" dirty="0" err="1"/>
              <a:t>s.accept</a:t>
            </a:r>
            <a:r>
              <a:rPr lang="en-US" altLang="zh-CN" dirty="0"/>
              <a:t>()      ##</a:t>
            </a:r>
            <a:r>
              <a:rPr lang="zh-CN" altLang="en-US" dirty="0"/>
              <a:t>当每个接受每个请求的时候，都知道是哪个</a:t>
            </a:r>
            <a:r>
              <a:rPr lang="en-US" altLang="zh-CN" dirty="0"/>
              <a:t>http</a:t>
            </a:r>
            <a:r>
              <a:rPr lang="zh-CN" altLang="en-US" dirty="0"/>
              <a:t>客户端</a:t>
            </a:r>
            <a:r>
              <a:rPr lang="zh-CN" altLang="en-US" dirty="0" smtClean="0"/>
              <a:t>信息</a:t>
            </a:r>
            <a:endParaRPr lang="zh-CN" altLang="en-US" dirty="0"/>
          </a:p>
          <a:p>
            <a:r>
              <a:rPr lang="en-US" altLang="zh-CN" dirty="0"/>
              <a:t>print 'Connected by',</a:t>
            </a:r>
            <a:r>
              <a:rPr lang="en-US" altLang="zh-CN" dirty="0" err="1"/>
              <a:t>addr</a:t>
            </a:r>
            <a:endParaRPr lang="en-US" altLang="zh-CN" dirty="0"/>
          </a:p>
          <a:p>
            <a:r>
              <a:rPr lang="en-US" altLang="zh-CN" dirty="0"/>
              <a:t>while </a:t>
            </a:r>
            <a:r>
              <a:rPr lang="en-US" altLang="zh-CN" dirty="0" smtClean="0"/>
              <a:t>True:</a:t>
            </a:r>
            <a:endParaRPr lang="en-US" altLang="zh-CN" dirty="0"/>
          </a:p>
          <a:p>
            <a:r>
              <a:rPr lang="en-US" altLang="zh-CN" dirty="0"/>
              <a:t>    data = </a:t>
            </a:r>
            <a:r>
              <a:rPr lang="en-US" altLang="zh-CN" dirty="0" err="1"/>
              <a:t>conn.recv</a:t>
            </a:r>
            <a:r>
              <a:rPr lang="en-US" altLang="zh-CN" dirty="0"/>
              <a:t>(1024)    #1024Bit</a:t>
            </a:r>
            <a:r>
              <a:rPr lang="zh-CN" altLang="en-US" dirty="0"/>
              <a:t>字节  </a:t>
            </a:r>
            <a:r>
              <a:rPr lang="en-US" altLang="zh-CN" dirty="0"/>
              <a:t>=== 1k</a:t>
            </a:r>
            <a:r>
              <a:rPr lang="zh-CN" altLang="en-US" dirty="0"/>
              <a:t>的数据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if not data:</a:t>
            </a:r>
          </a:p>
          <a:p>
            <a:r>
              <a:rPr lang="en-US" altLang="zh-CN" dirty="0"/>
              <a:t>        break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conn.sendall</a:t>
            </a:r>
            <a:r>
              <a:rPr lang="en-US" altLang="zh-CN" dirty="0"/>
              <a:t>(data)</a:t>
            </a:r>
          </a:p>
          <a:p>
            <a:r>
              <a:rPr lang="en-US" altLang="zh-CN" dirty="0" err="1"/>
              <a:t>conn.close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61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Socket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客户端开发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882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Client</a:t>
            </a:r>
            <a:r>
              <a:rPr lang="zh-CN" altLang="en-US" dirty="0" smtClean="0"/>
              <a:t>端</a:t>
            </a:r>
            <a:r>
              <a:rPr lang="en-US" altLang="zh-CN" dirty="0" smtClean="0"/>
              <a:t>: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97280" y="2300595"/>
            <a:ext cx="102319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import socket</a:t>
            </a:r>
          </a:p>
          <a:p>
            <a:r>
              <a:rPr lang="en-US" altLang="zh-CN" dirty="0"/>
              <a:t>#Client</a:t>
            </a:r>
            <a:r>
              <a:rPr lang="zh-CN" altLang="en-US" dirty="0"/>
              <a:t>端</a:t>
            </a:r>
          </a:p>
          <a:p>
            <a:endParaRPr lang="zh-CN" altLang="en-US" dirty="0"/>
          </a:p>
          <a:p>
            <a:r>
              <a:rPr lang="en-US" altLang="zh-CN" dirty="0"/>
              <a:t>Host = ''      ####</a:t>
            </a:r>
            <a:r>
              <a:rPr lang="zh-CN" altLang="en-US" dirty="0"/>
              <a:t>远程服务器地址</a:t>
            </a:r>
          </a:p>
          <a:p>
            <a:r>
              <a:rPr lang="en-US" altLang="zh-CN" dirty="0"/>
              <a:t>port = 50007   ####</a:t>
            </a:r>
            <a:r>
              <a:rPr lang="zh-CN" altLang="en-US" dirty="0"/>
              <a:t>远程服务器端口</a:t>
            </a:r>
          </a:p>
          <a:p>
            <a:endParaRPr lang="zh-CN" altLang="en-US" dirty="0"/>
          </a:p>
          <a:p>
            <a:r>
              <a:rPr lang="en-US" altLang="zh-CN" dirty="0"/>
              <a:t>s = </a:t>
            </a:r>
            <a:r>
              <a:rPr lang="en-US" altLang="zh-CN" dirty="0" err="1"/>
              <a:t>socket.socket</a:t>
            </a:r>
            <a:r>
              <a:rPr lang="en-US" altLang="zh-CN" dirty="0"/>
              <a:t>(</a:t>
            </a:r>
            <a:r>
              <a:rPr lang="en-US" altLang="zh-CN" dirty="0" err="1"/>
              <a:t>socket.AF_INET,socket.SOCK_STREAM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s.connect</a:t>
            </a:r>
            <a:r>
              <a:rPr lang="en-US" altLang="zh-CN" dirty="0"/>
              <a:t>((</a:t>
            </a:r>
            <a:r>
              <a:rPr lang="en-US" altLang="zh-CN" dirty="0" err="1"/>
              <a:t>Host,port</a:t>
            </a:r>
            <a:r>
              <a:rPr lang="en-US" altLang="zh-CN" dirty="0"/>
              <a:t>))</a:t>
            </a:r>
          </a:p>
          <a:p>
            <a:endParaRPr lang="en-US" altLang="zh-CN" dirty="0"/>
          </a:p>
          <a:p>
            <a:r>
              <a:rPr lang="en-US" altLang="zh-CN" dirty="0" err="1"/>
              <a:t>s.sendall</a:t>
            </a:r>
            <a:r>
              <a:rPr lang="en-US" altLang="zh-CN" dirty="0"/>
              <a:t>('</a:t>
            </a:r>
            <a:r>
              <a:rPr lang="en-US" altLang="zh-CN" dirty="0" err="1"/>
              <a:t>Hello,world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data = </a:t>
            </a:r>
            <a:r>
              <a:rPr lang="en-US" altLang="zh-CN" dirty="0" err="1"/>
              <a:t>s.recv</a:t>
            </a:r>
            <a:r>
              <a:rPr lang="en-US" altLang="zh-CN" dirty="0"/>
              <a:t>(1024)</a:t>
            </a:r>
          </a:p>
          <a:p>
            <a:r>
              <a:rPr lang="en-US" altLang="zh-CN" dirty="0" err="1"/>
              <a:t>s.close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print 'Received',</a:t>
            </a:r>
            <a:r>
              <a:rPr lang="en-US" altLang="zh-CN" dirty="0" err="1"/>
              <a:t>repr</a:t>
            </a:r>
            <a:r>
              <a:rPr lang="en-US" altLang="zh-CN" dirty="0"/>
              <a:t>(data)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9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Socket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SocketServer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534" y="1826869"/>
            <a:ext cx="9958146" cy="4386643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97280" y="2300595"/>
            <a:ext cx="1023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1295280" y="2103120"/>
              <a:ext cx="9319680" cy="349020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5920" y="2093760"/>
                <a:ext cx="9338400" cy="350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4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Socket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SocketServer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97280" y="2300595"/>
            <a:ext cx="1023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83" y="1785643"/>
            <a:ext cx="10058400" cy="450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SocketServer</a:t>
            </a:r>
            <a:r>
              <a:rPr lang="zh-CN" altLang="en-US" dirty="0"/>
              <a:t>框架</a:t>
            </a:r>
            <a:r>
              <a:rPr lang="en-US" altLang="zh-CN" dirty="0" smtClean="0"/>
              <a:t>—Server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97280" y="2300595"/>
            <a:ext cx="1023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3033" y="1867767"/>
            <a:ext cx="7506893" cy="402336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 smtClean="0"/>
              <a:t>SocketServer</a:t>
            </a:r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MyTCPHandler</a:t>
            </a:r>
            <a:r>
              <a:rPr lang="en-US" altLang="zh-CN" dirty="0"/>
              <a:t>(</a:t>
            </a:r>
            <a:r>
              <a:rPr lang="en-US" altLang="zh-CN" dirty="0" err="1"/>
              <a:t>SocketServer.BaseRequestHandler</a:t>
            </a:r>
            <a:r>
              <a:rPr lang="en-US" altLang="zh-CN" dirty="0" smtClean="0"/>
              <a:t>):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handle(self):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self.data</a:t>
            </a:r>
            <a:r>
              <a:rPr lang="en-US" altLang="zh-CN" dirty="0"/>
              <a:t> = </a:t>
            </a:r>
            <a:r>
              <a:rPr lang="en-US" altLang="zh-CN" dirty="0" err="1"/>
              <a:t>self.request.recv</a:t>
            </a:r>
            <a:r>
              <a:rPr lang="en-US" altLang="zh-CN" dirty="0"/>
              <a:t>(1024).strip()</a:t>
            </a:r>
          </a:p>
          <a:p>
            <a:r>
              <a:rPr lang="en-US" altLang="zh-CN" dirty="0"/>
              <a:t>        print "{} </a:t>
            </a:r>
            <a:r>
              <a:rPr lang="en-US" altLang="zh-CN" dirty="0" err="1"/>
              <a:t>wrote:".format</a:t>
            </a:r>
            <a:r>
              <a:rPr lang="en-US" altLang="zh-CN" dirty="0"/>
              <a:t>(</a:t>
            </a:r>
            <a:r>
              <a:rPr lang="en-US" altLang="zh-CN" dirty="0" err="1"/>
              <a:t>self.client_address</a:t>
            </a:r>
            <a:r>
              <a:rPr lang="en-US" altLang="zh-CN" dirty="0"/>
              <a:t>[0])</a:t>
            </a:r>
          </a:p>
          <a:p>
            <a:r>
              <a:rPr lang="en-US" altLang="zh-CN" dirty="0"/>
              <a:t>        print </a:t>
            </a:r>
            <a:r>
              <a:rPr lang="en-US" altLang="zh-CN" dirty="0" err="1"/>
              <a:t>self.data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self.request.sendall</a:t>
            </a:r>
            <a:r>
              <a:rPr lang="en-US" altLang="zh-CN" dirty="0"/>
              <a:t>(</a:t>
            </a:r>
            <a:r>
              <a:rPr lang="en-US" altLang="zh-CN" dirty="0" err="1"/>
              <a:t>self.data.upper</a:t>
            </a:r>
            <a:r>
              <a:rPr lang="en-US" altLang="zh-CN" dirty="0" smtClean="0"/>
              <a:t>())</a:t>
            </a:r>
            <a:endParaRPr lang="en-US" altLang="zh-CN" dirty="0"/>
          </a:p>
          <a:p>
            <a:r>
              <a:rPr lang="en-US" altLang="zh-CN" dirty="0"/>
              <a:t>if __name__ == "__main__":</a:t>
            </a:r>
          </a:p>
          <a:p>
            <a:r>
              <a:rPr lang="en-US" altLang="zh-CN" dirty="0"/>
              <a:t>    HOST, PORT = "</a:t>
            </a:r>
            <a:r>
              <a:rPr lang="en-US" altLang="zh-CN" dirty="0" err="1"/>
              <a:t>localhost</a:t>
            </a:r>
            <a:r>
              <a:rPr lang="en-US" altLang="zh-CN" dirty="0"/>
              <a:t>", 9999</a:t>
            </a:r>
          </a:p>
          <a:p>
            <a:r>
              <a:rPr lang="en-US" altLang="zh-CN" dirty="0"/>
              <a:t>    server = </a:t>
            </a:r>
            <a:r>
              <a:rPr lang="en-US" altLang="zh-CN" dirty="0" err="1"/>
              <a:t>SocketServer.TCPServer</a:t>
            </a:r>
            <a:r>
              <a:rPr lang="en-US" altLang="zh-CN" dirty="0"/>
              <a:t>((HOST, PORT), </a:t>
            </a:r>
            <a:r>
              <a:rPr lang="en-US" altLang="zh-CN" dirty="0" err="1"/>
              <a:t>MyTCPHandler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server.serve_forever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96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02691" y="1854090"/>
            <a:ext cx="6647578" cy="448896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 smtClean="0"/>
              <a:t>socket,sys</a:t>
            </a:r>
            <a:endParaRPr lang="en-US" altLang="zh-CN" dirty="0"/>
          </a:p>
          <a:p>
            <a:r>
              <a:rPr lang="en-US" altLang="zh-CN" dirty="0" smtClean="0"/>
              <a:t>HOST</a:t>
            </a:r>
            <a:r>
              <a:rPr lang="en-US" altLang="zh-CN" dirty="0"/>
              <a:t>, PORT = "</a:t>
            </a:r>
            <a:r>
              <a:rPr lang="en-US" altLang="zh-CN" dirty="0" err="1"/>
              <a:t>localhost</a:t>
            </a:r>
            <a:r>
              <a:rPr lang="en-US" altLang="zh-CN" dirty="0"/>
              <a:t>", 9999</a:t>
            </a:r>
          </a:p>
          <a:p>
            <a:r>
              <a:rPr lang="en-US" altLang="zh-CN" dirty="0"/>
              <a:t>data = " ".join(</a:t>
            </a:r>
            <a:r>
              <a:rPr lang="en-US" altLang="zh-CN" dirty="0" err="1"/>
              <a:t>sys.argv</a:t>
            </a:r>
            <a:r>
              <a:rPr lang="en-US" altLang="zh-CN" dirty="0"/>
              <a:t>[1</a:t>
            </a:r>
            <a:r>
              <a:rPr lang="en-US" altLang="zh-CN" dirty="0" smtClean="0"/>
              <a:t>:])</a:t>
            </a:r>
            <a:endParaRPr lang="en-US" altLang="zh-CN" dirty="0"/>
          </a:p>
          <a:p>
            <a:r>
              <a:rPr lang="en-US" altLang="zh-CN" dirty="0"/>
              <a:t>sock = </a:t>
            </a:r>
            <a:r>
              <a:rPr lang="en-US" altLang="zh-CN" dirty="0" err="1"/>
              <a:t>socket.socket</a:t>
            </a:r>
            <a:r>
              <a:rPr lang="en-US" altLang="zh-CN" dirty="0"/>
              <a:t>(</a:t>
            </a:r>
            <a:r>
              <a:rPr lang="en-US" altLang="zh-CN" dirty="0" err="1"/>
              <a:t>socket.AF_INET</a:t>
            </a:r>
            <a:r>
              <a:rPr lang="en-US" altLang="zh-CN" dirty="0"/>
              <a:t>, </a:t>
            </a:r>
            <a:r>
              <a:rPr lang="en-US" altLang="zh-CN" dirty="0" err="1"/>
              <a:t>socket.SOCK_STREAM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try: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sock.connect</a:t>
            </a:r>
            <a:r>
              <a:rPr lang="en-US" altLang="zh-CN" dirty="0"/>
              <a:t>((HOST, PORT))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sock.sendall</a:t>
            </a:r>
            <a:r>
              <a:rPr lang="en-US" altLang="zh-CN" dirty="0"/>
              <a:t>(data + "\n")</a:t>
            </a:r>
          </a:p>
          <a:p>
            <a:r>
              <a:rPr lang="en-US" altLang="zh-CN" dirty="0"/>
              <a:t>    received = </a:t>
            </a:r>
            <a:r>
              <a:rPr lang="en-US" altLang="zh-CN" dirty="0" err="1"/>
              <a:t>sock.recv</a:t>
            </a:r>
            <a:r>
              <a:rPr lang="en-US" altLang="zh-CN" dirty="0"/>
              <a:t>(1024)</a:t>
            </a:r>
          </a:p>
          <a:p>
            <a:r>
              <a:rPr lang="en-US" altLang="zh-CN" dirty="0"/>
              <a:t>finally: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sock.close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r>
              <a:rPr lang="en-US" altLang="zh-CN" dirty="0"/>
              <a:t>print "Sent:     {}".format(data)</a:t>
            </a:r>
          </a:p>
          <a:p>
            <a:r>
              <a:rPr lang="en-US" altLang="zh-CN" dirty="0"/>
              <a:t>print "Received: {}".format(received)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altLang="zh-CN" dirty="0" err="1"/>
              <a:t>SocketServer</a:t>
            </a:r>
            <a:r>
              <a:rPr lang="zh-CN" altLang="en-US" dirty="0"/>
              <a:t>框架</a:t>
            </a:r>
            <a:r>
              <a:rPr lang="en-US" altLang="zh-CN" dirty="0" smtClean="0"/>
              <a:t>—</a:t>
            </a:r>
            <a:r>
              <a:rPr lang="en-US" altLang="zh-CN" dirty="0"/>
              <a:t>Client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5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Agenda</a:t>
            </a:r>
            <a:endParaRPr lang="zh-CN" altLang="en-US" b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97280" y="2071171"/>
            <a:ext cx="101152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● </a:t>
            </a:r>
            <a:r>
              <a:rPr lang="en-US" altLang="zh-CN" sz="2400" dirty="0" smtClean="0"/>
              <a:t>TCP/IP</a:t>
            </a:r>
            <a:r>
              <a:rPr lang="zh-CN" altLang="en-US" sz="2400" dirty="0" smtClean="0"/>
              <a:t>概念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●套接字开发流程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●客户端和服务器端的交互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 smtClean="0"/>
              <a:t>●</a:t>
            </a:r>
            <a:r>
              <a:rPr lang="en-US" altLang="zh-CN" sz="2400" dirty="0" err="1" smtClean="0"/>
              <a:t>SocketServer</a:t>
            </a:r>
            <a:r>
              <a:rPr lang="zh-CN" altLang="en-US" sz="2400" dirty="0" smtClean="0"/>
              <a:t>实现异步多线程服务器端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 smtClean="0"/>
              <a:t>●</a:t>
            </a:r>
            <a:r>
              <a:rPr lang="zh-CN" altLang="en-US" sz="2400" dirty="0" smtClean="0"/>
              <a:t>同步、异步和阻塞、非阻塞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 smtClean="0"/>
              <a:t>●</a:t>
            </a:r>
            <a:r>
              <a:rPr lang="zh-CN" altLang="en-US" sz="2400" dirty="0" smtClean="0"/>
              <a:t>设计一个模拟</a:t>
            </a:r>
            <a:r>
              <a:rPr lang="en-US" altLang="zh-CN" sz="2400" dirty="0" err="1" smtClean="0"/>
              <a:t>wget</a:t>
            </a:r>
            <a:r>
              <a:rPr lang="zh-CN" altLang="en-US" sz="2400" dirty="0" smtClean="0"/>
              <a:t>下载接口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18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54090"/>
            <a:ext cx="10058400" cy="701823"/>
          </a:xfrm>
        </p:spPr>
        <p:txBody>
          <a:bodyPr>
            <a:normAutofit/>
          </a:bodyPr>
          <a:lstStyle/>
          <a:p>
            <a:r>
              <a:rPr lang="zh-CN" altLang="en-US" dirty="0"/>
              <a:t>在进行网络编程时，我们常常见到同步</a:t>
            </a:r>
            <a:r>
              <a:rPr lang="en-US" altLang="zh-CN" dirty="0"/>
              <a:t>(Sync)/</a:t>
            </a:r>
            <a:r>
              <a:rPr lang="zh-CN" altLang="en-US" dirty="0"/>
              <a:t>异步</a:t>
            </a:r>
            <a:r>
              <a:rPr lang="en-US" altLang="zh-CN" dirty="0"/>
              <a:t>(</a:t>
            </a:r>
            <a:r>
              <a:rPr lang="en-US" altLang="zh-CN" dirty="0" err="1"/>
              <a:t>Async</a:t>
            </a:r>
            <a:r>
              <a:rPr lang="en-US" altLang="zh-CN" dirty="0"/>
              <a:t>)</a:t>
            </a:r>
            <a:r>
              <a:rPr lang="zh-CN" altLang="en-US" dirty="0"/>
              <a:t>，阻塞</a:t>
            </a:r>
            <a:r>
              <a:rPr lang="en-US" altLang="zh-CN" dirty="0"/>
              <a:t>(Block)/</a:t>
            </a:r>
            <a:r>
              <a:rPr lang="zh-CN" altLang="en-US" dirty="0"/>
              <a:t>非阻塞</a:t>
            </a:r>
            <a:r>
              <a:rPr lang="en-US" altLang="zh-CN" dirty="0"/>
              <a:t>(Unblock)</a:t>
            </a:r>
            <a:r>
              <a:rPr lang="zh-CN" altLang="en-US" dirty="0"/>
              <a:t>四种调用方式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网络编程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同步</a:t>
            </a:r>
            <a:r>
              <a:rPr lang="zh-CN" altLang="en-US" dirty="0"/>
              <a:t>与异步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01940" y="2672643"/>
            <a:ext cx="984908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同步：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    所谓同步，就是在发出一个功能调用时，在没有得到结果之前，该调用就不返回。</a:t>
            </a:r>
            <a:r>
              <a:rPr lang="zh-CN" altLang="en-US" b="1" dirty="0"/>
              <a:t>也就是必须一件一件事做</a:t>
            </a:r>
            <a:r>
              <a:rPr lang="en-US" altLang="zh-CN" dirty="0"/>
              <a:t>,</a:t>
            </a:r>
            <a:r>
              <a:rPr lang="zh-CN" altLang="en-US" dirty="0"/>
              <a:t>等前一件做完了才能做下一件事。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例如在普通</a:t>
            </a:r>
            <a:r>
              <a:rPr lang="en-US" altLang="zh-CN" dirty="0">
                <a:solidFill>
                  <a:srgbClr val="FF0000"/>
                </a:solidFill>
              </a:rPr>
              <a:t>B/S</a:t>
            </a:r>
            <a:r>
              <a:rPr lang="zh-CN" altLang="en-US" dirty="0">
                <a:solidFill>
                  <a:srgbClr val="FF0000"/>
                </a:solidFill>
              </a:rPr>
              <a:t>模式（同步）：提交请求</a:t>
            </a:r>
            <a:r>
              <a:rPr lang="en-US" altLang="zh-CN" dirty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等待服务器处理</a:t>
            </a:r>
            <a:r>
              <a:rPr lang="en-US" altLang="zh-CN" dirty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处理完毕返回 这个期间客户端浏览器不能干任何事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3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54090"/>
            <a:ext cx="10058400" cy="701823"/>
          </a:xfrm>
        </p:spPr>
        <p:txBody>
          <a:bodyPr>
            <a:normAutofit/>
          </a:bodyPr>
          <a:lstStyle/>
          <a:p>
            <a:r>
              <a:rPr lang="zh-CN" altLang="en-US" dirty="0"/>
              <a:t>在进行网络编程时，我们常常见到同步</a:t>
            </a:r>
            <a:r>
              <a:rPr lang="en-US" altLang="zh-CN" dirty="0"/>
              <a:t>(Sync)/</a:t>
            </a:r>
            <a:r>
              <a:rPr lang="zh-CN" altLang="en-US" dirty="0"/>
              <a:t>异步</a:t>
            </a:r>
            <a:r>
              <a:rPr lang="en-US" altLang="zh-CN" dirty="0"/>
              <a:t>(</a:t>
            </a:r>
            <a:r>
              <a:rPr lang="en-US" altLang="zh-CN" dirty="0" err="1"/>
              <a:t>Async</a:t>
            </a:r>
            <a:r>
              <a:rPr lang="en-US" altLang="zh-CN" dirty="0"/>
              <a:t>)</a:t>
            </a:r>
            <a:r>
              <a:rPr lang="zh-CN" altLang="en-US" dirty="0"/>
              <a:t>，阻塞</a:t>
            </a:r>
            <a:r>
              <a:rPr lang="en-US" altLang="zh-CN" dirty="0"/>
              <a:t>(Block)/</a:t>
            </a:r>
            <a:r>
              <a:rPr lang="zh-CN" altLang="en-US" dirty="0"/>
              <a:t>非阻塞</a:t>
            </a:r>
            <a:r>
              <a:rPr lang="en-US" altLang="zh-CN" dirty="0"/>
              <a:t>(Unblock)</a:t>
            </a:r>
            <a:r>
              <a:rPr lang="zh-CN" altLang="en-US" dirty="0"/>
              <a:t>四种调用方式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网络编程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同步</a:t>
            </a:r>
            <a:r>
              <a:rPr lang="zh-CN" altLang="en-US" dirty="0"/>
              <a:t>与异步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01940" y="2672643"/>
            <a:ext cx="984908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异步：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    异步的概念和同步相对。当一个异步过程调用发出后，调用者不能立刻得到结果。实际处理这个调用的部件在完成后，通过状态、通知和回调来通知调用者。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     例如 </a:t>
            </a:r>
            <a:r>
              <a:rPr lang="en-US" altLang="zh-CN" dirty="0" err="1">
                <a:solidFill>
                  <a:srgbClr val="FF0000"/>
                </a:solidFill>
              </a:rPr>
              <a:t>ajax</a:t>
            </a:r>
            <a:r>
              <a:rPr lang="zh-CN" altLang="en-US" dirty="0">
                <a:solidFill>
                  <a:srgbClr val="FF0000"/>
                </a:solidFill>
              </a:rPr>
              <a:t>请求（异步）</a:t>
            </a:r>
            <a:r>
              <a:rPr lang="en-US" altLang="zh-CN" dirty="0">
                <a:solidFill>
                  <a:srgbClr val="FF0000"/>
                </a:solidFill>
              </a:rPr>
              <a:t>: </a:t>
            </a:r>
            <a:r>
              <a:rPr lang="zh-CN" altLang="en-US" dirty="0">
                <a:solidFill>
                  <a:srgbClr val="FF0000"/>
                </a:solidFill>
              </a:rPr>
              <a:t>请求通过事件触发</a:t>
            </a:r>
            <a:r>
              <a:rPr lang="en-US" altLang="zh-CN" dirty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服务器处理（这是浏览器仍然可以作其他事情）</a:t>
            </a:r>
            <a:r>
              <a:rPr lang="en-US" altLang="zh-CN" dirty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处理</a:t>
            </a:r>
            <a:r>
              <a:rPr lang="zh-CN" altLang="en-US" dirty="0" smtClean="0">
                <a:solidFill>
                  <a:srgbClr val="FF0000"/>
                </a:solidFill>
              </a:rPr>
              <a:t>完毕。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98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54090"/>
            <a:ext cx="10058400" cy="701823"/>
          </a:xfrm>
        </p:spPr>
        <p:txBody>
          <a:bodyPr>
            <a:normAutofit/>
          </a:bodyPr>
          <a:lstStyle/>
          <a:p>
            <a:r>
              <a:rPr lang="zh-CN" altLang="en-US" dirty="0"/>
              <a:t>在进行网络编程时，我们常常见到同步</a:t>
            </a:r>
            <a:r>
              <a:rPr lang="en-US" altLang="zh-CN" dirty="0"/>
              <a:t>(Sync)/</a:t>
            </a:r>
            <a:r>
              <a:rPr lang="zh-CN" altLang="en-US" dirty="0"/>
              <a:t>异步</a:t>
            </a:r>
            <a:r>
              <a:rPr lang="en-US" altLang="zh-CN" dirty="0"/>
              <a:t>(</a:t>
            </a:r>
            <a:r>
              <a:rPr lang="en-US" altLang="zh-CN" dirty="0" err="1"/>
              <a:t>Async</a:t>
            </a:r>
            <a:r>
              <a:rPr lang="en-US" altLang="zh-CN" dirty="0"/>
              <a:t>)</a:t>
            </a:r>
            <a:r>
              <a:rPr lang="zh-CN" altLang="en-US" dirty="0"/>
              <a:t>，阻塞</a:t>
            </a:r>
            <a:r>
              <a:rPr lang="en-US" altLang="zh-CN" dirty="0"/>
              <a:t>(Block)/</a:t>
            </a:r>
            <a:r>
              <a:rPr lang="zh-CN" altLang="en-US" dirty="0"/>
              <a:t>非阻塞</a:t>
            </a:r>
            <a:r>
              <a:rPr lang="en-US" altLang="zh-CN" dirty="0"/>
              <a:t>(Unblock)</a:t>
            </a:r>
            <a:r>
              <a:rPr lang="zh-CN" altLang="en-US" dirty="0"/>
              <a:t>四种调用方式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网络编程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阻塞与非阻塞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01940" y="2672643"/>
            <a:ext cx="98490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阻塞：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/>
              <a:t>     阻塞</a:t>
            </a:r>
            <a:r>
              <a:rPr lang="zh-CN" altLang="en-US" dirty="0"/>
              <a:t>调用是指调用结果返回之前，当前线程会被挂起（线程进入非可执行状态，在这个状态下，</a:t>
            </a:r>
            <a:r>
              <a:rPr lang="en-US" altLang="zh-CN" dirty="0" err="1"/>
              <a:t>cpu</a:t>
            </a:r>
            <a:r>
              <a:rPr lang="zh-CN" altLang="en-US" dirty="0"/>
              <a:t>不会给线程分配时间片，即线程暂停运行）。函数只有在得到结果之后才会返回。</a:t>
            </a:r>
            <a:r>
              <a:rPr lang="zh-CN" altLang="en-US" dirty="0">
                <a:solidFill>
                  <a:srgbClr val="FF0000"/>
                </a:solidFill>
              </a:rPr>
              <a:t>     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例如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到</a:t>
            </a:r>
            <a:r>
              <a:rPr lang="zh-CN" altLang="en-US" dirty="0">
                <a:solidFill>
                  <a:srgbClr val="FF0000"/>
                </a:solidFill>
              </a:rPr>
              <a:t>你某个时候到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楼一层（假如是内核缓冲区）取快递，但是你不知道快递什么时候过来，你又不能干别的事，只能死等着。但你可以睡觉（进程处于休眠状态），因为你知道快递把货送来时一定会给你打个电话（假定一定能叫醒你）</a:t>
            </a:r>
          </a:p>
        </p:txBody>
      </p:sp>
    </p:spTree>
    <p:extLst>
      <p:ext uri="{BB962C8B-B14F-4D97-AF65-F5344CB8AC3E}">
        <p14:creationId xmlns:p14="http://schemas.microsoft.com/office/powerpoint/2010/main" val="10806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54090"/>
            <a:ext cx="10058400" cy="701823"/>
          </a:xfrm>
        </p:spPr>
        <p:txBody>
          <a:bodyPr>
            <a:normAutofit/>
          </a:bodyPr>
          <a:lstStyle/>
          <a:p>
            <a:r>
              <a:rPr lang="zh-CN" altLang="en-US" dirty="0"/>
              <a:t>在进行网络编程时，我们常常见到同步</a:t>
            </a:r>
            <a:r>
              <a:rPr lang="en-US" altLang="zh-CN" dirty="0"/>
              <a:t>(Sync)/</a:t>
            </a:r>
            <a:r>
              <a:rPr lang="zh-CN" altLang="en-US" dirty="0"/>
              <a:t>异步</a:t>
            </a:r>
            <a:r>
              <a:rPr lang="en-US" altLang="zh-CN" dirty="0"/>
              <a:t>(</a:t>
            </a:r>
            <a:r>
              <a:rPr lang="en-US" altLang="zh-CN" dirty="0" err="1"/>
              <a:t>Async</a:t>
            </a:r>
            <a:r>
              <a:rPr lang="en-US" altLang="zh-CN" dirty="0"/>
              <a:t>)</a:t>
            </a:r>
            <a:r>
              <a:rPr lang="zh-CN" altLang="en-US" dirty="0"/>
              <a:t>，阻塞</a:t>
            </a:r>
            <a:r>
              <a:rPr lang="en-US" altLang="zh-CN" dirty="0"/>
              <a:t>(Block)/</a:t>
            </a:r>
            <a:r>
              <a:rPr lang="zh-CN" altLang="en-US" dirty="0"/>
              <a:t>非阻塞</a:t>
            </a:r>
            <a:r>
              <a:rPr lang="en-US" altLang="zh-CN" dirty="0"/>
              <a:t>(Unblock)</a:t>
            </a:r>
            <a:r>
              <a:rPr lang="zh-CN" altLang="en-US" dirty="0"/>
              <a:t>四种调用方式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网络编程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阻塞与非阻塞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01940" y="2672643"/>
            <a:ext cx="984908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非阻塞：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/>
              <a:t>    非</a:t>
            </a:r>
            <a:r>
              <a:rPr lang="zh-CN" altLang="en-US" dirty="0"/>
              <a:t>阻塞和阻塞的概念相对应，指在不能立刻得到结果之前，该函数不会阻塞当前线程，而会立刻返回。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   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还是等快递的例子：如果用忙轮询的方法，每隔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分钟到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楼一层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内核缓冲区）去看快递来了没有。如果没来，立即返回。而快递来了，就放在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楼一层，等你去取。</a:t>
            </a:r>
          </a:p>
        </p:txBody>
      </p:sp>
    </p:spTree>
    <p:extLst>
      <p:ext uri="{BB962C8B-B14F-4D97-AF65-F5344CB8AC3E}">
        <p14:creationId xmlns:p14="http://schemas.microsoft.com/office/powerpoint/2010/main" val="341573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401677"/>
            <a:ext cx="10058400" cy="2533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总结：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同步</a:t>
            </a:r>
            <a:r>
              <a:rPr lang="zh-CN" altLang="en-US" dirty="0"/>
              <a:t>和异步</a:t>
            </a:r>
            <a:r>
              <a:rPr lang="en-US" altLang="zh-CN" dirty="0"/>
              <a:t>,</a:t>
            </a:r>
            <a:r>
              <a:rPr lang="zh-CN" altLang="en-US" dirty="0"/>
              <a:t>阻塞和非阻塞</a:t>
            </a:r>
            <a:r>
              <a:rPr lang="en-US" altLang="zh-CN" dirty="0"/>
              <a:t>,</a:t>
            </a:r>
            <a:r>
              <a:rPr lang="zh-CN" altLang="en-US" dirty="0"/>
              <a:t>有些混用</a:t>
            </a:r>
            <a:r>
              <a:rPr lang="en-US" altLang="zh-CN" dirty="0"/>
              <a:t>,</a:t>
            </a:r>
            <a:r>
              <a:rPr lang="zh-CN" altLang="en-US" dirty="0"/>
              <a:t>其实它们完全不是一回事</a:t>
            </a:r>
            <a:r>
              <a:rPr lang="en-US" altLang="zh-CN" dirty="0"/>
              <a:t>,</a:t>
            </a:r>
            <a:r>
              <a:rPr lang="zh-CN" altLang="en-US" dirty="0"/>
              <a:t>而且它们修饰的对象也不相同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/>
              <a:t>同步和异步仅仅是关于所关注的消息如何通知的</a:t>
            </a:r>
            <a:r>
              <a:rPr lang="zh-CN" altLang="en-US" b="1" dirty="0" smtClean="0"/>
              <a:t>机制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而阻塞与非阻塞，是怎么去处理消息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同步与异步</a:t>
            </a:r>
            <a:r>
              <a:rPr lang="en-US" altLang="zh-CN" dirty="0"/>
              <a:t>&amp;</a:t>
            </a:r>
            <a:r>
              <a:rPr lang="zh-CN" altLang="en-US" dirty="0" smtClean="0"/>
              <a:t>阻塞与非阻塞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41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Http</a:t>
            </a:r>
            <a:r>
              <a:rPr lang="zh-CN" altLang="en-US" dirty="0" smtClean="0"/>
              <a:t>通信机制总结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建立</a:t>
            </a:r>
            <a:r>
              <a:rPr lang="en-US" altLang="zh-CN" dirty="0"/>
              <a:t>TCP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en-US" altLang="zh-CN" dirty="0"/>
              <a:t>2. Web</a:t>
            </a:r>
            <a:r>
              <a:rPr lang="zh-CN" altLang="en-US" dirty="0"/>
              <a:t>浏览器向</a:t>
            </a:r>
            <a:r>
              <a:rPr lang="en-US" altLang="zh-CN" dirty="0"/>
              <a:t>Web</a:t>
            </a:r>
            <a:r>
              <a:rPr lang="zh-CN" altLang="en-US" dirty="0"/>
              <a:t>服务器发送请求命令 </a:t>
            </a:r>
            <a:endParaRPr lang="en-US" altLang="zh-CN" dirty="0" smtClean="0"/>
          </a:p>
          <a:p>
            <a:r>
              <a:rPr lang="en-US" altLang="zh-CN" dirty="0"/>
              <a:t>3. Web</a:t>
            </a:r>
            <a:r>
              <a:rPr lang="zh-CN" altLang="en-US" dirty="0"/>
              <a:t>浏览器发送请求头信息 </a:t>
            </a:r>
            <a:endParaRPr lang="en-US" altLang="zh-CN" dirty="0" smtClean="0"/>
          </a:p>
          <a:p>
            <a:r>
              <a:rPr lang="en-US" altLang="zh-CN" dirty="0"/>
              <a:t>4. Web</a:t>
            </a:r>
            <a:r>
              <a:rPr lang="zh-CN" altLang="en-US" dirty="0"/>
              <a:t>服务器应答 </a:t>
            </a:r>
            <a:endParaRPr lang="en-US" altLang="zh-CN" dirty="0" smtClean="0"/>
          </a:p>
          <a:p>
            <a:r>
              <a:rPr lang="en-US" altLang="zh-CN" dirty="0"/>
              <a:t>5. Web</a:t>
            </a:r>
            <a:r>
              <a:rPr lang="zh-CN" altLang="en-US" dirty="0"/>
              <a:t>服务器发送应答头信息 </a:t>
            </a:r>
            <a:endParaRPr lang="en-US" altLang="zh-CN" dirty="0" smtClean="0"/>
          </a:p>
          <a:p>
            <a:r>
              <a:rPr lang="en-US" altLang="zh-CN" dirty="0"/>
              <a:t>6. Web</a:t>
            </a:r>
            <a:r>
              <a:rPr lang="zh-CN" altLang="en-US" dirty="0"/>
              <a:t>服务器向浏览器发送数据 </a:t>
            </a:r>
            <a:endParaRPr lang="en-US" altLang="zh-CN" dirty="0" smtClean="0"/>
          </a:p>
          <a:p>
            <a:r>
              <a:rPr lang="en-US" altLang="zh-CN" dirty="0"/>
              <a:t>7. Web</a:t>
            </a:r>
            <a:r>
              <a:rPr lang="zh-CN" altLang="en-US" dirty="0"/>
              <a:t>服务器关闭</a:t>
            </a:r>
            <a:r>
              <a:rPr lang="en-US" altLang="zh-CN" dirty="0"/>
              <a:t>TCP</a:t>
            </a:r>
            <a:r>
              <a:rPr lang="zh-CN" altLang="en-US" dirty="0"/>
              <a:t>连接 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25</a:t>
            </a:fld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墨迹 5"/>
              <p14:cNvContentPartPr/>
              <p14:nvPr/>
            </p14:nvContentPartPr>
            <p14:xfrm>
              <a:off x="3741480" y="2362320"/>
              <a:ext cx="2590920" cy="1196640"/>
            </p14:xfrm>
          </p:contentPart>
        </mc:Choice>
        <mc:Fallback xmlns="">
          <p:pic>
            <p:nvPicPr>
              <p:cNvPr id="6" name="墨迹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2120" y="2352960"/>
                <a:ext cx="2609640" cy="121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237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网页抓取模块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urlib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97280" y="2154206"/>
            <a:ext cx="10058400" cy="1690681"/>
          </a:xfrm>
        </p:spPr>
        <p:txBody>
          <a:bodyPr/>
          <a:lstStyle/>
          <a:p>
            <a:r>
              <a:rPr lang="en-US" altLang="zh-CN" dirty="0"/>
              <a:t>This module provides a high-level interface for fetching data across the World Wide Web. In particular, the </a:t>
            </a:r>
            <a:r>
              <a:rPr lang="en-US" altLang="zh-CN" dirty="0" err="1"/>
              <a:t>urlopen</a:t>
            </a:r>
            <a:r>
              <a:rPr lang="en-US" altLang="zh-CN" dirty="0"/>
              <a:t>() function is similar to the built-in function open(), but accepts Universal Resource Locators (URLs) instead of filenames. Some restrictions apply — it can only open URLs for reading, and no seek operations are available.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/>
              <p14:cNvContentPartPr/>
              <p14:nvPr/>
            </p14:nvContentPartPr>
            <p14:xfrm>
              <a:off x="998280" y="1630800"/>
              <a:ext cx="10195920" cy="343692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920" y="1621440"/>
                <a:ext cx="10214640" cy="345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127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网页抓取模块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urlib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97280" y="2154206"/>
            <a:ext cx="10058400" cy="31999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/>
              <a:t>建立</a:t>
            </a:r>
            <a:r>
              <a:rPr lang="zh-CN" altLang="en-US" dirty="0" smtClean="0"/>
              <a:t>一个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err="1" smtClean="0"/>
              <a:t>scriprurl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urllib.urlopen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[, </a:t>
            </a:r>
            <a:r>
              <a:rPr lang="en-US" altLang="zh-CN" dirty="0"/>
              <a:t>data[, proxies[, context</a:t>
            </a:r>
            <a:r>
              <a:rPr lang="en-US" altLang="zh-CN" dirty="0" smtClean="0"/>
              <a:t>]]])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en-US" altLang="zh-CN" dirty="0"/>
              <a:t>scriprurl.info().</a:t>
            </a:r>
            <a:r>
              <a:rPr lang="en-US" altLang="zh-CN" dirty="0" err="1"/>
              <a:t>getheader</a:t>
            </a:r>
            <a:r>
              <a:rPr lang="en-US" altLang="zh-CN" dirty="0"/>
              <a:t>('server</a:t>
            </a:r>
            <a:r>
              <a:rPr lang="en-US" altLang="zh-CN" dirty="0" smtClean="0"/>
              <a:t>')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获取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的文件内容</a:t>
            </a:r>
            <a:endParaRPr lang="en-US" altLang="zh-CN" dirty="0" smtClean="0"/>
          </a:p>
          <a:p>
            <a:r>
              <a:rPr lang="en-US" altLang="zh-CN" dirty="0" err="1" smtClean="0"/>
              <a:t>urllib.urlretrieve</a:t>
            </a:r>
            <a:r>
              <a:rPr lang="en-US" altLang="zh-CN" dirty="0" smtClean="0"/>
              <a:t>([</a:t>
            </a:r>
            <a:r>
              <a:rPr lang="en-US" altLang="zh-CN" dirty="0" err="1" smtClean="0"/>
              <a:t>url</a:t>
            </a:r>
            <a:r>
              <a:rPr lang="en-US" altLang="zh-CN" dirty="0"/>
              <a:t>]</a:t>
            </a:r>
            <a:r>
              <a:rPr lang="en-US" altLang="zh-CN" dirty="0" smtClean="0"/>
              <a:t>, </a:t>
            </a:r>
            <a:r>
              <a:rPr lang="en-US" altLang="zh-CN" dirty="0"/>
              <a:t>[</a:t>
            </a:r>
            <a:r>
              <a:rPr lang="en-US" altLang="zh-CN" dirty="0" err="1" smtClean="0"/>
              <a:t>store_path</a:t>
            </a:r>
            <a:r>
              <a:rPr lang="en-US" altLang="zh-CN" dirty="0" smtClean="0"/>
              <a:t>])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/>
              <p14:cNvContentPartPr/>
              <p14:nvPr/>
            </p14:nvContentPartPr>
            <p14:xfrm>
              <a:off x="1089720" y="2895480"/>
              <a:ext cx="5662080" cy="229428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360" y="2886120"/>
                <a:ext cx="5680800" cy="231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603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设计一个模拟</a:t>
            </a:r>
            <a:r>
              <a:rPr lang="en-US" altLang="zh-CN" dirty="0" err="1"/>
              <a:t>wget</a:t>
            </a:r>
            <a:r>
              <a:rPr lang="zh-CN" altLang="en-US" dirty="0"/>
              <a:t>下载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设计一个接口，具有以下方法</a:t>
            </a:r>
            <a:endParaRPr lang="en-US" altLang="zh-CN" dirty="0" smtClean="0"/>
          </a:p>
          <a:p>
            <a:r>
              <a:rPr lang="en-US" altLang="zh-CN" dirty="0" err="1" smtClean="0"/>
              <a:t>openurl</a:t>
            </a:r>
            <a:endParaRPr lang="en-US" altLang="zh-CN" dirty="0" smtClean="0"/>
          </a:p>
          <a:p>
            <a:r>
              <a:rPr lang="en-US" altLang="zh-CN" dirty="0" err="1" smtClean="0"/>
              <a:t>gethead</a:t>
            </a:r>
            <a:endParaRPr lang="en-US" altLang="zh-CN" dirty="0" smtClean="0"/>
          </a:p>
          <a:p>
            <a:r>
              <a:rPr lang="en-US" altLang="zh-CN" dirty="0" smtClean="0"/>
              <a:t>run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7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Socket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—TCP/IP 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 要</a:t>
            </a:r>
            <a:r>
              <a:rPr lang="zh-CN" altLang="en-US" dirty="0"/>
              <a:t>想理解</a:t>
            </a:r>
            <a:r>
              <a:rPr lang="en-US" altLang="zh-CN" dirty="0"/>
              <a:t>socket</a:t>
            </a:r>
            <a:r>
              <a:rPr lang="zh-CN" altLang="en-US" dirty="0"/>
              <a:t>首先得熟悉一下</a:t>
            </a:r>
            <a:r>
              <a:rPr lang="en-US" altLang="zh-CN" dirty="0"/>
              <a:t>TCP/IP</a:t>
            </a:r>
            <a:r>
              <a:rPr lang="zh-CN" altLang="en-US" dirty="0"/>
              <a:t>协议族， </a:t>
            </a:r>
            <a:r>
              <a:rPr lang="en-US" altLang="zh-CN" dirty="0"/>
              <a:t>TCP/IP</a:t>
            </a:r>
            <a:r>
              <a:rPr lang="zh-CN" altLang="en-US" dirty="0"/>
              <a:t>（</a:t>
            </a:r>
            <a:r>
              <a:rPr lang="en-US" altLang="zh-CN" dirty="0"/>
              <a:t>Transmission Control Protocol/Internet Protocol</a:t>
            </a:r>
            <a:r>
              <a:rPr lang="zh-CN" altLang="en-US" dirty="0"/>
              <a:t>）即传输控制协议</a:t>
            </a:r>
            <a:r>
              <a:rPr lang="en-US" altLang="zh-CN" dirty="0"/>
              <a:t>/</a:t>
            </a:r>
            <a:r>
              <a:rPr lang="zh-CN" altLang="en-US" dirty="0"/>
              <a:t>网间协议，定义了主机如何连入因特网及数据如何再它们之间传输的</a:t>
            </a:r>
            <a:r>
              <a:rPr lang="zh-CN" altLang="en-US" dirty="0" smtClean="0"/>
              <a:t>标准。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TCP/IP</a:t>
            </a:r>
            <a:r>
              <a:rPr lang="zh-CN" altLang="en-US" dirty="0"/>
              <a:t>协议参考</a:t>
            </a:r>
            <a:r>
              <a:rPr lang="zh-CN" altLang="en-US" dirty="0" smtClean="0"/>
              <a:t>模型</a:t>
            </a:r>
            <a:r>
              <a:rPr lang="zh-CN" altLang="en-US" dirty="0"/>
              <a:t>把所有的</a:t>
            </a:r>
            <a:r>
              <a:rPr lang="en-US" altLang="zh-CN" dirty="0"/>
              <a:t>TCP/IP</a:t>
            </a:r>
            <a:r>
              <a:rPr lang="zh-CN" altLang="en-US" dirty="0"/>
              <a:t>系列协议归类到四个抽象层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应用层：</a:t>
            </a:r>
            <a:r>
              <a:rPr lang="en-US" altLang="zh-CN" dirty="0"/>
              <a:t>TFTP</a:t>
            </a:r>
            <a:r>
              <a:rPr lang="zh-CN" altLang="en-US" dirty="0"/>
              <a:t>，</a:t>
            </a:r>
            <a:r>
              <a:rPr lang="en-US" altLang="zh-CN" dirty="0"/>
              <a:t>HTTP</a:t>
            </a:r>
            <a:r>
              <a:rPr lang="zh-CN" altLang="en-US" dirty="0"/>
              <a:t>，</a:t>
            </a:r>
            <a:r>
              <a:rPr lang="en-US" altLang="zh-CN" dirty="0"/>
              <a:t>SNMP</a:t>
            </a:r>
            <a:r>
              <a:rPr lang="zh-CN" altLang="en-US" dirty="0"/>
              <a:t>，</a:t>
            </a:r>
            <a:r>
              <a:rPr lang="en-US" altLang="zh-CN" dirty="0"/>
              <a:t>FTP</a:t>
            </a:r>
            <a:r>
              <a:rPr lang="zh-CN" altLang="en-US" dirty="0"/>
              <a:t>，</a:t>
            </a:r>
            <a:r>
              <a:rPr lang="en-US" altLang="zh-CN" dirty="0"/>
              <a:t>SMTP</a:t>
            </a:r>
            <a:r>
              <a:rPr lang="zh-CN" altLang="en-US" dirty="0"/>
              <a:t>，</a:t>
            </a:r>
            <a:r>
              <a:rPr lang="en-US" altLang="zh-CN" dirty="0"/>
              <a:t>DNS</a:t>
            </a:r>
            <a:r>
              <a:rPr lang="zh-CN" altLang="en-US" dirty="0"/>
              <a:t>，</a:t>
            </a:r>
            <a:r>
              <a:rPr lang="en-US" altLang="zh-CN" dirty="0"/>
              <a:t>Telnet </a:t>
            </a:r>
            <a:r>
              <a:rPr lang="zh-CN" altLang="en-US" dirty="0"/>
              <a:t>等等</a:t>
            </a:r>
          </a:p>
          <a:p>
            <a:r>
              <a:rPr lang="zh-CN" altLang="en-US" dirty="0"/>
              <a:t>传输层：</a:t>
            </a:r>
            <a:r>
              <a:rPr lang="en-US" altLang="zh-CN" dirty="0"/>
              <a:t>TCP</a:t>
            </a:r>
            <a:r>
              <a:rPr lang="zh-CN" altLang="en-US" dirty="0"/>
              <a:t>，</a:t>
            </a:r>
            <a:r>
              <a:rPr lang="en-US" altLang="zh-CN" dirty="0"/>
              <a:t>UDP</a:t>
            </a:r>
          </a:p>
          <a:p>
            <a:r>
              <a:rPr lang="zh-CN" altLang="en-US" dirty="0"/>
              <a:t>网络层：</a:t>
            </a:r>
            <a:r>
              <a:rPr lang="en-US" altLang="zh-CN" dirty="0"/>
              <a:t>IP</a:t>
            </a:r>
            <a:r>
              <a:rPr lang="zh-CN" altLang="en-US" dirty="0"/>
              <a:t>，</a:t>
            </a:r>
            <a:r>
              <a:rPr lang="en-US" altLang="zh-CN" dirty="0"/>
              <a:t>ICMP</a:t>
            </a:r>
            <a:r>
              <a:rPr lang="zh-CN" altLang="en-US" dirty="0"/>
              <a:t>，</a:t>
            </a:r>
            <a:r>
              <a:rPr lang="en-US" altLang="zh-CN" dirty="0"/>
              <a:t>OSPF</a:t>
            </a:r>
            <a:r>
              <a:rPr lang="zh-CN" altLang="en-US" dirty="0"/>
              <a:t>，</a:t>
            </a:r>
            <a:r>
              <a:rPr lang="en-US" altLang="zh-CN" dirty="0"/>
              <a:t>EIGRP</a:t>
            </a:r>
            <a:r>
              <a:rPr lang="zh-CN" altLang="en-US" dirty="0"/>
              <a:t>，</a:t>
            </a:r>
            <a:r>
              <a:rPr lang="en-US" altLang="zh-CN" dirty="0"/>
              <a:t>IGMP</a:t>
            </a:r>
          </a:p>
          <a:p>
            <a:r>
              <a:rPr lang="zh-CN" altLang="en-US" dirty="0"/>
              <a:t>数据链路层：</a:t>
            </a:r>
            <a:r>
              <a:rPr lang="en-US" altLang="zh-CN" dirty="0"/>
              <a:t>SLIP</a:t>
            </a:r>
            <a:r>
              <a:rPr lang="zh-CN" altLang="en-US" dirty="0"/>
              <a:t>，</a:t>
            </a:r>
            <a:r>
              <a:rPr lang="en-US" altLang="zh-CN" dirty="0"/>
              <a:t>CSLIP</a:t>
            </a:r>
            <a:r>
              <a:rPr lang="zh-CN" altLang="en-US" dirty="0"/>
              <a:t>，</a:t>
            </a:r>
            <a:r>
              <a:rPr lang="en-US" altLang="zh-CN" dirty="0"/>
              <a:t>PPP</a:t>
            </a:r>
            <a:r>
              <a:rPr lang="zh-CN" altLang="en-US" dirty="0"/>
              <a:t>，</a:t>
            </a:r>
            <a:r>
              <a:rPr lang="en-US" altLang="zh-CN" dirty="0"/>
              <a:t>MTU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BoyleGu</a:t>
            </a:r>
            <a:r>
              <a:rPr lang="en-US" altLang="zh-CN" dirty="0" smtClean="0"/>
              <a:t> Python Tech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73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Socket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—TCP/IP 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9560" y="1907065"/>
            <a:ext cx="5581650" cy="3790950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BoyleGu</a:t>
            </a:r>
            <a:r>
              <a:rPr lang="en-US" altLang="zh-CN" dirty="0" smtClean="0"/>
              <a:t> Python Tech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97280" y="3062689"/>
            <a:ext cx="3992513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每一抽象层建立在低一层提供的服务上，并且为高一层提供服务，看起来大概是这样子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017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Socket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—TCP/IP </a:t>
            </a:r>
            <a:r>
              <a:rPr lang="zh-CN" altLang="en-US" dirty="0" smtClean="0"/>
              <a:t>三次握手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BoyleGu</a:t>
            </a:r>
            <a:r>
              <a:rPr lang="en-US" altLang="zh-CN" dirty="0" smtClean="0"/>
              <a:t> Python Tech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561" y="1964617"/>
            <a:ext cx="5799338" cy="38984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5196960" y="2819520"/>
              <a:ext cx="2530080" cy="70128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87600" y="2810160"/>
                <a:ext cx="2548800" cy="72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763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Socket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—TCP/IP 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BoyleGu</a:t>
            </a:r>
            <a:r>
              <a:rPr lang="en-US" altLang="zh-CN" dirty="0" smtClean="0"/>
              <a:t> Python Tech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150" y="1889801"/>
            <a:ext cx="6605713" cy="187796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63547" y="4241494"/>
            <a:ext cx="871434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我们知道</a:t>
            </a:r>
            <a:r>
              <a:rPr lang="en-US" altLang="zh-CN" dirty="0"/>
              <a:t>IP</a:t>
            </a:r>
            <a:r>
              <a:rPr lang="zh-CN" altLang="en-US" dirty="0"/>
              <a:t>层的</a:t>
            </a:r>
            <a:r>
              <a:rPr lang="en-US" altLang="zh-CN" dirty="0" err="1"/>
              <a:t>ip</a:t>
            </a:r>
            <a:r>
              <a:rPr lang="zh-CN" altLang="en-US" dirty="0"/>
              <a:t>地址可以唯一标示主机，而</a:t>
            </a:r>
            <a:r>
              <a:rPr lang="en-US" altLang="zh-CN" dirty="0"/>
              <a:t>TCP</a:t>
            </a:r>
            <a:r>
              <a:rPr lang="zh-CN" altLang="en-US" dirty="0"/>
              <a:t>层协议和端口号可以唯一标示主机的一个进程，这样我们可以</a:t>
            </a:r>
            <a:r>
              <a:rPr lang="zh-CN" altLang="en-US" dirty="0" smtClean="0"/>
              <a:t>利用“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协议 </a:t>
            </a:r>
            <a:r>
              <a:rPr lang="en-US" altLang="zh-CN" dirty="0" smtClean="0"/>
              <a:t>+ </a:t>
            </a:r>
            <a:r>
              <a:rPr lang="zh-CN" altLang="en-US" dirty="0" smtClean="0"/>
              <a:t>端口号”唯一</a:t>
            </a:r>
            <a:r>
              <a:rPr lang="zh-CN" altLang="en-US" dirty="0"/>
              <a:t>标示网络中的一个进程。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710150" y="5304473"/>
            <a:ext cx="879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能够唯一标示网络中的进程后，它们就可以利用</a:t>
            </a:r>
            <a:r>
              <a:rPr lang="en-US" altLang="zh-CN" b="1" dirty="0">
                <a:solidFill>
                  <a:srgbClr val="FF0000"/>
                </a:solidFill>
              </a:rPr>
              <a:t>socket</a:t>
            </a:r>
            <a:r>
              <a:rPr lang="zh-CN" altLang="en-US" b="1" dirty="0">
                <a:solidFill>
                  <a:srgbClr val="FF0000"/>
                </a:solidFill>
              </a:rPr>
              <a:t>进行通信了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4716720" y="3337560"/>
              <a:ext cx="360" cy="36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7360" y="33282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820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Socket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什么是</a:t>
            </a:r>
            <a:r>
              <a:rPr lang="en-US" altLang="zh-CN" dirty="0" smtClean="0"/>
              <a:t>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09331"/>
          </a:xfrm>
        </p:spPr>
        <p:txBody>
          <a:bodyPr/>
          <a:lstStyle/>
          <a:p>
            <a:r>
              <a:rPr lang="zh-CN" altLang="en-US" dirty="0" smtClean="0"/>
              <a:t>所谓的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通常也称作“套接字”，作为一种通信机制，主要用于描述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地址和端口，是一个通信链的句柄。应用程序通常通过“套接字”向网络发出请求或应答网络请求。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097280" y="2820318"/>
            <a:ext cx="9567048" cy="14321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它类似于银行，电信之类的电话客服部门。你打电话的时候，她们会分配一位客服</a:t>
            </a:r>
            <a:r>
              <a:rPr lang="en-US" altLang="zh-CN" dirty="0"/>
              <a:t>A</a:t>
            </a:r>
            <a:r>
              <a:rPr lang="zh-CN" altLang="en-US" dirty="0"/>
              <a:t>回答你的问题，客服部门就相当于</a:t>
            </a:r>
            <a:r>
              <a:rPr lang="en-US" altLang="zh-CN" dirty="0"/>
              <a:t>socket</a:t>
            </a:r>
            <a:r>
              <a:rPr lang="zh-CN" altLang="en-US" dirty="0"/>
              <a:t>的服务器端，而你这边就相当于客户端了，在和你通话结束前，如果有人想再找和你通话的那位客服</a:t>
            </a:r>
            <a:r>
              <a:rPr lang="en-US" altLang="zh-CN" dirty="0"/>
              <a:t>A</a:t>
            </a:r>
            <a:r>
              <a:rPr lang="zh-CN" altLang="en-US" dirty="0"/>
              <a:t>说话，这是不可能的，因为你在和她通信。客服部门的电话交换机也不会重复分配。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97280" y="4693186"/>
            <a:ext cx="9567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起源于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Unix/Linux</a:t>
            </a:r>
            <a:r>
              <a:rPr lang="zh-CN" altLang="en-US" dirty="0" smtClean="0"/>
              <a:t>基本哲学之一就是“一切皆文件”，都可以用“打开</a:t>
            </a:r>
            <a:r>
              <a:rPr lang="en-US" altLang="zh-CN" dirty="0" smtClean="0"/>
              <a:t>open-&gt;</a:t>
            </a:r>
            <a:r>
              <a:rPr lang="zh-CN" altLang="en-US" dirty="0" smtClean="0"/>
              <a:t>读写</a:t>
            </a:r>
            <a:r>
              <a:rPr lang="en-US" altLang="zh-CN" dirty="0" smtClean="0"/>
              <a:t>write/read -&gt; </a:t>
            </a:r>
            <a:r>
              <a:rPr lang="zh-CN" altLang="en-US" dirty="0" smtClean="0"/>
              <a:t>关闭</a:t>
            </a:r>
            <a:r>
              <a:rPr lang="en-US" altLang="zh-CN" dirty="0" smtClean="0"/>
              <a:t>close</a:t>
            </a:r>
            <a:r>
              <a:rPr lang="zh-CN" altLang="en-US" dirty="0" smtClean="0"/>
              <a:t>”模式来操作。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就是该模式的一个实现，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即是一种特殊的文件，一些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函数就是对其进行的操作（读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</a:t>
            </a:r>
            <a:r>
              <a:rPr lang="en-US" altLang="zh-CN" dirty="0" smtClean="0"/>
              <a:t>IO</a:t>
            </a:r>
            <a:r>
              <a:rPr lang="zh-CN" altLang="en-US" dirty="0" smtClean="0"/>
              <a:t>、打开、关闭）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62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3" y="110055"/>
            <a:ext cx="9078148" cy="6153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996921" y="1247637"/>
            <a:ext cx="156810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Socket</a:t>
            </a:r>
            <a:endParaRPr lang="en-US" altLang="zh-CN" dirty="0"/>
          </a:p>
          <a:p>
            <a:r>
              <a:rPr lang="zh-CN" altLang="en-US" sz="4800" dirty="0" smtClean="0"/>
              <a:t>通</a:t>
            </a:r>
            <a:endParaRPr lang="en-US" altLang="zh-CN" sz="4800" dirty="0" smtClean="0"/>
          </a:p>
          <a:p>
            <a:r>
              <a:rPr lang="zh-CN" altLang="en-US" sz="4800" dirty="0" smtClean="0"/>
              <a:t>信</a:t>
            </a:r>
            <a:endParaRPr lang="en-US" altLang="zh-CN" sz="4800" dirty="0" smtClean="0"/>
          </a:p>
          <a:p>
            <a:r>
              <a:rPr lang="zh-CN" altLang="en-US" sz="4800" dirty="0" smtClean="0"/>
              <a:t>机</a:t>
            </a:r>
            <a:endParaRPr lang="en-US" altLang="zh-CN" sz="4800" dirty="0" smtClean="0"/>
          </a:p>
          <a:p>
            <a:r>
              <a:rPr lang="zh-CN" altLang="en-US" sz="4800" dirty="0" smtClean="0"/>
              <a:t>制</a:t>
            </a:r>
            <a:endParaRPr lang="zh-CN" altLang="en-US" sz="4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1767960" y="1569600"/>
              <a:ext cx="6294240" cy="460296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8600" y="1560240"/>
                <a:ext cx="6312960" cy="46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177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4729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socket.AF_UNIX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             </a:t>
            </a:r>
            <a:r>
              <a:rPr lang="zh-CN" altLang="en-US" dirty="0" smtClean="0">
                <a:solidFill>
                  <a:srgbClr val="FF0000"/>
                </a:solidFill>
              </a:rPr>
              <a:t>只能够用于单一的</a:t>
            </a:r>
            <a:r>
              <a:rPr lang="en-US" altLang="zh-CN" dirty="0" smtClean="0">
                <a:solidFill>
                  <a:srgbClr val="FF0000"/>
                </a:solidFill>
              </a:rPr>
              <a:t>Unix</a:t>
            </a:r>
            <a:r>
              <a:rPr lang="zh-CN" altLang="en-US" dirty="0" smtClean="0">
                <a:solidFill>
                  <a:srgbClr val="FF0000"/>
                </a:solidFill>
              </a:rPr>
              <a:t>系统进程间通信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socket.AF_INET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              </a:t>
            </a:r>
            <a:r>
              <a:rPr lang="zh-CN" altLang="en-US" dirty="0" smtClean="0">
                <a:solidFill>
                  <a:srgbClr val="FF0000"/>
                </a:solidFill>
              </a:rPr>
              <a:t>服务器之间网络通信</a:t>
            </a:r>
            <a:r>
              <a:rPr lang="en-US" altLang="zh-CN" dirty="0" smtClean="0">
                <a:solidFill>
                  <a:srgbClr val="FF0000"/>
                </a:solidFill>
              </a:rPr>
              <a:t>(IPv4)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socket.AF_INET6                              IPv6</a:t>
            </a:r>
          </a:p>
          <a:p>
            <a:r>
              <a:rPr lang="en-US" altLang="zh-CN" dirty="0" err="1" smtClean="0"/>
              <a:t>socket.SOCK_STREAM</a:t>
            </a:r>
            <a:r>
              <a:rPr lang="en-US" altLang="zh-CN" dirty="0" smtClean="0"/>
              <a:t>                    </a:t>
            </a:r>
            <a:r>
              <a:rPr lang="zh-CN" altLang="en-US" dirty="0" smtClean="0"/>
              <a:t>流式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for TCP</a:t>
            </a:r>
          </a:p>
          <a:p>
            <a:r>
              <a:rPr lang="en-US" altLang="zh-CN" dirty="0" err="1" smtClean="0"/>
              <a:t>socket.SOCK_DGRAM</a:t>
            </a:r>
            <a:r>
              <a:rPr lang="en-US" altLang="zh-CN" dirty="0" smtClean="0"/>
              <a:t>                    </a:t>
            </a:r>
            <a:r>
              <a:rPr lang="zh-CN" altLang="en-US" dirty="0" smtClean="0"/>
              <a:t>数据报式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for UDP</a:t>
            </a:r>
          </a:p>
          <a:p>
            <a:r>
              <a:rPr lang="en-US" altLang="zh-CN" dirty="0" err="1" smtClean="0"/>
              <a:t>socket.SOCK_RAW</a:t>
            </a:r>
            <a:r>
              <a:rPr lang="en-US" altLang="zh-CN" dirty="0" smtClean="0"/>
              <a:t>                         </a:t>
            </a:r>
            <a:r>
              <a:rPr lang="zh-CN" altLang="en-US" dirty="0" smtClean="0"/>
              <a:t>原始套接字，普通的套接字无法处理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IGMP</a:t>
            </a:r>
            <a:r>
              <a:rPr lang="zh-CN" altLang="en-US" dirty="0" smtClean="0"/>
              <a:t>等网络报文，而</a:t>
            </a:r>
            <a:r>
              <a:rPr lang="en-US" altLang="zh-CN" dirty="0" smtClean="0"/>
              <a:t>SOCK_RAW</a:t>
            </a:r>
            <a:r>
              <a:rPr lang="zh-CN" altLang="en-US" dirty="0" smtClean="0"/>
              <a:t>可以：其次，</a:t>
            </a:r>
            <a:r>
              <a:rPr lang="en-US" altLang="zh-CN" dirty="0" smtClean="0"/>
              <a:t>SOCK_RAW</a:t>
            </a:r>
            <a:r>
              <a:rPr lang="zh-CN" altLang="en-US" dirty="0" smtClean="0"/>
              <a:t>也可以处理特殊的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报文；此外，利用原始套接字，可以通过</a:t>
            </a:r>
            <a:r>
              <a:rPr lang="en-US" altLang="zh-CN" dirty="0" smtClean="0"/>
              <a:t>IP_HDRINCL</a:t>
            </a:r>
            <a:r>
              <a:rPr lang="zh-CN" altLang="en-US" dirty="0" smtClean="0"/>
              <a:t>套接字选项由用户构造</a:t>
            </a:r>
            <a:r>
              <a:rPr lang="en-US" altLang="zh-CN" dirty="0" smtClean="0"/>
              <a:t>IP</a:t>
            </a:r>
            <a:r>
              <a:rPr lang="zh-CN" altLang="en-US" dirty="0" smtClean="0"/>
              <a:t>头。</a:t>
            </a:r>
            <a:endParaRPr lang="en-US" altLang="zh-CN" dirty="0" smtClean="0"/>
          </a:p>
          <a:p>
            <a:r>
              <a:rPr lang="en-US" altLang="zh-CN" dirty="0" err="1" smtClean="0"/>
              <a:t>socket.SOCK_RDM</a:t>
            </a:r>
            <a:r>
              <a:rPr lang="en-US" altLang="zh-CN" dirty="0" smtClean="0"/>
              <a:t>                        </a:t>
            </a:r>
            <a:r>
              <a:rPr lang="zh-CN" altLang="en-US" dirty="0" smtClean="0"/>
              <a:t>是一种可靠的</a:t>
            </a:r>
            <a:r>
              <a:rPr lang="en-US" altLang="zh-CN" dirty="0" smtClean="0"/>
              <a:t>UDP</a:t>
            </a:r>
            <a:r>
              <a:rPr lang="zh-CN" altLang="en-US" dirty="0" smtClean="0"/>
              <a:t>形式，即保证交付数据报但不保证顺序。</a:t>
            </a:r>
            <a:r>
              <a:rPr lang="en-US" altLang="zh-CN" dirty="0" smtClean="0"/>
              <a:t>SOCK_RAM</a:t>
            </a:r>
            <a:r>
              <a:rPr lang="zh-CN" altLang="en-US" dirty="0" smtClean="0"/>
              <a:t>用来提供对原始协议的低级访问，在需要执行某些特殊操作时使用，如发送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报文。</a:t>
            </a:r>
            <a:endParaRPr lang="en-US" altLang="zh-CN" dirty="0" smtClean="0"/>
          </a:p>
          <a:p>
            <a:r>
              <a:rPr lang="en-US" altLang="zh-CN" dirty="0" err="1" smtClean="0"/>
              <a:t>socket.SOCK_SEQPACKET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可靠的连接数据包服务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altLang="zh-CN" dirty="0" smtClean="0"/>
              <a:t>Socket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—Socket Type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1104840" y="1943280"/>
              <a:ext cx="7605000" cy="461808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480" y="1933920"/>
                <a:ext cx="7623720" cy="46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37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12175</TotalTime>
  <Words>1855</Words>
  <Application>Microsoft Office PowerPoint</Application>
  <PresentationFormat>宽屏</PresentationFormat>
  <Paragraphs>240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宋体</vt:lpstr>
      <vt:lpstr>Calibri</vt:lpstr>
      <vt:lpstr>Calibri Light</vt:lpstr>
      <vt:lpstr>回顾</vt:lpstr>
      <vt:lpstr>Python  Web 运维开发课程</vt:lpstr>
      <vt:lpstr>Agenda</vt:lpstr>
      <vt:lpstr>Socket编程—TCP/IP 基本概念</vt:lpstr>
      <vt:lpstr>Socket编程—TCP/IP 基本概念</vt:lpstr>
      <vt:lpstr>Socket编程—TCP/IP 三次握手</vt:lpstr>
      <vt:lpstr>Socket编程—TCP/IP 基本概念</vt:lpstr>
      <vt:lpstr>Socket编程—什么是Socket</vt:lpstr>
      <vt:lpstr>PowerPoint 演示文稿</vt:lpstr>
      <vt:lpstr>Socket编程—Socket Type概念</vt:lpstr>
      <vt:lpstr>Socket编程—服务器端开发</vt:lpstr>
      <vt:lpstr>Socket编程—Socket函数</vt:lpstr>
      <vt:lpstr>Socket编程—Socket函数</vt:lpstr>
      <vt:lpstr>Socket编程—Socket函数</vt:lpstr>
      <vt:lpstr>Socket编程—服务器端开发</vt:lpstr>
      <vt:lpstr>Socket编程—客户端开发</vt:lpstr>
      <vt:lpstr>Socket编程—SocketServer框架</vt:lpstr>
      <vt:lpstr>Socket编程—SocketServer框架</vt:lpstr>
      <vt:lpstr>SocketServer框架—Server端</vt:lpstr>
      <vt:lpstr>SocketServer框架—Client端</vt:lpstr>
      <vt:lpstr>网络编程—同步与异步</vt:lpstr>
      <vt:lpstr>网络编程—同步与异步</vt:lpstr>
      <vt:lpstr>网络编程—阻塞与非阻塞</vt:lpstr>
      <vt:lpstr>网络编程—阻塞与非阻塞</vt:lpstr>
      <vt:lpstr>同步与异步&amp;阻塞与非阻塞</vt:lpstr>
      <vt:lpstr>Http通信机制总结</vt:lpstr>
      <vt:lpstr>网页抓取模块—urlib</vt:lpstr>
      <vt:lpstr>网页抓取模块—urlib</vt:lpstr>
      <vt:lpstr>设计一个模拟wget下载接口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Web 运维开发课程</dc:title>
  <dc:creator>Gu Baoer 顾鲍尔</dc:creator>
  <cp:lastModifiedBy>Gu Baoer 顾鲍尔</cp:lastModifiedBy>
  <cp:revision>612</cp:revision>
  <dcterms:created xsi:type="dcterms:W3CDTF">2015-03-28T07:08:48Z</dcterms:created>
  <dcterms:modified xsi:type="dcterms:W3CDTF">2015-07-01T13:46:05Z</dcterms:modified>
</cp:coreProperties>
</file>