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349" r:id="rId3"/>
    <p:sldId id="350" r:id="rId4"/>
    <p:sldId id="351" r:id="rId5"/>
    <p:sldId id="35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 Baoer 顾鲍尔" initials="GB顾" lastIdx="1" clrIdx="0">
    <p:extLst>
      <p:ext uri="{19B8F6BF-5375-455C-9EA6-DF929625EA0E}">
        <p15:presenceInfo xmlns:p15="http://schemas.microsoft.com/office/powerpoint/2012/main" userId="S-1-5-21-3023422269-1613895276-74376300-46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17CB-AD68-473E-AC53-D805E3579EEF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FCC37-550A-4A20-BFBB-BE5B768C8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9828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7-26T02:10:57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20574 10710 0,'0'43'63,"-21"-1"-48,-22-21-15,22 43 16,21-1-16,-63 64 16,63-84-16,0 41 15,-21-41-15,21 20 16,0-21-16,0 1 15,0-22-15,0 0 16,0 0-16,21-21 16,0 0-1,0 0-15,43 0 16,-43 0-16,42 0 15,22 0-15,42 0 16,0 0 0,21 0-16,0 0 15,0 0-15,-21 0 16</inkml:trace>
  <inkml:trace contextRef="#ctx0" brushRef="#br0" timeOffset="1016.0581">23368 10562 0,'21'0'16,"-21"0"0,42 0-16,-20 0 15,-22 0-15,21 0 16,21 0-1,-42 0-15,21 21 16,0 1-16,22-1 16,-43 0-1,21-21-15,0 42 16,0-21-1,-21-21-15,21 64 16,-21-1 0,0-20-16,0 20 15,0 1-15,0-64 16,0 63-16,0 1 15,0-43-15,0 0 16,-21 21-16,0-20 16,21 41-16,-21-63 15,0 42 1,-22 1-16,1-22 15,0 21-15,21-21 16,-1 1-16,-20-1 16,42-21-16,-42 21 15,-22-21 1</inkml:trace>
  <inkml:trace contextRef="#ctx0" brushRef="#br0" timeOffset="1924.11">21230 10541 0,'0'0'47,"0"0"-47,64 0 15,20 0 1,22 0-16,-21 0 15,42 0-15,21 0 16,0 0-16,-42 0 16,0 0-16,-43 0 15,1 0-15,-64 0 16,21 0-16,0 0 31,21 21-15,-42 43-16,0-22 15,22 0-15,-22 64 16,0 21-16,0 0 15,0-21-15,-43 21 16,-20 64-16,-1-128 16,-20 64-16,41-21 15,22-64-15,-21 1 16,21-22-16,-1-21 31,22 0-15,-21 0 15,-42 0-16,-1 0-15,-63-21 16,21-106-16,1 21 16</inkml:trace>
  <inkml:trace contextRef="#ctx0" brushRef="#br0" timeOffset="2616.1496">21442 10880 0,'21'0'16,"0"0"-16,0 0 15,0 0-15,22 0 16,-1 21-16,-21-21 15,0 21-15,1 0 16,-1 22 15,-21-43-15,0 21-1,0-21-15,0 21 16,0 0-16,0 0 16,0-21-16,0 43 15,0-43 1,-21 0-1,-1 0 1,-20 0-16,42 0 16,-21 0-16,0 0 15,0 0 1,-1 0-16,22 0 15,-21 0-15,0 0 16,0-22-16,21 1 16,0-21-1,0 42-15,0-42 16,0-1-16,0 43 15,0-21 1</inkml:trace>
  <inkml:trace contextRef="#ctx0" brushRef="#br0" timeOffset="3664.2096">23241 10626 0,'0'-21'31,"0"21"1,0 42-17,0-21-15,0 43 16,-42-22-16,-22 21 15,1-41-15,-22 20 16,43-21-16,-43 0 16,64 0-16,-22-21 15,43 22-15,64-22 125,63 0-125,21 0 16,-63 0-16,-1 0 15,-20 0-15,-1-22 16,-41 22-16,20 0 15,-21 0 63,-21 0-62,21 0-16</inkml:trace>
  <inkml:trace contextRef="#ctx0" brushRef="#br0" timeOffset="4408.2521">23453 10795 0,'0'64'15,"0"-64"-15,0 42 16,0-21-16,0 0 16,0 0-16,0 22 15,0-22-15,-22 0 16,1 0-16,0 43 15,-21-22-15,21-42 16,-1 42-16,-20-20 16,0-22-16,21 0 15,-43 0 1,43 0-16,-21 0 15,-22 0-15,43 0 16,0 0-16,0 0 16,-1 0-16,22 0 93,43 0-77,63 0-16,-22 0 15,1 0-15,42 0 16,-21-22-16,-43 22 16,-42 0-16,22 0 15,-22 0 1,-21 0-16,42 0 15,-21 0-15,22-21 16,-22 21-16,0 0 16</inkml:trace>
  <inkml:trace contextRef="#ctx0" brushRef="#br0" timeOffset="4815.2754">23199 11303 0,'0'0'15,"0"21"1,21 22 0,-21-22-16,0 0 15,21 21 1,-21-21-16,0-21 15,0 43-15,0-22 16,-21 0-16,-43 43 16,22-64-16,0 21 15,20 21-15,-41-42 16,63 21-16,-42-21 15,20 0 1</inkml:trace>
  <inkml:trace contextRef="#ctx0" brushRef="#br0" timeOffset="5416.3098">23558 11367 0,'0'0'78,"0"0"-78,0 42 16,0-21-1,0-21-15,0 21 16,22 0 31,-1 1-47,0-22 15,21 0 1,-21 0-16,1 0 15,-1 0-15,0 0 16,-21 0 15,21 0-15,0 0-16,0 0 15,-21 0-15,0-43 16</inkml:trace>
  <inkml:trace contextRef="#ctx0" brushRef="#br0" timeOffset="5879.3363">22669 10626 0,'0'0'16,"0"21"-16,22 21 15,-1-21-15,-21 22 16,21 20-16,-21-20 16,21-43-16,-21 42 15,0 0-15,0-42 16,0 21-16,0 1 15,0-1-15</inkml:trace>
  <inkml:trace contextRef="#ctx0" brushRef="#br0" timeOffset="6776.3876">22373 11282 0,'85'0'0,"21"0"16,-22 42-16,43-42 16,-63 0-16,-1 21 15,-42-21-15,-21 22 47,0-1-31,0 0-1,0-21-15,0 42 16,0-21-16,0 1 15,0-1-15,0 0 16,0-21-16,0 21 16,0 0 15,0 0-16,0 1-15,0 20 16,0-21-16,-21 43 16,0-64-16,21 21 15,-21 0-15,0 0 16,0-21-16,-1 21 15,1 0-15,-21-21 16,42 22-16,-21-22 16,21 0-1,-21 0 1,-1 0-16,1 0 15,42 21 79,43-21-94,21 0 16,63 0-16,-64 0 15,22 0 1,0 0-16,-42 0 15,41 0-15,1 0 16,0 0-16,21 0 16,-42 0-16,-1 0 15,65 0-15,-22 0 16,-106 0-16,42 0 15,-42 0-15,1 0 16,-65 0 93</inkml:trace>
  <inkml:trace contextRef="#ctx0" brushRef="#br0" timeOffset="77464.4307">13674 8594 0,'0'0'16,"0"42"0,0 22-16,0-1 15,0-21-15,0 22 16,-22-22-16,-20 22 15,42-22-15,-21 22 16,21-1-16,0 1 16,0-1-16,0 22 15,0-22-15,0 22 16,0 0-16,0 42 15,0 21-15,0 21 16,0-42-16,0 0 16,0 21-16,0-42 15,0-42 1,0-22-16,0 43 15,0-43-15,0 21 16,0-20-16,0 84 16,0-21-16,-21 42 15,-22 0-15,43 0 16,-21 0-16,0-21 15,21 21-15,-21-21 16,-21 0-16,42-21 16,0 42-16,0 1 15,0-1-15,0-42 16,0 21-16,-22-43 15,1 22-15,21-64 16,-21 1-16,21 20 16,0 1-16,-21-1 15,21-42-15,0 43 16,-21-43-16,21 43 15,0-22-15,0 0 16,0 22-16,0-43 16,0 42-16,0-41 15,0-22 1,0 42-16,0-21 15,0-21 32</inkml:trace>
  <inkml:trace contextRef="#ctx0" brushRef="#br0" timeOffset="81200.6444">13949 8446 0,'0'0'62,"21"0"-31,21 0-15,-21 0-16,22 0 15,63 0-15,-43 0 16,43 0-16,42 0 16,0 0-16,-21 0 15,21 0-15,1 0 16,-22 0-16,-64 0 15,-21 0-15,1 0 16,-1 0-16,0 0 16,-42 0-16,43 0 15,-22 0-15,-21 0 16,21 0 15,0 0-15,22 0-16,-43 0 15,21 21 1,-21 0-16,42 21 15,-42-21-15,0 22 16,21 41-16,22 22 16,-43-21-1,21 21-15,-21 0 16,42 84-16,-21-84 15,0 21-15,1 85 16,-1-1-16,0-105 16,21 85-16,-42-43 15,21-42-15,1-1 16,-22-20-16,21-21 15,-21-1-15,0 1 16,42 41-16,-42-62 16,21 41-16,-21-20 15,0 21-15,0-22 16,0 22-16,0 21 15,0-1-15,0-20 16,0 42-16,-21 21 16,0-21-16,21 21 15,-21 1-15,-22-1 16,1 21-16,42-21 15,0-21-15,-42 43 16,-1-1-16,22 0 16,0-21-1,21 1-15,-21-1 16,21-21-16,0 42 15,0-63-15,0 0 16,0-22-16,0-20 16,0-43-16,0 0 15,0 43-15,0-43 31,0 0 1,-21 0-32,21-21 15,-21 21-15,-1 1 16,22-22 15,-21 0-15,0 0-16,-42 0 15,20 0-15,-20 0 16,42 0-16,-1 0 15,1 0-15,0 0 16,0 0-16,21 0 16,-21 0-1,-22 0-15,22 0 16,0 0-16,-21 0 15,42 0 17,-43 0-32,43 0 15,-21 0-15,-42 21 16,63-21-16,-85 0 15,43 21-15,-1 0 16,1-21-16,21 21 16,0-21-16,-22 0 15,22 0-15,-42 0 16,-1 0-16,1 0 15,-22 0-15,43 0 16,-43 0-16,22 0 16,-1 0-16,64 0 15,-63 0-15,41 0 16,-20 0-16,21 0 15,0 0-15,-22 0 16,22 0-16,21 0 16,-42 0-1,21 0-15,0 0 16,-1 0-16,1 0 15,0 0-15,-21 0 16,42 0-16,-43 0 16,22 0-16,21 0 15,-21 0-15,0 0 16,0 0-16,21 0 15,-21 0-15,-22 0 16,22 0-16,21 0 16,-21 0-1,0 0 1,0 0 15,-22 0-31,43 0 16,-21 0-16,0-21 15,0 21-15,21 0 16,-21-21-16,21 21 47,-43 0-16,22-21-16,21 21 1,-21-21 0,0 21-16,0-43 15,21 43-15,0-21 16,-22-42-16,22 20 15,0 1-15,0-22 16,0 22-16,0 0 16,0-22-16,0 64 15,0-42-15,0 0 16,0 42-1,0-43-15,0 22 16,0-21-16,0 21 16,0-22-16,0 1 15,0 0-15,0 20 16,0-20-16,22 42 15,-22-21-15,0 21 16,0-42-16,0 20 16,0 22-1,0-21-15,0 0 16,0 0-1,0 0-15,0 0 16,0-1 0,0 1-16,0 21 15,0-21 1,0-21-16,0 21 15,0-1-15,0 1 16,0-21-16,0 42 16,0-21-1,0 0-15,0-1 63</inkml:trace>
  <inkml:trace contextRef="#ctx0" brushRef="#br0" timeOffset="94656.414">14817 8996 0,'0'-21'109,"0"0"-62,0-1-31,21 1-1,-21 21-15,0-21 16,21 0-1,-21 21 1,21-21 0,-21 21-16,21-43 15,0 43 1,1-42-1,-1 0 1,-21 42-16,42-43 16,-21 22-1,0 0-15,1 0 16,-1 0-16,0 21 15,0-21-15,64-1 16,-64 1-16,21 0 16,1 0-16,-22 21 15,0-21-15,42 0 16,-20 21-16,-1-22 15,0 22 1,1 0-16,20-42 16,-42 21-16,22 21 15,-1 0-15,-21 0 16,0 0-16,22 0 15,-1-21-15,-21 21 16,22 0-16,-22 0 16,42-21-16,-42 21 15,22 0-15,-22 0 16,21 0-16,-21 0 15,43 0-15,-43 0 16,21 0-16,-20 0 16,-1 0-16,21 0 15,22 0-15,-43 0 16,21 0-16,22 0 15,20 0-15,-63 0 16,22 0-16,-22 0 16,21 21-16,-21-21 15,22 21-15,-22 0 16,0-21-16,21 21 15,1 22 1,-22-43-16,21 42 16,-21 0-16,1-21 15,-1-21 1,-42 0 140,21 0-156,-43 0 15,-20 0-15,20 0 16,-41-21-16,-22 0 16,21 21-16,43 0 15,-22-21-15,22 21 16,21 0-16,21 0 15,-21 0 1,0 0 0</inkml:trace>
  <inkml:trace contextRef="#ctx0" brushRef="#br0" timeOffset="95384.4557">17124 8573 0,'0'-22'63,"0"1"-63,0-21 15,0 21-15,0-43 16,0 1-16,0 20 15,0-41 1,0 20-16,0 43 16,0-21-16,0 21 15,0-22 1</inkml:trace>
  <inkml:trace contextRef="#ctx0" brushRef="#br0" timeOffset="98264.6204">14880 11070 0,'42'0'109,"1"-42"-109,41 0 16,1-1-16,0 22 15,21-42 1,-22 41-16,22 22 16,0-42-16,-43 21 15,1 0-15,-22 0 16,22 21-16,-22-22 15,0 22-15,1 0 16,-22 0-16,42 0 16,-20 0-16,-1 0 15,-21 0-15,22 0 16,-1 0-16,0 0 15,43 0-15,-64 0 16,43 22-16,-43-22 16,21 42-16,85-21 15,-63 0-15,-1 43 16,43-43-16,-21 0 15,-1 21-15,-20-20 16,-22-1-16,-21-21 16,22 0-16,-1 21 15,-21-21 1,0 21-1,-21-21 17,21 0-17,-21 21-15,43-21 16,-43 21-1,21-21 17,-21 22 30,0-22-46,0 42-1,0-42 126,-21 0-141,0 0 15,-22-21-15,22 0 16,-21-1-16,21 22 15,21-21-15,-64 0 16,43 0-16,0 0 16,0 21-16,21 0 15,-22 0 1,22-21-1,-21 21-15,0 0 16,21 0 31</inkml:trace>
  <inkml:trace contextRef="#ctx0" brushRef="#br0" timeOffset="99487.6904">17378 11049 0,'0'21'31,"0"0"-31,-21-21 32,-1 0-17,1 0-15,0 0 16,-21 0-16,42 0 15,-43 0-15,22 0 16,-21 0-16,21 0 16,0 0-16,-22 22 15,43-22-15,-21 0 16,-42 0-16,63 21 15,-22-21-15,1 0 32,0 0-1,21 0-16,-42 21-15,21 0 16,-1-21-16,-20 0 16,21 21-16,0-21 15,21 21-15,-43 1 16,43-22 15,-21 0-15,0 0 15,0 0-16,21 0-15,-21 21 110</inkml:trace>
  <inkml:trace contextRef="#ctx0" brushRef="#br0" timeOffset="101423.8011">17399 11091 0,'0'-21'109,"0"0"-94,0 0-15,0 0 16,0 0 0,0 21-16,-21-22 15,0 22 16,-1-42-15,1 21-16,21 0 16,-21 21-1,21-21 1,-42-1-1,42 1 1,-21 21 0,21-21-16,-22 21 15,1-21-15,21 0 31,0 21 79,0-21-95,0-1 32,0 1 15,0 21-46,0-21 15,0 0 0,0 0-15,0 21 15</inkml:trace>
  <inkml:trace contextRef="#ctx0" brushRef="#br0" timeOffset="104103.9544">14605 13187 0,'0'0'125,"63"0"-109,22-21-16,0 21 15,-1 0-15,-20 0 16,42-43-16,-22 43 16,-41-21-16,84 0 15,-64 21-15,22 0 16,-43-21-16,64 0 15,-42 21-15,-22-43 16,0 43-16,1 0 16,-1 0-16,43-21 15,-22 21-15,-42 0 16,43-21-1,20 21-15,-20 0 16,42 0-16,-43 0 16,1 0-16,-1 0 15,1 0-15,-1 0 16,-20 0-16,20 0 15,-21 0-15,1 0 16,-1 0-16,-42 0 16,42 0-16,1 0 15,-22 0-15,21 0 16,1 21-16,-22 0 15,-21-21-15,21 0 16,-21 0 0,21 22-1,-21-22-15,21 21 16,0 0-1,-21 0 1,22-21-16,-22 42 16,0-42-16,42 43 15,-42-1-15,0-21 16,0 0-1,21 22-15,-21-1 16,21-21-16,0 43 16,-21-64-16,0 21 15,22 21-15,-22-42 16,0 21-16,21 1 15,-21-44 173,-21 1-188,-22-21 15,1 0-15,21 20 16,-22-20-1,43 42-15,-21-21 16,-21 21-16,21-21 16,21 0-1,-21 21 1,21-22-16,-22 22 15,1 0-15,21-21 16</inkml:trace>
  <inkml:trace contextRef="#ctx0" brushRef="#br0" timeOffset="105264.0207">17484 13420 0,'21'0'47,"-21"0"-47,21 0 15,0-21-15,-21-22 16,0 43-16,21-42 16,0 0-16,1 42 15,-1-43-15,0 1 16,21 0-16,-42 42 15,0-22-15,21 1 16,-21 0-16,22-21 16,-1 42-1</inkml:trace>
  <inkml:trace contextRef="#ctx0" brushRef="#br0" timeOffset="153805.7972">20510 8890 0,'0'-21'125,"0"-43"-125,191 1 15,42 21-15,42-22 16,0-21-16,21 43 16,1 21-16,-64 0 15,-1 0-15,-62-22 16,-43 43-16,-64-21 15,22 21-15,-43 0 16,22 0-16,42 0 16,-22 0-16,-20 0 15,-1 0-15,-20 21 16,20 0-16,1 22 15,-43-43-15,21 0 16,22 21-16,-22 0 16,-21-21 15,-21 21-16</inkml:trace>
  <inkml:trace contextRef="#ctx0" brushRef="#br0" timeOffset="154705.8487">21145 9546 0,'0'21'63,"106"-21"-63,127-21 15,42-21-15,-42 21 16,127-22-16,42-20 15,-106 63-15,22 0 16,-85 0-16,-22 0 16,-41 0-16,-86 0 15,65 21-15,-44 0 16,1 64-16,0-64 15,21 43-15,-42-43 16,21 0-16,-1 0 16,22 21-16,-63-20 15,-1-22-15,-20 42 16,-22-42-1,-21 0 48,0 0-48,-42-21-15,-22 21 16,-21 0-16,-42 0 16,-21 0-16,-85 42 15,64-21-15,21 22 16,-85-1-16,106-21 15,0-21-15,85 0 16,-1 0-16,22 0 16,21 0-16</inkml:trace>
  <inkml:trace contextRef="#ctx0" brushRef="#br0" timeOffset="155167.8751">25294 9716 0,'0'-43'0,"0"22"16,-21-42-16,21 20 15,-21 22-15,0-21 16,-22-1-16,1 22 16,21-21-16,-22 21 15,43 0-15,-21-1 16,0 1-1,0 21 1,21-21-16,-21 21 62</inkml:trace>
  <inkml:trace contextRef="#ctx0" brushRef="#br0" timeOffset="156623.9584">23834 11113 0,'21'0'62,"42"0"-62,43 0 16,-42 0-16,63 0 16,21 0-16,-21 0 15,0 0-15,0 0 16,-43 0-16,-20 0 15,-43 0-15,43 21 16,-64 0-16,21-21 31,-21 0 78,0-21-109,0-64 16,0 64-16,-43-43 16,43 22-16,0 21 15,-21 21-15</inkml:trace>
  <inkml:trace contextRef="#ctx0" brushRef="#br0" timeOffset="157103.9858">24955 11240 0,'0'42'78,"-42"-21"-62,-43 21-16,43-20 15,-43-1-15,-20 42 16,62-63-16,1 21 15,0-21-15,20 0 16,1 0-16,-21 22 16,42-1-1,0-21 1,-21 21-16</inkml:trace>
  <inkml:trace contextRef="#ctx0" brushRef="#br0" timeOffset="157874.0299">22648 12552 0,'-21'0'32,"63"-21"-17,64 0-15,0-22 16,106 1-16,-1 21 15,43 0-15,-21-22 16,42-20-16,-42 63 16,-42 0-16,-107 0 15,-20 0-15,-43 0 16,0 0 15,0 0-31,1 0 16,-1 0-16,0 42 15,21-21-15,-42 0 16,0-42 62,0-63-63,-21 62-15,0-20 16,0 0-16,0-22 16,-22 43-16,43-21 15,-42 21-15,42-1 16,-21 1-1,0 0 1,21 21 0,-22 0-1,22 0 1</inkml:trace>
  <inkml:trace contextRef="#ctx0" brushRef="#br0" timeOffset="158280.0531">24723 12446 0,'0'21'93,"0"43"-93,-106-22 16,-21 22-16,21-22 16,0 21-16,-42-20 15,84-1-15,43-21 16,-21 0-16,42-21 15</inkml:trace>
  <inkml:trace contextRef="#ctx0" brushRef="#br0" timeOffset="158873.087">21653 13483 0,'0'0'47,"127"0"-47,43 0 15,41 0-15,22 0 16,21 0-16,-21 0 16,-42 0-16,41 0 15,-20 21-15,-64 22 16,43-1-16,-64 22 15,-64-43-15,1 0 16,-43-42 62,-21-43-78,0 1 16,-21-22-16,0 22 15,-1-1 1,1 1-16,0 20 15,21 22-15,-21-21 16,0 21-16</inkml:trace>
  <inkml:trace contextRef="#ctx0" brushRef="#br0" timeOffset="159280.1103">24088 13822 0,'-22'0'63,"-105"21"-63,-21 21 15,-21-20-15,-43-1 16,22 21-16,-1 0 15,-20-20-15,84-22 16,42 0-16,0 21 16,64-21-1</inkml:trace>
  <inkml:trace contextRef="#ctx0" brushRef="#br0" timeOffset="160065.1552">21315 14626 0,'0'0'46,"106"0"-46,21 0 16,84-42-16,-20 42 16,-1-42-16,-20 42 15,-1 0-15,-21 0 16,-42 0-16,84 0 15,-105 0-15,42 21 16,42 42-16,-42-42 16,-21 1-16,-42-1 15,-22 0 1,-21-21-16,0 0 15,1 0 32,-22 0-16,21 0-15,21 0 0,-21-42-1,-21-43-15,0 64 16,0 0-16,0-22 15,0-20-15,0 42 16,0-1-16,0 1 16,0 0-16,0 0 15</inkml:trace>
  <inkml:trace contextRef="#ctx0" brushRef="#br0" timeOffset="160912.2036">23622 14753 0,'-21'0'78,"21"0"-78,-43 21 16,1 1-16,21-22 15,-21 21-15,-22 21 16,43-42-16,-21 0 15,-22 0-15,22 0 16,-1 21 0,-20 0-16,21-21 15,42 22 1,-22-1-1</inkml:trace>
  <inkml:trace contextRef="#ctx0" brushRef="#br0" timeOffset="244447.9816">19621 3662 0</inkml:trace>
  <inkml:trace contextRef="#ctx0" brushRef="#br0" timeOffset="245313.0311">11303 3683 0,'85'64'0,"-43"-22"16,21-21-16,-63 0 15,22-21-15,20 0 47,-42 0-47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05AA6-BB25-46E0-BE9D-5C9559466ECC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1112D-7EF8-48BA-ADFF-8649CE14F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7348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1112D-7EF8-48BA-ADFF-8649CE14FF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2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C30E-BAB1-4B7C-86AE-593B176F683E}" type="datetime1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5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CD3-6DE2-4CB7-9B57-FFF207257DD3}" type="datetime1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9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8564-FE62-4F01-8F9B-851F2FD89119}" type="datetime1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5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2D43-6DE6-4495-A5A9-4276BF5E08CF}" type="datetime1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0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B77D-DFB1-4082-9A5B-F86F83D354E9}" type="datetime1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A690-A9CF-44BE-8AAE-96F28F4B7351}" type="datetime1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F699-D035-43C5-A053-C61D393BDE24}" type="datetime1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5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759B-59F1-40FF-8E15-28B56999FCF2}" type="datetime1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EACD-3D98-4393-919E-E0DBF46BEA5C}" type="datetime1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4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FC6ED2-619B-4875-95ED-348158E2B2B1}" type="datetime1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2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8C13-09B0-42AB-9164-E410594448E4}" type="datetime1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BD203-95EC-476E-9A45-EF97667C282E}" type="datetime1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br>
              <a:rPr lang="en-US" altLang="zh-CN" dirty="0" smtClean="0"/>
            </a:br>
            <a:r>
              <a:rPr lang="en-US" altLang="zh-CN" dirty="0" smtClean="0"/>
              <a:t>Web </a:t>
            </a:r>
            <a:r>
              <a:rPr lang="zh-CN" altLang="en-US" dirty="0" smtClean="0"/>
              <a:t>运维开发课程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zh-CN" altLang="en-US" dirty="0"/>
              <a:t>九</a:t>
            </a:r>
            <a:r>
              <a:rPr lang="zh-CN" altLang="en-US" dirty="0" smtClean="0"/>
              <a:t>篇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BoyleGu</a:t>
            </a:r>
            <a:r>
              <a:rPr lang="en-US" altLang="zh-CN" dirty="0" smtClean="0"/>
              <a:t> Python Tech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53400" y="5058383"/>
            <a:ext cx="27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主讲人：顾鲍尔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2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Agenda</a:t>
            </a:r>
            <a:endParaRPr lang="zh-CN" altLang="en-US" b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97280" y="2678864"/>
            <a:ext cx="10115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● 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应用框架的基本介绍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● </a:t>
            </a:r>
            <a:r>
              <a:rPr lang="en-US" altLang="zh-CN" sz="2400" dirty="0" err="1" smtClean="0"/>
              <a:t>Django</a:t>
            </a:r>
            <a:r>
              <a:rPr lang="zh-CN" altLang="en-US" sz="2400" dirty="0" smtClean="0"/>
              <a:t>框架的基础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● </a:t>
            </a:r>
            <a:r>
              <a:rPr lang="zh-CN" altLang="en-US" sz="2400" dirty="0"/>
              <a:t>边</a:t>
            </a:r>
            <a:r>
              <a:rPr lang="zh-CN" altLang="en-US" sz="2400" dirty="0" smtClean="0"/>
              <a:t>学边做</a:t>
            </a:r>
            <a:r>
              <a:rPr lang="en-US" altLang="zh-CN" sz="2400" dirty="0" smtClean="0"/>
              <a:t>——CRUD</a:t>
            </a:r>
            <a:r>
              <a:rPr lang="zh-CN" altLang="en-US" sz="2400" dirty="0" smtClean="0"/>
              <a:t>项目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018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应用框架的基本介绍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152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97280" y="2033515"/>
            <a:ext cx="10115203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Web</a:t>
            </a:r>
            <a:r>
              <a:rPr lang="zh-CN" altLang="en-US" sz="2400" dirty="0"/>
              <a:t>应用框架（</a:t>
            </a:r>
            <a:r>
              <a:rPr lang="en-US" altLang="zh-CN" sz="2400" dirty="0"/>
              <a:t>Web application framework</a:t>
            </a:r>
            <a:r>
              <a:rPr lang="zh-CN" altLang="en-US" sz="2400" dirty="0"/>
              <a:t>）是一种开发框架，用来支持动态网站、网络应用程序及网络服务的开发。</a:t>
            </a:r>
            <a:endParaRPr lang="en-US" altLang="zh-CN" sz="24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097280" y="3353447"/>
            <a:ext cx="103382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TCPServer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request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response</a:t>
            </a:r>
            <a:r>
              <a:rPr lang="zh-CN" altLang="en-US" sz="2400" b="1" dirty="0">
                <a:solidFill>
                  <a:srgbClr val="FF0000"/>
                </a:solidFill>
              </a:rPr>
              <a:t>封装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路由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接口</a:t>
            </a:r>
            <a:r>
              <a:rPr lang="zh-CN" altLang="en-US" sz="2400" b="1" dirty="0">
                <a:solidFill>
                  <a:srgbClr val="FF0000"/>
                </a:solidFill>
              </a:rPr>
              <a:t>转换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模板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工具</a:t>
            </a:r>
            <a:r>
              <a:rPr lang="zh-CN" altLang="en-US" sz="2400" b="1" dirty="0">
                <a:solidFill>
                  <a:srgbClr val="FF0000"/>
                </a:solidFill>
              </a:rPr>
              <a:t>集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数据库接口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5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Python Web</a:t>
            </a:r>
            <a:r>
              <a:rPr lang="zh-CN" altLang="en-US" dirty="0" smtClean="0"/>
              <a:t>应用框架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172" y="4677069"/>
            <a:ext cx="10058400" cy="14152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http://cms.csdnimg.cn/articlev1/uploads/allimg/110217/100A14324-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04" y="2295202"/>
            <a:ext cx="2072128" cy="72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ms.csdnimg.cn/articlev1/uploads/allimg/110217/100A14330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916" y="1998354"/>
            <a:ext cx="32956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iles.colabug.com/forum/201404/22/164417v8ffklvxf8vp8jv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88" y="1826818"/>
            <a:ext cx="2334237" cy="155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s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7" y="3575589"/>
            <a:ext cx="25527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70" y="3561188"/>
            <a:ext cx="2850811" cy="904865"/>
          </a:xfrm>
          <a:prstGeom prst="rect">
            <a:avLst/>
          </a:prstGeom>
        </p:spPr>
      </p:pic>
      <p:pic>
        <p:nvPicPr>
          <p:cNvPr id="1040" name="Picture 16" descr="http://cms.csdnimg.cn/articlev1/uploads/allimg/110217/100A1G10-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72" y="3609954"/>
            <a:ext cx="26289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6" y="4966092"/>
            <a:ext cx="3886200" cy="8763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24" y="4842727"/>
            <a:ext cx="3219450" cy="11811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8" y="4766527"/>
            <a:ext cx="3352800" cy="13335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63" y="3624460"/>
            <a:ext cx="24860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宏框架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微框架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152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9" y="2162002"/>
            <a:ext cx="6353175" cy="33051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/>
              <p14:cNvContentPartPr/>
              <p14:nvPr/>
            </p14:nvContentPartPr>
            <p14:xfrm>
              <a:off x="4069080" y="1318320"/>
              <a:ext cx="5037120" cy="406188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9720" y="1308960"/>
                <a:ext cx="5055840" cy="40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8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14156</TotalTime>
  <Words>117</Words>
  <Application>Microsoft Office PowerPoint</Application>
  <PresentationFormat>宽屏</PresentationFormat>
  <Paragraphs>52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Calibri</vt:lpstr>
      <vt:lpstr>Calibri Light</vt:lpstr>
      <vt:lpstr>回顾</vt:lpstr>
      <vt:lpstr>Python  Web 运维开发课程</vt:lpstr>
      <vt:lpstr>Agenda</vt:lpstr>
      <vt:lpstr>Web应用框架的基本介绍</vt:lpstr>
      <vt:lpstr>Python Web应用框架</vt:lpstr>
      <vt:lpstr>宏框架 Vs 微框架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运维开发课程</dc:title>
  <dc:creator>Gu Baoer 顾鲍尔</dc:creator>
  <cp:lastModifiedBy>Gu Baoer 顾鲍尔</cp:lastModifiedBy>
  <cp:revision>668</cp:revision>
  <dcterms:created xsi:type="dcterms:W3CDTF">2015-03-28T07:08:48Z</dcterms:created>
  <dcterms:modified xsi:type="dcterms:W3CDTF">2015-07-26T08:17:27Z</dcterms:modified>
</cp:coreProperties>
</file>