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558165" y="1085850"/>
            <a:ext cx="11132820" cy="5054600"/>
            <a:chOff x="879" y="1710"/>
            <a:chExt cx="17532" cy="7960"/>
          </a:xfrm>
        </p:grpSpPr>
        <p:sp>
          <p:nvSpPr>
            <p:cNvPr id="29" name="矩形 28"/>
            <p:cNvSpPr/>
            <p:nvPr/>
          </p:nvSpPr>
          <p:spPr>
            <a:xfrm>
              <a:off x="6948" y="2179"/>
              <a:ext cx="5455" cy="4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165" y="1710"/>
              <a:ext cx="6871" cy="738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299" y="2557"/>
              <a:ext cx="1415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index</a:t>
              </a:r>
              <a:endParaRPr lang="en-US" altLang="zh-CN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299" y="3575"/>
              <a:ext cx="1415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query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299" y="4595"/>
              <a:ext cx="1415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gallery</a:t>
              </a:r>
              <a:endParaRPr lang="en-US" altLang="zh-CN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224" y="5623"/>
              <a:ext cx="1673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analyzed</a:t>
              </a:r>
              <a:endParaRPr lang="en-US" altLang="zh-CN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149" y="7307"/>
              <a:ext cx="1823" cy="545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analyzer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842" y="2557"/>
              <a:ext cx="2263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matchimage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841" y="3575"/>
              <a:ext cx="2264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authorpage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842" y="4595"/>
              <a:ext cx="2264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poempage</a:t>
              </a:r>
              <a:endParaRPr lang="en-US" altLang="zh-CN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842" y="5623"/>
              <a:ext cx="2264" cy="5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notfound</a:t>
              </a:r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9841" y="7307"/>
              <a:ext cx="2264" cy="545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gallery_gsw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743" y="8136"/>
              <a:ext cx="2460" cy="545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gallery_poem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879" y="2227"/>
              <a:ext cx="3026" cy="6199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685" y="3111"/>
              <a:ext cx="1415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js</a:t>
              </a:r>
              <a:endParaRPr lang="en-US" altLang="zh-CN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685" y="3913"/>
              <a:ext cx="1415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css</a:t>
              </a:r>
              <a:endParaRPr lang="en-US" altLang="zh-CN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685" y="5537"/>
              <a:ext cx="1415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upload</a:t>
              </a:r>
              <a:endParaRPr lang="en-US" altLang="zh-CN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540" y="6367"/>
              <a:ext cx="1703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heatmap</a:t>
              </a:r>
              <a:endParaRPr lang="en-US" altLang="zh-CN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684" y="7219"/>
              <a:ext cx="1415" cy="5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relu</a:t>
              </a:r>
              <a:endParaRPr lang="en-US" altLang="zh-CN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841" y="2556"/>
              <a:ext cx="3570" cy="4763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5273" y="3368"/>
              <a:ext cx="2831" cy="5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PoemSearchES</a:t>
              </a:r>
              <a:endParaRPr lang="en-US" altLang="zh-CN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5274" y="5818"/>
              <a:ext cx="2829" cy="5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netModel</a:t>
              </a:r>
              <a:endParaRPr lang="en-US" altLang="zh-CN"/>
            </a:p>
          </p:txBody>
        </p:sp>
        <p:sp>
          <p:nvSpPr>
            <p:cNvPr id="30" name="右大括号 29"/>
            <p:cNvSpPr/>
            <p:nvPr/>
          </p:nvSpPr>
          <p:spPr>
            <a:xfrm rot="16200000">
              <a:off x="9251" y="4306"/>
              <a:ext cx="793" cy="5053"/>
            </a:xfrm>
            <a:prstGeom prst="rightBrace">
              <a:avLst>
                <a:gd name="adj1" fmla="val 8333"/>
                <a:gd name="adj2" fmla="val 1713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151" y="8136"/>
              <a:ext cx="19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分析支持</a:t>
              </a:r>
              <a:endParaRPr lang="zh-CN" altLang="en-US"/>
            </a:p>
          </p:txBody>
        </p:sp>
        <p:sp>
          <p:nvSpPr>
            <p:cNvPr id="32" name="左右箭头 31"/>
            <p:cNvSpPr/>
            <p:nvPr/>
          </p:nvSpPr>
          <p:spPr>
            <a:xfrm>
              <a:off x="3660" y="6367"/>
              <a:ext cx="2758" cy="485"/>
            </a:xfrm>
            <a:prstGeom prst="left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08" y="5820"/>
              <a:ext cx="18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图像缓存</a:t>
              </a:r>
              <a:endParaRPr lang="zh-CN" altLang="en-US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3660" y="3561"/>
              <a:ext cx="2758" cy="54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150" y="3076"/>
              <a:ext cx="185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前端支持</a:t>
              </a:r>
              <a:endParaRPr lang="zh-CN" altLang="en-US"/>
            </a:p>
          </p:txBody>
        </p:sp>
        <p:sp>
          <p:nvSpPr>
            <p:cNvPr id="36" name="左右箭头 35"/>
            <p:cNvSpPr/>
            <p:nvPr/>
          </p:nvSpPr>
          <p:spPr>
            <a:xfrm>
              <a:off x="12795" y="3775"/>
              <a:ext cx="2324" cy="543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445" y="3340"/>
              <a:ext cx="10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</a:t>
              </a:r>
              <a:endParaRPr lang="zh-CN" altLang="en-US"/>
            </a:p>
          </p:txBody>
        </p:sp>
        <p:sp>
          <p:nvSpPr>
            <p:cNvPr id="38" name="左右箭头 37"/>
            <p:cNvSpPr/>
            <p:nvPr/>
          </p:nvSpPr>
          <p:spPr>
            <a:xfrm>
              <a:off x="12795" y="5820"/>
              <a:ext cx="2324" cy="543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170" y="5387"/>
              <a:ext cx="1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图像分析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475" y="9090"/>
              <a:ext cx="22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controller.py</a:t>
              </a: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823" y="8426"/>
              <a:ext cx="113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static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5859" y="7307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models</a:t>
              </a:r>
              <a:endParaRPr lang="en-US" altLang="zh-CN"/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5272" y="4256"/>
              <a:ext cx="2831" cy="5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ImgPoemSearch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WPS 演示</Application>
  <PresentationFormat>宽屏</PresentationFormat>
  <Paragraphs>54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Bruce</dc:creator>
  <cp:lastModifiedBy>Final Bruce</cp:lastModifiedBy>
  <cp:revision>3</cp:revision>
  <dcterms:created xsi:type="dcterms:W3CDTF">2019-01-12T17:27:00Z</dcterms:created>
  <dcterms:modified xsi:type="dcterms:W3CDTF">2019-01-13T05:30:59Z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