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2" r:id="rId1"/>
  </p:sldMasterIdLst>
  <p:notesMasterIdLst>
    <p:notesMasterId r:id="rId16"/>
  </p:notesMasterIdLst>
  <p:sldIdLst>
    <p:sldId id="257" r:id="rId2"/>
    <p:sldId id="258" r:id="rId3"/>
    <p:sldId id="298" r:id="rId4"/>
    <p:sldId id="303" r:id="rId5"/>
    <p:sldId id="256" r:id="rId6"/>
    <p:sldId id="308" r:id="rId7"/>
    <p:sldId id="309" r:id="rId8"/>
    <p:sldId id="301" r:id="rId9"/>
    <p:sldId id="299" r:id="rId10"/>
    <p:sldId id="302" r:id="rId11"/>
    <p:sldId id="307" r:id="rId12"/>
    <p:sldId id="306" r:id="rId13"/>
    <p:sldId id="311" r:id="rId14"/>
    <p:sldId id="292" r:id="rId15"/>
  </p:sldIdLst>
  <p:sldSz cx="9144000" cy="6858000" type="screen4x3"/>
  <p:notesSz cx="6858000" cy="9144000"/>
  <p:embeddedFontLst>
    <p:embeddedFont>
      <p:font typeface="Microsoft YaHei" panose="020B0503020204020204" pitchFamily="34" charset="-122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12" userDrawn="1">
          <p15:clr>
            <a:srgbClr val="A4A3A4"/>
          </p15:clr>
        </p15:guide>
        <p15:guide id="4" pos="5465" userDrawn="1">
          <p15:clr>
            <a:srgbClr val="A4A3A4"/>
          </p15:clr>
        </p15:guide>
        <p15:guide id="5" orient="horz" pos="709" userDrawn="1">
          <p15:clr>
            <a:srgbClr val="A4A3A4"/>
          </p15:clr>
        </p15:guide>
        <p15:guide id="7" orient="horz" pos="3929" userDrawn="1">
          <p15:clr>
            <a:srgbClr val="A4A3A4"/>
          </p15:clr>
        </p15:guide>
        <p15:guide id="8" orient="horz" pos="38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3642"/>
    <a:srgbClr val="D5333E"/>
    <a:srgbClr val="D4333F"/>
    <a:srgbClr val="D63340"/>
    <a:srgbClr val="F3F2F4"/>
    <a:srgbClr val="959596"/>
    <a:srgbClr val="D9343F"/>
    <a:srgbClr val="DA35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044" autoAdjust="0"/>
  </p:normalViewPr>
  <p:slideViewPr>
    <p:cSldViewPr snapToGrid="0">
      <p:cViewPr varScale="1">
        <p:scale>
          <a:sx n="70" d="100"/>
          <a:sy n="70" d="100"/>
        </p:scale>
        <p:origin x="52" y="450"/>
      </p:cViewPr>
      <p:guideLst>
        <p:guide orient="horz" pos="2319"/>
        <p:guide pos="2880"/>
        <p:guide pos="312"/>
        <p:guide pos="5465"/>
        <p:guide orient="horz" pos="709"/>
        <p:guide orient="horz" pos="3929"/>
        <p:guide orient="horz" pos="38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A1CF4-3141-438E-B544-9DC661E2D46F}" type="datetimeFigureOut">
              <a:rPr lang="zh-CN" altLang="en-US" smtClean="0"/>
              <a:t>2019-01-03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CC2-40E4-42C6-B045-BDBA59AC9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27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16CC2-40E4-42C6-B045-BDBA59AC99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146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16CC2-40E4-42C6-B045-BDBA59AC99A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326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16CC2-40E4-42C6-B045-BDBA59AC99A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5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16CC2-40E4-42C6-B045-BDBA59AC99A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371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16CC2-40E4-42C6-B045-BDBA59AC99A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328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16CC2-40E4-42C6-B045-BDBA59AC99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331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16CC2-40E4-42C6-B045-BDBA59AC99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4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16CC2-40E4-42C6-B045-BDBA59AC99A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989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深圳杯：</a:t>
            </a:r>
            <a:r>
              <a:rPr lang="zh-C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深圳市生活垃圾处理社会总成本分析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国赛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题：“拍照赚钱”的任务定价</a:t>
            </a:r>
            <a:endParaRPr lang="zh-CN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16CC2-40E4-42C6-B045-BDBA59AC99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849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16CC2-40E4-42C6-B045-BDBA59AC99A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949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16CC2-40E4-42C6-B045-BDBA59AC99A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39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16CC2-40E4-42C6-B045-BDBA59AC99A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386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16CC2-40E4-42C6-B045-BDBA59AC99A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84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444" y="2484783"/>
            <a:ext cx="8137922" cy="10251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7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444" y="3602038"/>
            <a:ext cx="8137922" cy="741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30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97"/>
            <a:ext cx="1737511" cy="68585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2182" y="6092143"/>
            <a:ext cx="1412240" cy="33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88" kern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Lorem ipsum dolor sit amet consectetur adipisicing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C3FE49-CE2A-4C7A-A762-337F29E9E7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297"/>
            <a:ext cx="1737511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0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idx="1"/>
          </p:nvPr>
        </p:nvSpPr>
        <p:spPr>
          <a:xfrm>
            <a:off x="502444" y="1130300"/>
            <a:ext cx="8137922" cy="500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91991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2497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502444" y="3053634"/>
            <a:ext cx="8137922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502444" y="2355043"/>
            <a:ext cx="8137922" cy="698591"/>
          </a:xfrm>
        </p:spPr>
        <p:txBody>
          <a:bodyPr anchor="ctr">
            <a:normAutofit/>
          </a:bodyPr>
          <a:lstStyle>
            <a:lvl1pPr algn="ctr">
              <a:defRPr sz="27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2444" y="3775991"/>
            <a:ext cx="8137922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 b="1">
                <a:solidFill>
                  <a:schemeClr val="tx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502444" y="4147466"/>
            <a:ext cx="8137922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 b="1">
                <a:solidFill>
                  <a:schemeClr val="tx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</p:spTree>
    <p:extLst>
      <p:ext uri="{BB962C8B-B14F-4D97-AF65-F5344CB8AC3E}">
        <p14:creationId xmlns:p14="http://schemas.microsoft.com/office/powerpoint/2010/main" val="1246073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B8B36-2226-4ABE-9D48-94FCC552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70419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9C0A92-1BD6-4110-A3D2-C2199F23D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444" y="365126"/>
            <a:ext cx="8137922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30300"/>
            <a:ext cx="8137922" cy="500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503238" y="1028700"/>
            <a:ext cx="81375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29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8" r:id="rId3"/>
    <p:sldLayoutId id="2147483705" r:id="rId4"/>
    <p:sldLayoutId id="2147483707" r:id="rId5"/>
    <p:sldLayoutId id="2147483709" r:id="rId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312" userDrawn="1">
          <p15:clr>
            <a:srgbClr val="F26B43"/>
          </p15:clr>
        </p15:guide>
        <p15:guide id="4" pos="5440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e.gov.cn/s78/A07/zcs_ztzl/2017_zt06/17zt06_bznr/bznr_ptgxgdzjml/" TargetMode="External"/><Relationship Id="rId7" Type="http://schemas.openxmlformats.org/officeDocument/2006/relationships/hyperlink" Target="http://www.runoob.com/regexp/regexp-syntax.html" TargetMode="External"/><Relationship Id="rId2" Type="http://schemas.openxmlformats.org/officeDocument/2006/relationships/hyperlink" Target="https://www.zyyxzy.cn/index.s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runoob.com/asp/asp-tutorial.html" TargetMode="External"/><Relationship Id="rId5" Type="http://schemas.openxmlformats.org/officeDocument/2006/relationships/hyperlink" Target="http://www.open-open.com/jsoup/" TargetMode="External"/><Relationship Id="rId4" Type="http://schemas.openxmlformats.org/officeDocument/2006/relationships/hyperlink" Target="http://gaokao.eol.cn/gaozhi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helen6478.vicp.cc:4430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F5B539F-BFF9-48F7-A096-7240D608014D}"/>
              </a:ext>
            </a:extLst>
          </p:cNvPr>
          <p:cNvGrpSpPr/>
          <p:nvPr/>
        </p:nvGrpSpPr>
        <p:grpSpPr>
          <a:xfrm>
            <a:off x="1906732" y="2027049"/>
            <a:ext cx="5330536" cy="2919261"/>
            <a:chOff x="2542312" y="1571105"/>
            <a:chExt cx="7107381" cy="3892340"/>
          </a:xfrm>
        </p:grpSpPr>
        <p:sp>
          <p:nvSpPr>
            <p:cNvPr id="3" name="等腰三角形 2"/>
            <p:cNvSpPr/>
            <p:nvPr/>
          </p:nvSpPr>
          <p:spPr>
            <a:xfrm rot="10800000">
              <a:off x="5667897" y="4725333"/>
              <a:ext cx="856211" cy="7381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542312" y="1571105"/>
              <a:ext cx="7107381" cy="3455560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" name="TextBox 75"/>
            <p:cNvSpPr txBox="1"/>
            <p:nvPr/>
          </p:nvSpPr>
          <p:spPr>
            <a:xfrm>
              <a:off x="3220723" y="2161786"/>
              <a:ext cx="5978452" cy="954106"/>
            </a:xfrm>
            <a:prstGeom prst="rect">
              <a:avLst/>
            </a:prstGeom>
            <a:noFill/>
            <a:effectLst>
              <a:outerShdw dist="50800" dir="2700000" algn="tl" rotWithShape="0">
                <a:prstClr val="black">
                  <a:alpha val="6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4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4050" dirty="0">
                  <a:latin typeface="+mn-lt"/>
                  <a:ea typeface="+mn-ea"/>
                  <a:cs typeface="+mn-ea"/>
                  <a:sym typeface="+mn-lt"/>
                </a:rPr>
                <a:t>专业实习汇报</a:t>
              </a:r>
              <a:endParaRPr lang="en-US" altLang="zh-CN" sz="405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3369138" y="3038948"/>
              <a:ext cx="54294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cxnSpLocks/>
            </p:cNvCxnSpPr>
            <p:nvPr/>
          </p:nvCxnSpPr>
          <p:spPr>
            <a:xfrm>
              <a:off x="3369139" y="3828018"/>
              <a:ext cx="271471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2968525" y="3958533"/>
              <a:ext cx="623064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zh-CN" sz="1425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243321" y="3223281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243321" y="3682625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cxnSp>
          <p:nvCxnSpPr>
            <p:cNvPr id="19" name="直接连接符 18"/>
            <p:cNvCxnSpPr>
              <a:cxnSpLocks/>
            </p:cNvCxnSpPr>
            <p:nvPr/>
          </p:nvCxnSpPr>
          <p:spPr>
            <a:xfrm>
              <a:off x="6281421" y="3261166"/>
              <a:ext cx="406631" cy="2340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cxnSpLocks/>
            </p:cNvCxnSpPr>
            <p:nvPr/>
          </p:nvCxnSpPr>
          <p:spPr>
            <a:xfrm flipV="1">
              <a:off x="6281421" y="3491277"/>
              <a:ext cx="406631" cy="2340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6642329" y="3458754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</p:grpSp>
      <p:cxnSp>
        <p:nvCxnSpPr>
          <p:cNvPr id="24" name="直接连接符 23"/>
          <p:cNvCxnSpPr/>
          <p:nvPr/>
        </p:nvCxnSpPr>
        <p:spPr>
          <a:xfrm>
            <a:off x="4572000" y="5150564"/>
            <a:ext cx="0" cy="320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113326" y="5172085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王帆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709160" y="5172085"/>
            <a:ext cx="11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2019/01/04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98D1EF-0C68-45BF-BDE6-3411D5E2EA45}"/>
              </a:ext>
            </a:extLst>
          </p:cNvPr>
          <p:cNvSpPr/>
          <p:nvPr/>
        </p:nvSpPr>
        <p:spPr>
          <a:xfrm>
            <a:off x="2461258" y="3294036"/>
            <a:ext cx="1934658" cy="385289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/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高职院校信息系统设计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6B9A974-8320-4F5A-911F-E69D1DF1B13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32" r="73002"/>
          <a:stretch/>
        </p:blipFill>
        <p:spPr>
          <a:xfrm>
            <a:off x="6000206" y="2514718"/>
            <a:ext cx="597428" cy="61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72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09155" y="1818063"/>
            <a:ext cx="3859286" cy="553998"/>
          </a:xfrm>
          <a:prstGeom prst="rect">
            <a:avLst/>
          </a:prstGeom>
          <a:blipFill dpi="0" rotWithShape="1">
            <a:blip r:embed="rId3"/>
            <a:srcRect/>
            <a:tile tx="0" ty="0" sx="50000" sy="50000" flip="none" algn="tl"/>
          </a:blipFill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11000"/>
                    </a:srgbClr>
                  </a:outerShdw>
                </a:effectLst>
                <a:cs typeface="+mn-ea"/>
                <a:sym typeface="+mn-lt"/>
              </a:rPr>
              <a:t>CONTENTS</a:t>
            </a:r>
            <a:endParaRPr lang="zh-CN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11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6BC89899-01BE-4A12-9F5C-087D8BA430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32" r="73002"/>
          <a:stretch/>
        </p:blipFill>
        <p:spPr>
          <a:xfrm>
            <a:off x="8297465" y="5785008"/>
            <a:ext cx="686595" cy="70453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FCF299BA-1B20-4CFF-8D92-81B9C2976CD8}"/>
              </a:ext>
            </a:extLst>
          </p:cNvPr>
          <p:cNvSpPr txBox="1"/>
          <p:nvPr/>
        </p:nvSpPr>
        <p:spPr bwMode="auto">
          <a:xfrm>
            <a:off x="2709154" y="2628088"/>
            <a:ext cx="359394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700" dirty="0">
                <a:cs typeface="+mn-ea"/>
                <a:sym typeface="+mn-lt"/>
              </a:rPr>
              <a:t>1</a:t>
            </a:r>
            <a:endParaRPr lang="zh-CN" altLang="en-US" sz="2700" dirty="0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6FCD4BE-4D07-40CD-B005-52ED3899AC50}"/>
              </a:ext>
            </a:extLst>
          </p:cNvPr>
          <p:cNvSpPr txBox="1"/>
          <p:nvPr/>
        </p:nvSpPr>
        <p:spPr bwMode="auto">
          <a:xfrm>
            <a:off x="3165164" y="2684048"/>
            <a:ext cx="1261884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100" dirty="0">
                <a:cs typeface="+mn-ea"/>
                <a:sym typeface="+mn-lt"/>
              </a:rPr>
              <a:t>实习情况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0824AB2-40DD-437D-B16E-151459AB3DC4}"/>
              </a:ext>
            </a:extLst>
          </p:cNvPr>
          <p:cNvCxnSpPr/>
          <p:nvPr/>
        </p:nvCxnSpPr>
        <p:spPr>
          <a:xfrm flipH="1">
            <a:off x="3017123" y="2755871"/>
            <a:ext cx="138113" cy="2976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61A844B-2EC9-4095-9770-DD1B62F7DCAF}"/>
              </a:ext>
            </a:extLst>
          </p:cNvPr>
          <p:cNvCxnSpPr/>
          <p:nvPr/>
        </p:nvCxnSpPr>
        <p:spPr bwMode="auto">
          <a:xfrm flipH="1">
            <a:off x="3029433" y="3563260"/>
            <a:ext cx="138112" cy="5078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2C4005-B895-423D-8CD4-6B744736E588}"/>
              </a:ext>
            </a:extLst>
          </p:cNvPr>
          <p:cNvSpPr/>
          <p:nvPr/>
        </p:nvSpPr>
        <p:spPr>
          <a:xfrm>
            <a:off x="2709154" y="3889005"/>
            <a:ext cx="1987198" cy="507831"/>
          </a:xfrm>
          <a:prstGeom prst="rect">
            <a:avLst/>
          </a:prstGeom>
          <a:solidFill>
            <a:schemeClr val="accent1"/>
          </a:solidFill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zh-CN" altLang="en-US" sz="27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EB59507-608F-4A2A-94A0-A4D3964E9294}"/>
              </a:ext>
            </a:extLst>
          </p:cNvPr>
          <p:cNvSpPr txBox="1"/>
          <p:nvPr/>
        </p:nvSpPr>
        <p:spPr bwMode="auto">
          <a:xfrm>
            <a:off x="2709154" y="3889005"/>
            <a:ext cx="359394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7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3F49C02-E441-4AE5-BF4F-7CC2D8809D00}"/>
              </a:ext>
            </a:extLst>
          </p:cNvPr>
          <p:cNvCxnSpPr/>
          <p:nvPr/>
        </p:nvCxnSpPr>
        <p:spPr bwMode="auto">
          <a:xfrm flipH="1">
            <a:off x="3029433" y="3977111"/>
            <a:ext cx="138112" cy="2964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6E034097-32E9-4B73-B1E3-617F95353A2B}"/>
              </a:ext>
            </a:extLst>
          </p:cNvPr>
          <p:cNvSpPr txBox="1"/>
          <p:nvPr/>
        </p:nvSpPr>
        <p:spPr bwMode="auto">
          <a:xfrm>
            <a:off x="3165164" y="3944965"/>
            <a:ext cx="1531188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100" dirty="0">
                <a:solidFill>
                  <a:schemeClr val="bg1"/>
                </a:solidFill>
                <a:cs typeface="+mn-ea"/>
                <a:sym typeface="+mn-lt"/>
              </a:rPr>
              <a:t>收获与总结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BD6DDA2-FC65-4F75-8C48-296A44DCCDED}"/>
              </a:ext>
            </a:extLst>
          </p:cNvPr>
          <p:cNvSpPr txBox="1"/>
          <p:nvPr/>
        </p:nvSpPr>
        <p:spPr bwMode="auto">
          <a:xfrm>
            <a:off x="2709154" y="3251535"/>
            <a:ext cx="359394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700" dirty="0">
                <a:cs typeface="+mn-ea"/>
                <a:sym typeface="+mn-lt"/>
              </a:rPr>
              <a:t>2</a:t>
            </a:r>
            <a:endParaRPr lang="zh-CN" altLang="en-US" sz="2700" dirty="0">
              <a:cs typeface="+mn-ea"/>
              <a:sym typeface="+mn-lt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4FE750A-D9CC-4A71-A991-BB1C3341ADD8}"/>
              </a:ext>
            </a:extLst>
          </p:cNvPr>
          <p:cNvCxnSpPr/>
          <p:nvPr/>
        </p:nvCxnSpPr>
        <p:spPr bwMode="auto">
          <a:xfrm flipH="1">
            <a:off x="3029432" y="3339641"/>
            <a:ext cx="138112" cy="2964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9D600D3-3E50-4DB8-BDA7-57A0142CD9E1}"/>
              </a:ext>
            </a:extLst>
          </p:cNvPr>
          <p:cNvSpPr txBox="1"/>
          <p:nvPr/>
        </p:nvSpPr>
        <p:spPr bwMode="auto">
          <a:xfrm>
            <a:off x="3165163" y="3307495"/>
            <a:ext cx="1261884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100" dirty="0">
                <a:cs typeface="+mn-ea"/>
                <a:sym typeface="+mn-lt"/>
              </a:rPr>
              <a:t>取得成果</a:t>
            </a:r>
          </a:p>
        </p:txBody>
      </p:sp>
    </p:spTree>
    <p:extLst>
      <p:ext uri="{BB962C8B-B14F-4D97-AF65-F5344CB8AC3E}">
        <p14:creationId xmlns:p14="http://schemas.microsoft.com/office/powerpoint/2010/main" val="2831761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472268" y="3009099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76200" dir="2700000" algn="tl">
                    <a:srgbClr val="000000">
                      <a:alpha val="10000"/>
                    </a:srgbClr>
                  </a:outerShdw>
                </a:effectLst>
                <a:cs typeface="+mn-ea"/>
                <a:sym typeface="+mn-lt"/>
              </a:rPr>
              <a:t>问题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76200" dir="2700000" algn="tl">
                  <a:srgbClr val="000000">
                    <a:alpha val="10000"/>
                  </a:srgbClr>
                </a:outerShdw>
              </a:effectLst>
              <a:cs typeface="+mn-ea"/>
              <a:sym typeface="+mn-lt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76200" dir="2700000" algn="tl">
                    <a:srgbClr val="000000">
                      <a:alpha val="10000"/>
                    </a:srgbClr>
                  </a:outerShdw>
                </a:effectLst>
                <a:cs typeface="+mn-ea"/>
                <a:sym typeface="+mn-lt"/>
              </a:rPr>
              <a:t>解决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59984" y="2814358"/>
            <a:ext cx="624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76200" dir="2700000" algn="tl">
                    <a:srgbClr val="000000">
                      <a:alpha val="10000"/>
                    </a:srgbClr>
                  </a:outerShdw>
                </a:effectLst>
                <a:cs typeface="+mn-ea"/>
                <a:sym typeface="+mn-lt"/>
              </a:rPr>
              <a:t>PART 1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76200" dir="2700000" algn="tl">
                  <a:srgbClr val="000000">
                    <a:alpha val="10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BA30AE1-07C2-4D09-A357-8F22F14B0D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32" r="73002"/>
          <a:stretch/>
        </p:blipFill>
        <p:spPr>
          <a:xfrm>
            <a:off x="8297465" y="5785008"/>
            <a:ext cx="686595" cy="704534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31E27DC2-4736-41BC-A4B1-87A4C6260B14}"/>
              </a:ext>
            </a:extLst>
          </p:cNvPr>
          <p:cNvSpPr/>
          <p:nvPr/>
        </p:nvSpPr>
        <p:spPr>
          <a:xfrm>
            <a:off x="6995276" y="299101"/>
            <a:ext cx="1987198" cy="507831"/>
          </a:xfrm>
          <a:prstGeom prst="rect">
            <a:avLst/>
          </a:prstGeom>
          <a:solidFill>
            <a:schemeClr val="accent1"/>
          </a:solidFill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zh-CN" altLang="en-US" sz="27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32D868D-9EA7-4A5D-85C8-0AB97B171F2A}"/>
              </a:ext>
            </a:extLst>
          </p:cNvPr>
          <p:cNvSpPr txBox="1"/>
          <p:nvPr/>
        </p:nvSpPr>
        <p:spPr bwMode="auto">
          <a:xfrm>
            <a:off x="6995276" y="299101"/>
            <a:ext cx="359394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7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798DA66-708A-43CC-974A-26B7A31043CA}"/>
              </a:ext>
            </a:extLst>
          </p:cNvPr>
          <p:cNvCxnSpPr/>
          <p:nvPr/>
        </p:nvCxnSpPr>
        <p:spPr bwMode="auto">
          <a:xfrm flipH="1">
            <a:off x="7315555" y="387207"/>
            <a:ext cx="138112" cy="2964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C9EB396-48D1-4AE3-9C1C-C903F44906B4}"/>
              </a:ext>
            </a:extLst>
          </p:cNvPr>
          <p:cNvSpPr txBox="1"/>
          <p:nvPr/>
        </p:nvSpPr>
        <p:spPr bwMode="auto">
          <a:xfrm>
            <a:off x="7451286" y="355061"/>
            <a:ext cx="1531188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100" dirty="0">
                <a:solidFill>
                  <a:schemeClr val="bg1"/>
                </a:solidFill>
                <a:cs typeface="+mn-ea"/>
                <a:sym typeface="+mn-lt"/>
              </a:rPr>
              <a:t>收获与总结</a:t>
            </a:r>
          </a:p>
        </p:txBody>
      </p:sp>
      <p:sp>
        <p:nvSpPr>
          <p:cNvPr id="19" name="îŝ1iḑê">
            <a:extLst>
              <a:ext uri="{FF2B5EF4-FFF2-40B4-BE49-F238E27FC236}">
                <a16:creationId xmlns:a16="http://schemas.microsoft.com/office/drawing/2014/main" id="{26F10A1C-6F9A-45FF-B085-9ADD347DA11A}"/>
              </a:ext>
            </a:extLst>
          </p:cNvPr>
          <p:cNvSpPr/>
          <p:nvPr/>
        </p:nvSpPr>
        <p:spPr>
          <a:xfrm rot="5400000">
            <a:off x="0" y="2058526"/>
            <a:ext cx="3013872" cy="3013872"/>
          </a:xfrm>
          <a:prstGeom prst="blockArc">
            <a:avLst>
              <a:gd name="adj1" fmla="val 12906221"/>
              <a:gd name="adj2" fmla="val 19379123"/>
              <a:gd name="adj3" fmla="val 7527"/>
            </a:avLst>
          </a:prstGeom>
          <a:solidFill>
            <a:srgbClr val="DF364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endParaRPr lang="en-US" sz="1200" kern="0">
              <a:solidFill>
                <a:prstClr val="black"/>
              </a:solidFill>
            </a:endParaRPr>
          </a:p>
        </p:txBody>
      </p:sp>
      <p:sp>
        <p:nvSpPr>
          <p:cNvPr id="28" name="iŝlîde">
            <a:extLst>
              <a:ext uri="{FF2B5EF4-FFF2-40B4-BE49-F238E27FC236}">
                <a16:creationId xmlns:a16="http://schemas.microsoft.com/office/drawing/2014/main" id="{3CAF3E67-99AD-4E3E-86E5-CC6805CF6473}"/>
              </a:ext>
            </a:extLst>
          </p:cNvPr>
          <p:cNvSpPr txBox="1"/>
          <p:nvPr/>
        </p:nvSpPr>
        <p:spPr>
          <a:xfrm>
            <a:off x="3618579" y="5154242"/>
            <a:ext cx="3887394" cy="686401"/>
          </a:xfrm>
          <a:prstGeom prst="rect">
            <a:avLst/>
          </a:prstGeom>
          <a:noFill/>
        </p:spPr>
        <p:txBody>
          <a:bodyPr wrap="square" lIns="91440" tIns="45720" rIns="91440" bIns="45720"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sz="1200" dirty="0">
                <a:solidFill>
                  <a:schemeClr val="dk1">
                    <a:lumMod val="100000"/>
                  </a:schemeClr>
                </a:solidFill>
              </a:rPr>
              <a:t>使用正则表达式处理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88559B65-03DF-4CEE-9723-7F2C9D824A34}"/>
              </a:ext>
            </a:extLst>
          </p:cNvPr>
          <p:cNvGrpSpPr/>
          <p:nvPr/>
        </p:nvGrpSpPr>
        <p:grpSpPr>
          <a:xfrm>
            <a:off x="2715202" y="1522182"/>
            <a:ext cx="5920798" cy="4015448"/>
            <a:chOff x="2611505" y="1522182"/>
            <a:chExt cx="5920798" cy="4015448"/>
          </a:xfrm>
        </p:grpSpPr>
        <p:sp>
          <p:nvSpPr>
            <p:cNvPr id="20" name="ïSḷiḍè">
              <a:extLst>
                <a:ext uri="{FF2B5EF4-FFF2-40B4-BE49-F238E27FC236}">
                  <a16:creationId xmlns:a16="http://schemas.microsoft.com/office/drawing/2014/main" id="{A72989F5-DD24-460B-AF4E-078AB9BBDD76}"/>
                </a:ext>
              </a:extLst>
            </p:cNvPr>
            <p:cNvSpPr/>
            <p:nvPr/>
          </p:nvSpPr>
          <p:spPr>
            <a:xfrm>
              <a:off x="2611505" y="1522182"/>
              <a:ext cx="766775" cy="766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rmAutofit/>
            </a:bodyPr>
            <a:lstStyle/>
            <a:p>
              <a:pPr indent="-225425" algn="ctr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kern="0" dirty="0">
                <a:solidFill>
                  <a:schemeClr val="tx1"/>
                </a:solidFill>
              </a:endParaRPr>
            </a:p>
          </p:txBody>
        </p:sp>
        <p:sp>
          <p:nvSpPr>
            <p:cNvPr id="22" name="îṣľiḍê">
              <a:extLst>
                <a:ext uri="{FF2B5EF4-FFF2-40B4-BE49-F238E27FC236}">
                  <a16:creationId xmlns:a16="http://schemas.microsoft.com/office/drawing/2014/main" id="{0C474FC8-F108-4ADC-B79A-E17F964E663D}"/>
                </a:ext>
              </a:extLst>
            </p:cNvPr>
            <p:cNvSpPr txBox="1"/>
            <p:nvPr/>
          </p:nvSpPr>
          <p:spPr>
            <a:xfrm>
              <a:off x="3618579" y="1905570"/>
              <a:ext cx="3887394" cy="68640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</a:rPr>
                <a:t>网页源代码逆向分析</a:t>
              </a:r>
            </a:p>
          </p:txBody>
        </p:sp>
        <p:sp>
          <p:nvSpPr>
            <p:cNvPr id="23" name="îSḷîḍé">
              <a:extLst>
                <a:ext uri="{FF2B5EF4-FFF2-40B4-BE49-F238E27FC236}">
                  <a16:creationId xmlns:a16="http://schemas.microsoft.com/office/drawing/2014/main" id="{44C4B7CC-9A81-4A92-9A9D-9CB764F85987}"/>
                </a:ext>
              </a:extLst>
            </p:cNvPr>
            <p:cNvSpPr txBox="1"/>
            <p:nvPr/>
          </p:nvSpPr>
          <p:spPr>
            <a:xfrm>
              <a:off x="3618579" y="1548262"/>
              <a:ext cx="3887394" cy="357307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normAutofit/>
            </a:bodyPr>
            <a:lstStyle/>
            <a:p>
              <a:r>
                <a:rPr lang="zh-CN" altLang="en-US" sz="1600" b="1" dirty="0">
                  <a:solidFill>
                    <a:schemeClr val="dk1">
                      <a:lumMod val="100000"/>
                    </a:schemeClr>
                  </a:solidFill>
                </a:rPr>
                <a:t>数据源获取与分析</a:t>
              </a:r>
            </a:p>
          </p:txBody>
        </p:sp>
        <p:sp>
          <p:nvSpPr>
            <p:cNvPr id="24" name="ísļíḍê">
              <a:extLst>
                <a:ext uri="{FF2B5EF4-FFF2-40B4-BE49-F238E27FC236}">
                  <a16:creationId xmlns:a16="http://schemas.microsoft.com/office/drawing/2014/main" id="{DE5C884C-6E27-4E2D-9EC3-73256848D4FF}"/>
                </a:ext>
              </a:extLst>
            </p:cNvPr>
            <p:cNvSpPr/>
            <p:nvPr/>
          </p:nvSpPr>
          <p:spPr>
            <a:xfrm>
              <a:off x="3485028" y="3146519"/>
              <a:ext cx="766775" cy="766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rmAutofit/>
            </a:bodyPr>
            <a:lstStyle/>
            <a:p>
              <a:pPr indent="-225425" algn="ctr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kern="0" dirty="0">
                <a:solidFill>
                  <a:schemeClr val="tx1"/>
                </a:solidFill>
              </a:endParaRPr>
            </a:p>
          </p:txBody>
        </p:sp>
        <p:sp>
          <p:nvSpPr>
            <p:cNvPr id="25" name="ïṣḻïḓè">
              <a:extLst>
                <a:ext uri="{FF2B5EF4-FFF2-40B4-BE49-F238E27FC236}">
                  <a16:creationId xmlns:a16="http://schemas.microsoft.com/office/drawing/2014/main" id="{4D0E4EBE-CB50-4AFD-8BF2-336214292A06}"/>
                </a:ext>
              </a:extLst>
            </p:cNvPr>
            <p:cNvSpPr txBox="1"/>
            <p:nvPr/>
          </p:nvSpPr>
          <p:spPr>
            <a:xfrm>
              <a:off x="4323820" y="3529905"/>
              <a:ext cx="3887394" cy="68640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</a:rPr>
                <a:t>动态页面静态化</a:t>
              </a:r>
              <a:endParaRPr lang="en-US" altLang="zh-CN" sz="1200" dirty="0">
                <a:solidFill>
                  <a:schemeClr val="dk1">
                    <a:lumMod val="100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</a:rPr>
                <a:t>对静态化后的页面使用</a:t>
              </a:r>
              <a:r>
                <a:rPr lang="en-US" altLang="zh-CN" sz="1200" dirty="0" err="1">
                  <a:solidFill>
                    <a:schemeClr val="dk1">
                      <a:lumMod val="100000"/>
                    </a:schemeClr>
                  </a:solidFill>
                </a:rPr>
                <a:t>jsoup</a:t>
              </a:r>
              <a: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</a:rPr>
                <a:t>进行数据抽取</a:t>
              </a:r>
            </a:p>
          </p:txBody>
        </p:sp>
        <p:sp>
          <p:nvSpPr>
            <p:cNvPr id="26" name="ísḷïdè">
              <a:extLst>
                <a:ext uri="{FF2B5EF4-FFF2-40B4-BE49-F238E27FC236}">
                  <a16:creationId xmlns:a16="http://schemas.microsoft.com/office/drawing/2014/main" id="{905FE7DF-38BB-4097-95BB-8C81A1D0CE9C}"/>
                </a:ext>
              </a:extLst>
            </p:cNvPr>
            <p:cNvSpPr txBox="1"/>
            <p:nvPr/>
          </p:nvSpPr>
          <p:spPr>
            <a:xfrm>
              <a:off x="4323820" y="3172598"/>
              <a:ext cx="3887394" cy="357307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normAutofit/>
            </a:bodyPr>
            <a:lstStyle/>
            <a:p>
              <a:r>
                <a:rPr lang="zh-CN" altLang="en-US" sz="1600" b="1" dirty="0">
                  <a:solidFill>
                    <a:schemeClr val="dk1">
                      <a:lumMod val="100000"/>
                    </a:schemeClr>
                  </a:solidFill>
                </a:rPr>
                <a:t>动态页面源数据抽取</a:t>
              </a:r>
            </a:p>
          </p:txBody>
        </p:sp>
        <p:sp>
          <p:nvSpPr>
            <p:cNvPr id="27" name="i$1ïḍê">
              <a:extLst>
                <a:ext uri="{FF2B5EF4-FFF2-40B4-BE49-F238E27FC236}">
                  <a16:creationId xmlns:a16="http://schemas.microsoft.com/office/drawing/2014/main" id="{8C2BC30B-C9C5-4D43-9A6B-9C53753F20A1}"/>
                </a:ext>
              </a:extLst>
            </p:cNvPr>
            <p:cNvSpPr/>
            <p:nvPr/>
          </p:nvSpPr>
          <p:spPr>
            <a:xfrm>
              <a:off x="2611505" y="4770855"/>
              <a:ext cx="766775" cy="766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rmAutofit/>
            </a:bodyPr>
            <a:lstStyle/>
            <a:p>
              <a:pPr indent="-225425" algn="ctr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kern="0" dirty="0">
                <a:solidFill>
                  <a:schemeClr val="tx1"/>
                </a:solidFill>
              </a:endParaRPr>
            </a:p>
          </p:txBody>
        </p:sp>
        <p:sp>
          <p:nvSpPr>
            <p:cNvPr id="29" name="îşlíḓè">
              <a:extLst>
                <a:ext uri="{FF2B5EF4-FFF2-40B4-BE49-F238E27FC236}">
                  <a16:creationId xmlns:a16="http://schemas.microsoft.com/office/drawing/2014/main" id="{A11B937D-65D9-44E3-BFC1-C3A8D6E5E477}"/>
                </a:ext>
              </a:extLst>
            </p:cNvPr>
            <p:cNvSpPr txBox="1"/>
            <p:nvPr/>
          </p:nvSpPr>
          <p:spPr>
            <a:xfrm>
              <a:off x="3618579" y="4796935"/>
              <a:ext cx="3887394" cy="357307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normAutofit/>
            </a:bodyPr>
            <a:lstStyle/>
            <a:p>
              <a:r>
                <a:rPr lang="zh-CN" altLang="en-US" sz="1600" b="1" dirty="0">
                  <a:solidFill>
                    <a:schemeClr val="dk1">
                      <a:lumMod val="100000"/>
                    </a:schemeClr>
                  </a:solidFill>
                </a:rPr>
                <a:t>数据精处理</a:t>
              </a: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439A5BB-E35E-4E16-B2E4-8C8E45CFBC6C}"/>
                </a:ext>
              </a:extLst>
            </p:cNvPr>
            <p:cNvCxnSpPr>
              <a:cxnSpLocks/>
            </p:cNvCxnSpPr>
            <p:nvPr/>
          </p:nvCxnSpPr>
          <p:spPr>
            <a:xfrm>
              <a:off x="3961787" y="2717738"/>
              <a:ext cx="457051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662A522-BF3F-4C71-A1C4-C5C3C6AB263D}"/>
                </a:ext>
              </a:extLst>
            </p:cNvPr>
            <p:cNvCxnSpPr>
              <a:cxnSpLocks/>
            </p:cNvCxnSpPr>
            <p:nvPr/>
          </p:nvCxnSpPr>
          <p:spPr>
            <a:xfrm>
              <a:off x="3961787" y="4342074"/>
              <a:ext cx="457051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图形 46" descr="从云中下载">
              <a:extLst>
                <a:ext uri="{FF2B5EF4-FFF2-40B4-BE49-F238E27FC236}">
                  <a16:creationId xmlns:a16="http://schemas.microsoft.com/office/drawing/2014/main" id="{50D162CD-4C86-4A6E-9D0C-31276A422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96654" y="1593294"/>
              <a:ext cx="634435" cy="634435"/>
            </a:xfrm>
            <a:prstGeom prst="rect">
              <a:avLst/>
            </a:prstGeom>
          </p:spPr>
        </p:pic>
        <p:pic>
          <p:nvPicPr>
            <p:cNvPr id="49" name="图形 48" descr="沙漏">
              <a:extLst>
                <a:ext uri="{FF2B5EF4-FFF2-40B4-BE49-F238E27FC236}">
                  <a16:creationId xmlns:a16="http://schemas.microsoft.com/office/drawing/2014/main" id="{B1CD99E3-104D-44C7-9466-C1873E6A7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37433" y="3310871"/>
              <a:ext cx="462649" cy="462649"/>
            </a:xfrm>
            <a:prstGeom prst="rect">
              <a:avLst/>
            </a:prstGeom>
          </p:spPr>
        </p:pic>
        <p:pic>
          <p:nvPicPr>
            <p:cNvPr id="51" name="图形 50" descr="带齿轮的头部">
              <a:extLst>
                <a:ext uri="{FF2B5EF4-FFF2-40B4-BE49-F238E27FC236}">
                  <a16:creationId xmlns:a16="http://schemas.microsoft.com/office/drawing/2014/main" id="{4F9E3F30-9F7D-474A-A296-A38E046C3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86784" y="4832089"/>
              <a:ext cx="644305" cy="644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5267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472268" y="3009099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76200" dir="2700000" algn="tl">
                    <a:srgbClr val="000000">
                      <a:alpha val="10000"/>
                    </a:srgbClr>
                  </a:outerShdw>
                </a:effectLst>
                <a:cs typeface="+mn-ea"/>
                <a:sym typeface="+mn-lt"/>
              </a:rPr>
              <a:t>特别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76200" dir="2700000" algn="tl">
                  <a:srgbClr val="000000">
                    <a:alpha val="10000"/>
                  </a:srgbClr>
                </a:outerShdw>
              </a:effectLst>
              <a:cs typeface="+mn-ea"/>
              <a:sym typeface="+mn-lt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76200" dir="2700000" algn="tl">
                    <a:srgbClr val="000000">
                      <a:alpha val="10000"/>
                    </a:srgbClr>
                  </a:outerShdw>
                </a:effectLst>
                <a:cs typeface="+mn-ea"/>
                <a:sym typeface="+mn-lt"/>
              </a:rPr>
              <a:t>感谢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59984" y="2814358"/>
            <a:ext cx="624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76200" dir="2700000" algn="tl">
                    <a:srgbClr val="000000">
                      <a:alpha val="10000"/>
                    </a:srgbClr>
                  </a:outerShdw>
                </a:effectLst>
                <a:cs typeface="+mn-ea"/>
                <a:sym typeface="+mn-lt"/>
              </a:rPr>
              <a:t>PART 2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76200" dir="2700000" algn="tl">
                  <a:srgbClr val="000000">
                    <a:alpha val="10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BA30AE1-07C2-4D09-A357-8F22F14B0D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32" r="73002"/>
          <a:stretch/>
        </p:blipFill>
        <p:spPr>
          <a:xfrm>
            <a:off x="8297465" y="5785008"/>
            <a:ext cx="686595" cy="704534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31E27DC2-4736-41BC-A4B1-87A4C6260B14}"/>
              </a:ext>
            </a:extLst>
          </p:cNvPr>
          <p:cNvSpPr/>
          <p:nvPr/>
        </p:nvSpPr>
        <p:spPr>
          <a:xfrm>
            <a:off x="6995276" y="299101"/>
            <a:ext cx="1987198" cy="507831"/>
          </a:xfrm>
          <a:prstGeom prst="rect">
            <a:avLst/>
          </a:prstGeom>
          <a:solidFill>
            <a:schemeClr val="accent1"/>
          </a:solidFill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zh-CN" altLang="en-US" sz="27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32D868D-9EA7-4A5D-85C8-0AB97B171F2A}"/>
              </a:ext>
            </a:extLst>
          </p:cNvPr>
          <p:cNvSpPr txBox="1"/>
          <p:nvPr/>
        </p:nvSpPr>
        <p:spPr bwMode="auto">
          <a:xfrm>
            <a:off x="6995276" y="299101"/>
            <a:ext cx="359394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7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798DA66-708A-43CC-974A-26B7A31043CA}"/>
              </a:ext>
            </a:extLst>
          </p:cNvPr>
          <p:cNvCxnSpPr/>
          <p:nvPr/>
        </p:nvCxnSpPr>
        <p:spPr bwMode="auto">
          <a:xfrm flipH="1">
            <a:off x="7315555" y="387207"/>
            <a:ext cx="138112" cy="2964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C9EB396-48D1-4AE3-9C1C-C903F44906B4}"/>
              </a:ext>
            </a:extLst>
          </p:cNvPr>
          <p:cNvSpPr txBox="1"/>
          <p:nvPr/>
        </p:nvSpPr>
        <p:spPr bwMode="auto">
          <a:xfrm>
            <a:off x="7451286" y="355061"/>
            <a:ext cx="1531188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100" dirty="0">
                <a:solidFill>
                  <a:schemeClr val="bg1"/>
                </a:solidFill>
                <a:cs typeface="+mn-ea"/>
                <a:sym typeface="+mn-lt"/>
              </a:rPr>
              <a:t>收获与总结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A6903B0-188A-484F-A1B0-C890366C7862}"/>
              </a:ext>
            </a:extLst>
          </p:cNvPr>
          <p:cNvGrpSpPr/>
          <p:nvPr/>
        </p:nvGrpSpPr>
        <p:grpSpPr>
          <a:xfrm>
            <a:off x="2857274" y="1585746"/>
            <a:ext cx="5273041" cy="1381190"/>
            <a:chOff x="2857274" y="1585746"/>
            <a:chExt cx="5273041" cy="1381190"/>
          </a:xfrm>
        </p:grpSpPr>
        <p:sp>
          <p:nvSpPr>
            <p:cNvPr id="10" name="任意多边形 58">
              <a:extLst>
                <a:ext uri="{FF2B5EF4-FFF2-40B4-BE49-F238E27FC236}">
                  <a16:creationId xmlns:a16="http://schemas.microsoft.com/office/drawing/2014/main" id="{28E95067-EB97-4458-9D65-E8A83178EB32}"/>
                </a:ext>
              </a:extLst>
            </p:cNvPr>
            <p:cNvSpPr/>
            <p:nvPr/>
          </p:nvSpPr>
          <p:spPr>
            <a:xfrm>
              <a:off x="2857274" y="1585746"/>
              <a:ext cx="5273040" cy="549790"/>
            </a:xfrm>
            <a:custGeom>
              <a:avLst/>
              <a:gdLst>
                <a:gd name="connsiteX0" fmla="*/ 0 w 5273040"/>
                <a:gd name="connsiteY0" fmla="*/ 118562 h 711360"/>
                <a:gd name="connsiteX1" fmla="*/ 118562 w 5273040"/>
                <a:gd name="connsiteY1" fmla="*/ 0 h 711360"/>
                <a:gd name="connsiteX2" fmla="*/ 5154478 w 5273040"/>
                <a:gd name="connsiteY2" fmla="*/ 0 h 711360"/>
                <a:gd name="connsiteX3" fmla="*/ 5273040 w 5273040"/>
                <a:gd name="connsiteY3" fmla="*/ 118562 h 711360"/>
                <a:gd name="connsiteX4" fmla="*/ 5273040 w 5273040"/>
                <a:gd name="connsiteY4" fmla="*/ 592798 h 711360"/>
                <a:gd name="connsiteX5" fmla="*/ 5154478 w 5273040"/>
                <a:gd name="connsiteY5" fmla="*/ 711360 h 711360"/>
                <a:gd name="connsiteX6" fmla="*/ 118562 w 5273040"/>
                <a:gd name="connsiteY6" fmla="*/ 711360 h 711360"/>
                <a:gd name="connsiteX7" fmla="*/ 0 w 5273040"/>
                <a:gd name="connsiteY7" fmla="*/ 592798 h 711360"/>
                <a:gd name="connsiteX8" fmla="*/ 0 w 5273040"/>
                <a:gd name="connsiteY8" fmla="*/ 118562 h 71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73040" h="711360">
                  <a:moveTo>
                    <a:pt x="0" y="118562"/>
                  </a:moveTo>
                  <a:cubicBezTo>
                    <a:pt x="0" y="53082"/>
                    <a:pt x="53082" y="0"/>
                    <a:pt x="118562" y="0"/>
                  </a:cubicBezTo>
                  <a:lnTo>
                    <a:pt x="5154478" y="0"/>
                  </a:lnTo>
                  <a:cubicBezTo>
                    <a:pt x="5219958" y="0"/>
                    <a:pt x="5273040" y="53082"/>
                    <a:pt x="5273040" y="118562"/>
                  </a:cubicBezTo>
                  <a:lnTo>
                    <a:pt x="5273040" y="592798"/>
                  </a:lnTo>
                  <a:cubicBezTo>
                    <a:pt x="5273040" y="658278"/>
                    <a:pt x="5219958" y="711360"/>
                    <a:pt x="5154478" y="711360"/>
                  </a:cubicBezTo>
                  <a:lnTo>
                    <a:pt x="118562" y="711360"/>
                  </a:lnTo>
                  <a:cubicBezTo>
                    <a:pt x="53082" y="711360"/>
                    <a:pt x="0" y="658278"/>
                    <a:pt x="0" y="592798"/>
                  </a:cubicBezTo>
                  <a:lnTo>
                    <a:pt x="0" y="1185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356" tIns="122356" rIns="122356" bIns="122356" numCol="1" spcCol="1270" anchor="ctr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dirty="0">
                  <a:cs typeface="+mn-ea"/>
                  <a:sym typeface="+mn-lt"/>
                </a:rPr>
                <a:t>良师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06A3E88-A952-4E4E-A9C8-638D7BD8013A}"/>
                </a:ext>
              </a:extLst>
            </p:cNvPr>
            <p:cNvSpPr/>
            <p:nvPr/>
          </p:nvSpPr>
          <p:spPr>
            <a:xfrm>
              <a:off x="2857275" y="2228272"/>
              <a:ext cx="527304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李玉坤教授在本人实习过程中提供的帮助</a:t>
              </a:r>
              <a:endParaRPr lang="en-US" alt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  <a:p>
              <a:pPr algn="just"/>
              <a:r>
                <a:rPr lang="zh-CN" altLang="en-US" sz="14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刘里老师对于申请软件著作权过程中提供的帮助</a:t>
              </a:r>
              <a:endParaRPr lang="en-US" alt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  <a:p>
              <a:pPr algn="just"/>
              <a:endParaRPr lang="en-US" alt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EF11F39D-854E-4CDE-A163-C63BE2F73E9B}"/>
              </a:ext>
            </a:extLst>
          </p:cNvPr>
          <p:cNvGrpSpPr/>
          <p:nvPr/>
        </p:nvGrpSpPr>
        <p:grpSpPr>
          <a:xfrm>
            <a:off x="2857274" y="2895514"/>
            <a:ext cx="5273041" cy="950303"/>
            <a:chOff x="2857274" y="2956311"/>
            <a:chExt cx="5273041" cy="950303"/>
          </a:xfrm>
        </p:grpSpPr>
        <p:sp>
          <p:nvSpPr>
            <p:cNvPr id="13" name="任意多边形 58">
              <a:extLst>
                <a:ext uri="{FF2B5EF4-FFF2-40B4-BE49-F238E27FC236}">
                  <a16:creationId xmlns:a16="http://schemas.microsoft.com/office/drawing/2014/main" id="{E109685C-80C1-4833-8B84-870BCB30B0A2}"/>
                </a:ext>
              </a:extLst>
            </p:cNvPr>
            <p:cNvSpPr/>
            <p:nvPr/>
          </p:nvSpPr>
          <p:spPr>
            <a:xfrm>
              <a:off x="2857274" y="2956311"/>
              <a:ext cx="5273040" cy="549790"/>
            </a:xfrm>
            <a:custGeom>
              <a:avLst/>
              <a:gdLst>
                <a:gd name="connsiteX0" fmla="*/ 0 w 5273040"/>
                <a:gd name="connsiteY0" fmla="*/ 118562 h 711360"/>
                <a:gd name="connsiteX1" fmla="*/ 118562 w 5273040"/>
                <a:gd name="connsiteY1" fmla="*/ 0 h 711360"/>
                <a:gd name="connsiteX2" fmla="*/ 5154478 w 5273040"/>
                <a:gd name="connsiteY2" fmla="*/ 0 h 711360"/>
                <a:gd name="connsiteX3" fmla="*/ 5273040 w 5273040"/>
                <a:gd name="connsiteY3" fmla="*/ 118562 h 711360"/>
                <a:gd name="connsiteX4" fmla="*/ 5273040 w 5273040"/>
                <a:gd name="connsiteY4" fmla="*/ 592798 h 711360"/>
                <a:gd name="connsiteX5" fmla="*/ 5154478 w 5273040"/>
                <a:gd name="connsiteY5" fmla="*/ 711360 h 711360"/>
                <a:gd name="connsiteX6" fmla="*/ 118562 w 5273040"/>
                <a:gd name="connsiteY6" fmla="*/ 711360 h 711360"/>
                <a:gd name="connsiteX7" fmla="*/ 0 w 5273040"/>
                <a:gd name="connsiteY7" fmla="*/ 592798 h 711360"/>
                <a:gd name="connsiteX8" fmla="*/ 0 w 5273040"/>
                <a:gd name="connsiteY8" fmla="*/ 118562 h 71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73040" h="711360">
                  <a:moveTo>
                    <a:pt x="0" y="118562"/>
                  </a:moveTo>
                  <a:cubicBezTo>
                    <a:pt x="0" y="53082"/>
                    <a:pt x="53082" y="0"/>
                    <a:pt x="118562" y="0"/>
                  </a:cubicBezTo>
                  <a:lnTo>
                    <a:pt x="5154478" y="0"/>
                  </a:lnTo>
                  <a:cubicBezTo>
                    <a:pt x="5219958" y="0"/>
                    <a:pt x="5273040" y="53082"/>
                    <a:pt x="5273040" y="118562"/>
                  </a:cubicBezTo>
                  <a:lnTo>
                    <a:pt x="5273040" y="592798"/>
                  </a:lnTo>
                  <a:cubicBezTo>
                    <a:pt x="5273040" y="658278"/>
                    <a:pt x="5219958" y="711360"/>
                    <a:pt x="5154478" y="711360"/>
                  </a:cubicBezTo>
                  <a:lnTo>
                    <a:pt x="118562" y="711360"/>
                  </a:lnTo>
                  <a:cubicBezTo>
                    <a:pt x="53082" y="711360"/>
                    <a:pt x="0" y="658278"/>
                    <a:pt x="0" y="592798"/>
                  </a:cubicBezTo>
                  <a:lnTo>
                    <a:pt x="0" y="1185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356" tIns="122356" rIns="122356" bIns="122356" numCol="1" spcCol="1270" anchor="ctr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dirty="0">
                  <a:cs typeface="+mn-ea"/>
                  <a:sym typeface="+mn-lt"/>
                </a:rPr>
                <a:t>益友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E1DA7B7-BD53-410E-B3E6-85968CEA42FD}"/>
                </a:ext>
              </a:extLst>
            </p:cNvPr>
            <p:cNvSpPr/>
            <p:nvPr/>
          </p:nvSpPr>
          <p:spPr>
            <a:xfrm>
              <a:off x="2857275" y="3598837"/>
              <a:ext cx="527304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各位同学与朋友在实习过程中提供的帮助</a:t>
              </a:r>
              <a:endParaRPr lang="en-US" alt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510A169E-57CB-40C2-AF56-93241394758C}"/>
              </a:ext>
            </a:extLst>
          </p:cNvPr>
          <p:cNvGrpSpPr/>
          <p:nvPr/>
        </p:nvGrpSpPr>
        <p:grpSpPr>
          <a:xfrm>
            <a:off x="2857274" y="4205282"/>
            <a:ext cx="5273041" cy="950303"/>
            <a:chOff x="2857274" y="4205282"/>
            <a:chExt cx="5273041" cy="950303"/>
          </a:xfrm>
        </p:grpSpPr>
        <p:sp>
          <p:nvSpPr>
            <p:cNvPr id="15" name="任意多边形 58">
              <a:extLst>
                <a:ext uri="{FF2B5EF4-FFF2-40B4-BE49-F238E27FC236}">
                  <a16:creationId xmlns:a16="http://schemas.microsoft.com/office/drawing/2014/main" id="{C7D0F9AD-E0B9-45A6-90B4-B494F4E09939}"/>
                </a:ext>
              </a:extLst>
            </p:cNvPr>
            <p:cNvSpPr/>
            <p:nvPr/>
          </p:nvSpPr>
          <p:spPr>
            <a:xfrm>
              <a:off x="2857274" y="4205282"/>
              <a:ext cx="5273040" cy="549790"/>
            </a:xfrm>
            <a:custGeom>
              <a:avLst/>
              <a:gdLst>
                <a:gd name="connsiteX0" fmla="*/ 0 w 5273040"/>
                <a:gd name="connsiteY0" fmla="*/ 118562 h 711360"/>
                <a:gd name="connsiteX1" fmla="*/ 118562 w 5273040"/>
                <a:gd name="connsiteY1" fmla="*/ 0 h 711360"/>
                <a:gd name="connsiteX2" fmla="*/ 5154478 w 5273040"/>
                <a:gd name="connsiteY2" fmla="*/ 0 h 711360"/>
                <a:gd name="connsiteX3" fmla="*/ 5273040 w 5273040"/>
                <a:gd name="connsiteY3" fmla="*/ 118562 h 711360"/>
                <a:gd name="connsiteX4" fmla="*/ 5273040 w 5273040"/>
                <a:gd name="connsiteY4" fmla="*/ 592798 h 711360"/>
                <a:gd name="connsiteX5" fmla="*/ 5154478 w 5273040"/>
                <a:gd name="connsiteY5" fmla="*/ 711360 h 711360"/>
                <a:gd name="connsiteX6" fmla="*/ 118562 w 5273040"/>
                <a:gd name="connsiteY6" fmla="*/ 711360 h 711360"/>
                <a:gd name="connsiteX7" fmla="*/ 0 w 5273040"/>
                <a:gd name="connsiteY7" fmla="*/ 592798 h 711360"/>
                <a:gd name="connsiteX8" fmla="*/ 0 w 5273040"/>
                <a:gd name="connsiteY8" fmla="*/ 118562 h 71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73040" h="711360">
                  <a:moveTo>
                    <a:pt x="0" y="118562"/>
                  </a:moveTo>
                  <a:cubicBezTo>
                    <a:pt x="0" y="53082"/>
                    <a:pt x="53082" y="0"/>
                    <a:pt x="118562" y="0"/>
                  </a:cubicBezTo>
                  <a:lnTo>
                    <a:pt x="5154478" y="0"/>
                  </a:lnTo>
                  <a:cubicBezTo>
                    <a:pt x="5219958" y="0"/>
                    <a:pt x="5273040" y="53082"/>
                    <a:pt x="5273040" y="118562"/>
                  </a:cubicBezTo>
                  <a:lnTo>
                    <a:pt x="5273040" y="592798"/>
                  </a:lnTo>
                  <a:cubicBezTo>
                    <a:pt x="5273040" y="658278"/>
                    <a:pt x="5219958" y="711360"/>
                    <a:pt x="5154478" y="711360"/>
                  </a:cubicBezTo>
                  <a:lnTo>
                    <a:pt x="118562" y="711360"/>
                  </a:lnTo>
                  <a:cubicBezTo>
                    <a:pt x="53082" y="711360"/>
                    <a:pt x="0" y="658278"/>
                    <a:pt x="0" y="592798"/>
                  </a:cubicBezTo>
                  <a:lnTo>
                    <a:pt x="0" y="1185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356" tIns="122356" rIns="122356" bIns="122356" numCol="1" spcCol="1270" anchor="ctr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dirty="0">
                  <a:cs typeface="+mn-ea"/>
                  <a:sym typeface="+mn-lt"/>
                </a:rPr>
                <a:t>母校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6FE1134-6FD2-46DA-AE88-3FF692C3D815}"/>
                </a:ext>
              </a:extLst>
            </p:cNvPr>
            <p:cNvSpPr/>
            <p:nvPr/>
          </p:nvSpPr>
          <p:spPr>
            <a:xfrm>
              <a:off x="2857275" y="4847808"/>
              <a:ext cx="527304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学院提供实习机会使我们能够学以致用</a:t>
              </a:r>
              <a:endParaRPr lang="en-US" alt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910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0D8355C-DEE4-4A50-9C72-3ECEEBE2113A}"/>
              </a:ext>
            </a:extLst>
          </p:cNvPr>
          <p:cNvSpPr/>
          <p:nvPr/>
        </p:nvSpPr>
        <p:spPr>
          <a:xfrm>
            <a:off x="556376" y="299101"/>
            <a:ext cx="1987198" cy="507831"/>
          </a:xfrm>
          <a:prstGeom prst="rect">
            <a:avLst/>
          </a:prstGeom>
          <a:solidFill>
            <a:schemeClr val="accent1"/>
          </a:solidFill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zh-CN" altLang="en-US" sz="27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8CA4CB-D1B2-4C8D-A688-BE64F726F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444" y="1130300"/>
            <a:ext cx="8137922" cy="42904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>
              <a:spcAft>
                <a:spcPts val="0"/>
              </a:spcAft>
              <a:buNone/>
            </a:pPr>
            <a:r>
              <a:rPr lang="en-US" altLang="zh-CN" sz="1200" kern="100" dirty="0">
                <a:latin typeface="+mj-ea"/>
                <a:ea typeface="+mj-ea"/>
                <a:cs typeface="宋体" panose="02010600030101010101" pitchFamily="2" charset="-122"/>
              </a:rPr>
              <a:t>[1] </a:t>
            </a:r>
            <a:r>
              <a:rPr lang="zh-CN" altLang="zh-CN" sz="1200" kern="100" dirty="0">
                <a:latin typeface="+mj-ea"/>
                <a:ea typeface="+mj-ea"/>
                <a:cs typeface="Times New Roman" panose="02020603050405020304" pitchFamily="18" charset="0"/>
              </a:rPr>
              <a:t>全国职业院校专业设置管理与公共信息服务平台</a:t>
            </a:r>
            <a:r>
              <a:rPr lang="en-US" altLang="zh-CN" sz="1200" kern="100" dirty="0">
                <a:latin typeface="+mj-ea"/>
                <a:ea typeface="+mj-ea"/>
                <a:cs typeface="宋体" panose="02010600030101010101" pitchFamily="2" charset="-122"/>
              </a:rPr>
              <a:t>-</a:t>
            </a:r>
            <a:r>
              <a:rPr lang="zh-CN" altLang="zh-CN" sz="1200" kern="100" dirty="0">
                <a:latin typeface="+mj-ea"/>
                <a:ea typeface="+mj-ea"/>
                <a:cs typeface="Times New Roman" panose="02020603050405020304" pitchFamily="18" charset="0"/>
              </a:rPr>
              <a:t>首页</a:t>
            </a:r>
            <a:endParaRPr lang="zh-CN" altLang="zh-CN" sz="1200" kern="100" dirty="0">
              <a:latin typeface="+mj-ea"/>
              <a:ea typeface="+mj-ea"/>
              <a:cs typeface="宋体" panose="02010600030101010101" pitchFamily="2" charset="-122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200" u="sng" kern="100" dirty="0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https://www.zyyxzy.cn/index.shtml</a:t>
            </a:r>
            <a:endParaRPr lang="zh-CN" altLang="zh-CN" sz="1200" kern="100" dirty="0">
              <a:latin typeface="+mj-ea"/>
              <a:ea typeface="+mj-ea"/>
              <a:cs typeface="宋体" panose="02010600030101010101" pitchFamily="2" charset="-122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200" kern="100" dirty="0">
                <a:latin typeface="+mj-ea"/>
                <a:ea typeface="+mj-ea"/>
                <a:cs typeface="宋体" panose="02010600030101010101" pitchFamily="2" charset="-122"/>
              </a:rPr>
              <a:t>[2] </a:t>
            </a:r>
            <a:r>
              <a:rPr lang="zh-CN" altLang="zh-CN" sz="1200" kern="100" dirty="0">
                <a:latin typeface="+mj-ea"/>
                <a:ea typeface="+mj-ea"/>
                <a:cs typeface="Times New Roman" panose="02020603050405020304" pitchFamily="18" charset="0"/>
              </a:rPr>
              <a:t>普通高等学校高等职业教育（专科）专业目录及专业简介（截至</a:t>
            </a:r>
            <a:r>
              <a:rPr lang="en-US" altLang="zh-CN" sz="1200" kern="100" dirty="0">
                <a:latin typeface="+mj-ea"/>
                <a:ea typeface="+mj-ea"/>
                <a:cs typeface="宋体" panose="02010600030101010101" pitchFamily="2" charset="-122"/>
              </a:rPr>
              <a:t>2018</a:t>
            </a:r>
            <a:r>
              <a:rPr lang="zh-CN" altLang="zh-CN" sz="1200" kern="100" dirty="0">
                <a:latin typeface="+mj-ea"/>
                <a:ea typeface="+mj-ea"/>
                <a:cs typeface="Times New Roman" panose="02020603050405020304" pitchFamily="18" charset="0"/>
              </a:rPr>
              <a:t>年）</a:t>
            </a:r>
            <a:r>
              <a:rPr lang="en-US" altLang="zh-CN" sz="1200" kern="100" dirty="0">
                <a:latin typeface="+mj-ea"/>
                <a:ea typeface="+mj-ea"/>
                <a:cs typeface="宋体" panose="02010600030101010101" pitchFamily="2" charset="-122"/>
              </a:rPr>
              <a:t> - </a:t>
            </a:r>
            <a:r>
              <a:rPr lang="zh-CN" altLang="zh-CN" sz="1200" kern="100" dirty="0">
                <a:latin typeface="+mj-ea"/>
                <a:ea typeface="+mj-ea"/>
                <a:cs typeface="Times New Roman" panose="02020603050405020304" pitchFamily="18" charset="0"/>
              </a:rPr>
              <a:t>中华人民共和国教育部政府门户网站</a:t>
            </a:r>
            <a:endParaRPr lang="zh-CN" altLang="zh-CN" sz="1200" kern="100" dirty="0">
              <a:latin typeface="+mj-ea"/>
              <a:ea typeface="+mj-ea"/>
              <a:cs typeface="宋体" panose="02010600030101010101" pitchFamily="2" charset="-122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200" u="sng" kern="100" dirty="0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http://www.moe.gov.cn/s78/A07/zcs_ztzl/2017_zt06/17zt06_bznr/bznr_ptgxgdzjml/</a:t>
            </a:r>
            <a:endParaRPr lang="zh-CN" altLang="zh-CN" sz="1200" kern="100" dirty="0">
              <a:latin typeface="+mj-ea"/>
              <a:ea typeface="+mj-ea"/>
              <a:cs typeface="宋体" panose="02010600030101010101" pitchFamily="2" charset="-122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200" kern="100" dirty="0">
                <a:latin typeface="+mj-ea"/>
                <a:ea typeface="+mj-ea"/>
                <a:cs typeface="宋体" panose="02010600030101010101" pitchFamily="2" charset="-122"/>
              </a:rPr>
              <a:t>[3] </a:t>
            </a:r>
            <a:r>
              <a:rPr lang="zh-CN" altLang="zh-CN" sz="1200" kern="100" dirty="0">
                <a:latin typeface="+mj-ea"/>
                <a:ea typeface="+mj-ea"/>
                <a:cs typeface="Times New Roman" panose="02020603050405020304" pitchFamily="18" charset="0"/>
              </a:rPr>
              <a:t>中国教育在线</a:t>
            </a:r>
            <a:r>
              <a:rPr lang="en-US" altLang="zh-CN" sz="1200" kern="100" dirty="0">
                <a:latin typeface="+mj-ea"/>
                <a:ea typeface="+mj-ea"/>
                <a:cs typeface="宋体" panose="02010600030101010101" pitchFamily="2" charset="-122"/>
              </a:rPr>
              <a:t>-</a:t>
            </a:r>
            <a:r>
              <a:rPr lang="zh-CN" altLang="zh-CN" sz="1200" kern="100" dirty="0">
                <a:latin typeface="+mj-ea"/>
                <a:ea typeface="+mj-ea"/>
                <a:cs typeface="Times New Roman" panose="02020603050405020304" pitchFamily="18" charset="0"/>
              </a:rPr>
              <a:t>高职院校信息库</a:t>
            </a:r>
            <a:endParaRPr lang="zh-CN" altLang="zh-CN" sz="1200" kern="100" dirty="0">
              <a:latin typeface="+mj-ea"/>
              <a:ea typeface="+mj-ea"/>
              <a:cs typeface="宋体" panose="02010600030101010101" pitchFamily="2" charset="-122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200" u="sng" kern="100" dirty="0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http://gaokao.eol.cn/gaozhi/</a:t>
            </a:r>
            <a:endParaRPr lang="zh-CN" altLang="zh-CN" sz="1200" kern="100" dirty="0">
              <a:latin typeface="+mj-ea"/>
              <a:ea typeface="+mj-ea"/>
              <a:cs typeface="宋体" panose="02010600030101010101" pitchFamily="2" charset="-122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200" kern="100" dirty="0">
                <a:latin typeface="+mj-ea"/>
                <a:ea typeface="+mj-ea"/>
                <a:cs typeface="宋体" panose="02010600030101010101" pitchFamily="2" charset="-122"/>
              </a:rPr>
              <a:t>[4] </a:t>
            </a:r>
            <a:r>
              <a:rPr lang="en-US" altLang="zh-CN" sz="1200" kern="100" dirty="0" err="1">
                <a:latin typeface="+mj-ea"/>
                <a:ea typeface="+mj-ea"/>
                <a:cs typeface="宋体" panose="02010600030101010101" pitchFamily="2" charset="-122"/>
              </a:rPr>
              <a:t>jsoup</a:t>
            </a:r>
            <a:r>
              <a:rPr lang="zh-CN" altLang="zh-CN" sz="1200" kern="100" dirty="0">
                <a:latin typeface="+mj-ea"/>
                <a:ea typeface="+mj-ea"/>
                <a:cs typeface="Times New Roman" panose="02020603050405020304" pitchFamily="18" charset="0"/>
              </a:rPr>
              <a:t>中文文档</a:t>
            </a:r>
            <a:endParaRPr lang="zh-CN" altLang="zh-CN" sz="1200" kern="100" dirty="0">
              <a:latin typeface="+mj-ea"/>
              <a:ea typeface="+mj-ea"/>
              <a:cs typeface="宋体" panose="02010600030101010101" pitchFamily="2" charset="-122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200" u="sng" kern="100" dirty="0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http://www.open-open.com/jsoup/</a:t>
            </a:r>
            <a:endParaRPr lang="zh-CN" altLang="zh-CN" sz="1200" kern="100" dirty="0">
              <a:latin typeface="+mj-ea"/>
              <a:ea typeface="+mj-ea"/>
              <a:cs typeface="宋体" panose="02010600030101010101" pitchFamily="2" charset="-122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200" kern="100" dirty="0">
                <a:latin typeface="+mj-ea"/>
                <a:ea typeface="+mj-ea"/>
                <a:cs typeface="宋体" panose="02010600030101010101" pitchFamily="2" charset="-122"/>
              </a:rPr>
              <a:t>[5] ASP </a:t>
            </a:r>
            <a:r>
              <a:rPr lang="zh-CN" altLang="zh-CN" sz="1200" kern="100" dirty="0">
                <a:latin typeface="+mj-ea"/>
                <a:ea typeface="+mj-ea"/>
                <a:cs typeface="Times New Roman" panose="02020603050405020304" pitchFamily="18" charset="0"/>
              </a:rPr>
              <a:t>教程</a:t>
            </a:r>
            <a:r>
              <a:rPr lang="en-US" altLang="zh-CN" sz="1200" kern="100" dirty="0">
                <a:latin typeface="+mj-ea"/>
                <a:ea typeface="+mj-ea"/>
                <a:cs typeface="宋体" panose="02010600030101010101" pitchFamily="2" charset="-122"/>
              </a:rPr>
              <a:t> | </a:t>
            </a:r>
            <a:r>
              <a:rPr lang="zh-CN" altLang="zh-CN" sz="1200" kern="100" dirty="0">
                <a:latin typeface="+mj-ea"/>
                <a:ea typeface="+mj-ea"/>
                <a:cs typeface="Times New Roman" panose="02020603050405020304" pitchFamily="18" charset="0"/>
              </a:rPr>
              <a:t>菜鸟教程</a:t>
            </a:r>
            <a:endParaRPr lang="zh-CN" altLang="zh-CN" sz="1200" kern="100" dirty="0">
              <a:latin typeface="+mj-ea"/>
              <a:ea typeface="+mj-ea"/>
              <a:cs typeface="宋体" panose="02010600030101010101" pitchFamily="2" charset="-122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200" u="sng" kern="100" dirty="0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http://www.runoob.com/asp/asp-tutorial.html</a:t>
            </a:r>
            <a:endParaRPr lang="zh-CN" altLang="zh-CN" sz="1200" kern="100" dirty="0">
              <a:latin typeface="+mj-ea"/>
              <a:ea typeface="+mj-ea"/>
              <a:cs typeface="宋体" panose="02010600030101010101" pitchFamily="2" charset="-122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200" kern="100" dirty="0">
                <a:latin typeface="+mj-ea"/>
                <a:ea typeface="+mj-ea"/>
                <a:cs typeface="宋体" panose="02010600030101010101" pitchFamily="2" charset="-122"/>
              </a:rPr>
              <a:t>[6] </a:t>
            </a:r>
            <a:r>
              <a:rPr lang="zh-CN" altLang="zh-CN" sz="1200" kern="100" dirty="0">
                <a:latin typeface="+mj-ea"/>
                <a:ea typeface="+mj-ea"/>
                <a:cs typeface="Times New Roman" panose="02020603050405020304" pitchFamily="18" charset="0"/>
              </a:rPr>
              <a:t>正则表达式</a:t>
            </a:r>
            <a:r>
              <a:rPr lang="en-US" altLang="zh-CN" sz="1200" kern="100" dirty="0">
                <a:latin typeface="+mj-ea"/>
                <a:ea typeface="+mj-ea"/>
                <a:cs typeface="宋体" panose="02010600030101010101" pitchFamily="2" charset="-122"/>
              </a:rPr>
              <a:t> – </a:t>
            </a:r>
            <a:r>
              <a:rPr lang="zh-CN" altLang="zh-CN" sz="1200" kern="100" dirty="0">
                <a:latin typeface="+mj-ea"/>
                <a:ea typeface="+mj-ea"/>
                <a:cs typeface="Times New Roman" panose="02020603050405020304" pitchFamily="18" charset="0"/>
              </a:rPr>
              <a:t>语法</a:t>
            </a:r>
            <a:r>
              <a:rPr lang="en-US" altLang="zh-CN" sz="1200" kern="100" dirty="0">
                <a:latin typeface="+mj-ea"/>
                <a:ea typeface="+mj-ea"/>
                <a:cs typeface="宋体" panose="02010600030101010101" pitchFamily="2" charset="-122"/>
              </a:rPr>
              <a:t> | </a:t>
            </a:r>
            <a:r>
              <a:rPr lang="zh-CN" altLang="zh-CN" sz="1200" kern="100" dirty="0">
                <a:latin typeface="+mj-ea"/>
                <a:ea typeface="+mj-ea"/>
                <a:cs typeface="Times New Roman" panose="02020603050405020304" pitchFamily="18" charset="0"/>
              </a:rPr>
              <a:t>菜鸟教程</a:t>
            </a:r>
            <a:endParaRPr lang="zh-CN" altLang="zh-CN" sz="1200" kern="100" dirty="0">
              <a:latin typeface="+mj-ea"/>
              <a:ea typeface="+mj-ea"/>
              <a:cs typeface="宋体" panose="02010600030101010101" pitchFamily="2" charset="-122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200" u="sng" kern="100" dirty="0">
                <a:solidFill>
                  <a:srgbClr val="0000FF"/>
                </a:solidFill>
                <a:latin typeface="+mj-ea"/>
                <a:ea typeface="+mj-ea"/>
                <a:cs typeface="宋体" panose="02010600030101010101" pitchFamily="2" charset="-12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http://www.runoob.com/regexp/regexp-syntax.html</a:t>
            </a:r>
            <a:endParaRPr lang="zh-CN" altLang="zh-CN" sz="1200" kern="100" dirty="0">
              <a:latin typeface="+mj-ea"/>
              <a:ea typeface="+mj-ea"/>
              <a:cs typeface="宋体" panose="02010600030101010101" pitchFamily="2" charset="-122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200" kern="100" dirty="0">
                <a:latin typeface="+mj-ea"/>
                <a:ea typeface="+mj-ea"/>
                <a:cs typeface="宋体" panose="02010600030101010101" pitchFamily="2" charset="-122"/>
              </a:rPr>
              <a:t>[7] Fastjson </a:t>
            </a:r>
            <a:r>
              <a:rPr lang="zh-CN" altLang="zh-CN" sz="1200" kern="100" dirty="0">
                <a:latin typeface="+mj-ea"/>
                <a:ea typeface="+mj-ea"/>
                <a:cs typeface="Times New Roman" panose="02020603050405020304" pitchFamily="18" charset="0"/>
              </a:rPr>
              <a:t>简明教程</a:t>
            </a:r>
            <a:r>
              <a:rPr lang="en-US" altLang="zh-CN" sz="1200" kern="100" dirty="0">
                <a:latin typeface="+mj-ea"/>
                <a:ea typeface="+mj-ea"/>
                <a:cs typeface="宋体" panose="02010600030101010101" pitchFamily="2" charset="-122"/>
              </a:rPr>
              <a:t> | </a:t>
            </a:r>
            <a:r>
              <a:rPr lang="zh-CN" altLang="zh-CN" sz="1200" kern="100" dirty="0">
                <a:latin typeface="+mj-ea"/>
                <a:ea typeface="+mj-ea"/>
                <a:cs typeface="Times New Roman" panose="02020603050405020304" pitchFamily="18" charset="0"/>
              </a:rPr>
              <a:t>菜鸟教程</a:t>
            </a:r>
            <a:endParaRPr lang="zh-CN" altLang="zh-CN" sz="1200" kern="100" dirty="0">
              <a:latin typeface="+mj-ea"/>
              <a:ea typeface="+mj-ea"/>
              <a:cs typeface="宋体" panose="02010600030101010101" pitchFamily="2" charset="-122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200" kern="100" dirty="0">
                <a:latin typeface="+mj-ea"/>
                <a:ea typeface="+mj-ea"/>
                <a:cs typeface="宋体" panose="02010600030101010101" pitchFamily="2" charset="-122"/>
              </a:rPr>
              <a:t>http://www.runoob.com/w3cnote/fastjson-intro.html</a:t>
            </a:r>
            <a:endParaRPr lang="zh-CN" altLang="zh-CN" sz="1200" kern="100" dirty="0">
              <a:latin typeface="+mj-ea"/>
              <a:ea typeface="+mj-ea"/>
              <a:cs typeface="宋体" panose="02010600030101010101" pitchFamily="2" charset="-122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200" kern="100" dirty="0">
                <a:latin typeface="+mj-ea"/>
                <a:ea typeface="+mj-ea"/>
                <a:cs typeface="宋体" panose="02010600030101010101" pitchFamily="2" charset="-122"/>
              </a:rPr>
              <a:t>[8] </a:t>
            </a:r>
            <a:r>
              <a:rPr lang="zh-CN" altLang="zh-CN" sz="1200" kern="100" dirty="0">
                <a:latin typeface="+mj-ea"/>
                <a:ea typeface="+mj-ea"/>
                <a:cs typeface="Times New Roman" panose="02020603050405020304" pitchFamily="18" charset="0"/>
              </a:rPr>
              <a:t>柏玉</a:t>
            </a:r>
            <a:r>
              <a:rPr lang="en-US" altLang="zh-CN" sz="1200" kern="100" dirty="0">
                <a:latin typeface="+mj-ea"/>
                <a:ea typeface="+mj-ea"/>
                <a:cs typeface="宋体" panose="02010600030101010101" pitchFamily="2" charset="-122"/>
              </a:rPr>
              <a:t>. </a:t>
            </a:r>
            <a:r>
              <a:rPr lang="zh-CN" altLang="zh-CN" sz="1200" kern="100" dirty="0">
                <a:latin typeface="+mj-ea"/>
                <a:ea typeface="+mj-ea"/>
                <a:cs typeface="Times New Roman" panose="02020603050405020304" pitchFamily="18" charset="0"/>
              </a:rPr>
              <a:t>面向网络数据的信息抽取研究与应用</a:t>
            </a:r>
            <a:r>
              <a:rPr lang="en-US" altLang="zh-CN" sz="1200" kern="100" dirty="0">
                <a:latin typeface="+mj-ea"/>
                <a:ea typeface="+mj-ea"/>
                <a:cs typeface="宋体" panose="02010600030101010101" pitchFamily="2" charset="-122"/>
              </a:rPr>
              <a:t>[D].</a:t>
            </a:r>
            <a:r>
              <a:rPr lang="zh-CN" altLang="zh-CN" sz="1200" kern="100" dirty="0">
                <a:latin typeface="+mj-ea"/>
                <a:ea typeface="+mj-ea"/>
                <a:cs typeface="Times New Roman" panose="02020603050405020304" pitchFamily="18" charset="0"/>
              </a:rPr>
              <a:t>西南交通大学</a:t>
            </a:r>
            <a:r>
              <a:rPr lang="en-US" altLang="zh-CN" sz="1200" kern="100" dirty="0">
                <a:latin typeface="+mj-ea"/>
                <a:ea typeface="+mj-ea"/>
                <a:cs typeface="宋体" panose="02010600030101010101" pitchFamily="2" charset="-122"/>
              </a:rPr>
              <a:t>,2015.</a:t>
            </a:r>
            <a:endParaRPr lang="zh-CN" altLang="zh-CN" sz="1200" kern="100" dirty="0">
              <a:latin typeface="+mj-ea"/>
              <a:ea typeface="+mj-ea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endParaRPr lang="zh-CN" altLang="zh-CN" sz="1200" kern="1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780108-D5ED-4CEC-AC92-2BF7AF923C52}"/>
              </a:ext>
            </a:extLst>
          </p:cNvPr>
          <p:cNvSpPr txBox="1"/>
          <p:nvPr/>
        </p:nvSpPr>
        <p:spPr bwMode="auto">
          <a:xfrm>
            <a:off x="574236" y="355061"/>
            <a:ext cx="1261884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100" dirty="0">
                <a:solidFill>
                  <a:schemeClr val="bg1"/>
                </a:solidFill>
                <a:cs typeface="+mn-ea"/>
                <a:sym typeface="+mn-lt"/>
              </a:rPr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3504722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4DD5E441-DC7C-4F59-9283-763E180C1168}"/>
              </a:ext>
            </a:extLst>
          </p:cNvPr>
          <p:cNvGrpSpPr/>
          <p:nvPr/>
        </p:nvGrpSpPr>
        <p:grpSpPr>
          <a:xfrm>
            <a:off x="1906733" y="2035580"/>
            <a:ext cx="5330536" cy="3435024"/>
            <a:chOff x="1906733" y="2035580"/>
            <a:chExt cx="5330536" cy="3435024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20B7124-6F8D-4108-B392-45330C9D9CC6}"/>
                </a:ext>
              </a:extLst>
            </p:cNvPr>
            <p:cNvGrpSpPr/>
            <p:nvPr/>
          </p:nvGrpSpPr>
          <p:grpSpPr>
            <a:xfrm>
              <a:off x="1906733" y="2035580"/>
              <a:ext cx="5330536" cy="3435024"/>
              <a:chOff x="1906733" y="2035580"/>
              <a:chExt cx="5330536" cy="3435024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4572000" y="5150564"/>
                <a:ext cx="0" cy="32004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等腰三角形 1"/>
              <p:cNvSpPr/>
              <p:nvPr/>
            </p:nvSpPr>
            <p:spPr>
              <a:xfrm rot="10800000">
                <a:off x="4250922" y="4401256"/>
                <a:ext cx="642158" cy="553585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1906733" y="2035580"/>
                <a:ext cx="5330536" cy="25916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2526853" y="3396960"/>
                <a:ext cx="417684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组合 15"/>
              <p:cNvGrpSpPr/>
              <p:nvPr/>
            </p:nvGrpSpPr>
            <p:grpSpPr>
              <a:xfrm>
                <a:off x="5136250" y="2864378"/>
                <a:ext cx="356408" cy="401658"/>
                <a:chOff x="4719320" y="3223289"/>
                <a:chExt cx="475210" cy="535544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4719320" y="3223289"/>
                  <a:ext cx="76200" cy="76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4719320" y="3682633"/>
                  <a:ext cx="76200" cy="76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cs typeface="+mn-ea"/>
                    <a:sym typeface="+mn-lt"/>
                  </a:endParaRPr>
                </a:p>
              </p:txBody>
            </p:sp>
            <p:cxnSp>
              <p:nvCxnSpPr>
                <p:cNvPr id="10" name="直接连接符 9"/>
                <p:cNvCxnSpPr/>
                <p:nvPr/>
              </p:nvCxnSpPr>
              <p:spPr>
                <a:xfrm>
                  <a:off x="4757420" y="3261172"/>
                  <a:ext cx="406631" cy="23408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 flipV="1">
                  <a:off x="4757420" y="3491276"/>
                  <a:ext cx="406629" cy="23408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椭圆 11"/>
                <p:cNvSpPr/>
                <p:nvPr/>
              </p:nvSpPr>
              <p:spPr>
                <a:xfrm>
                  <a:off x="5118330" y="3458754"/>
                  <a:ext cx="76200" cy="76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8" name="文本框 17"/>
              <p:cNvSpPr txBox="1"/>
              <p:nvPr/>
            </p:nvSpPr>
            <p:spPr>
              <a:xfrm>
                <a:off x="3113326" y="5172085"/>
                <a:ext cx="7521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57175" indent="-257175">
                  <a:buClr>
                    <a:schemeClr val="accent1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王帆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709160" y="5172085"/>
                <a:ext cx="11913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57175" indent="-257175">
                  <a:buClr>
                    <a:schemeClr val="accent1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1200" dirty="0">
                    <a:solidFill>
                      <a:schemeClr val="accent1"/>
                    </a:solidFill>
                    <a:cs typeface="+mn-ea"/>
                    <a:sym typeface="+mn-lt"/>
                  </a:rPr>
                  <a:t>2019/01/04</a:t>
                </a:r>
                <a:endParaRPr lang="zh-CN" altLang="en-US" sz="1200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TextBox 75">
                <a:extLst>
                  <a:ext uri="{FF2B5EF4-FFF2-40B4-BE49-F238E27FC236}">
                    <a16:creationId xmlns:a16="http://schemas.microsoft.com/office/drawing/2014/main" id="{2AE57DD4-63E6-41B4-BBFF-C91F29CEF930}"/>
                  </a:ext>
                </a:extLst>
              </p:cNvPr>
              <p:cNvSpPr txBox="1"/>
              <p:nvPr/>
            </p:nvSpPr>
            <p:spPr>
              <a:xfrm>
                <a:off x="2415541" y="2704462"/>
                <a:ext cx="3907939" cy="715581"/>
              </a:xfrm>
              <a:prstGeom prst="rect">
                <a:avLst/>
              </a:prstGeom>
              <a:noFill/>
              <a:effectLst>
                <a:outerShdw dist="50800" dir="2700000" algn="tl" rotWithShape="0">
                  <a:prstClr val="black">
                    <a:alpha val="6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40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</a:lstStyle>
              <a:p>
                <a:r>
                  <a:rPr lang="zh-CN" altLang="en-US" sz="4050" dirty="0">
                    <a:latin typeface="+mn-lt"/>
                    <a:ea typeface="+mn-ea"/>
                    <a:cs typeface="+mn-ea"/>
                    <a:sym typeface="+mn-lt"/>
                  </a:rPr>
                  <a:t>感谢聆听</a:t>
                </a:r>
                <a:r>
                  <a:rPr lang="en-US" altLang="zh-CN" sz="4050" dirty="0">
                    <a:latin typeface="+mn-lt"/>
                    <a:ea typeface="+mn-ea"/>
                    <a:cs typeface="+mn-ea"/>
                    <a:sym typeface="Wingdings" panose="05000000000000000000" pitchFamily="2" charset="2"/>
                  </a:rPr>
                  <a:t></a:t>
                </a:r>
                <a:endParaRPr lang="zh-CN" altLang="en-US" sz="4050" b="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92027F94-A4E6-4221-BCA7-307FD9AE2E6A}"/>
                  </a:ext>
                </a:extLst>
              </p:cNvPr>
              <p:cNvGrpSpPr/>
              <p:nvPr/>
            </p:nvGrpSpPr>
            <p:grpSpPr>
              <a:xfrm>
                <a:off x="2645819" y="3576073"/>
                <a:ext cx="4232591" cy="760398"/>
                <a:chOff x="2640723" y="3859310"/>
                <a:chExt cx="4232591" cy="760398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4399499" y="3881044"/>
                  <a:ext cx="2473815" cy="73866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1400" b="1" kern="0" dirty="0">
                      <a:solidFill>
                        <a:prstClr val="white"/>
                      </a:solidFill>
                      <a:cs typeface="+mn-ea"/>
                      <a:sym typeface="+mn-lt"/>
                    </a:rPr>
                    <a:t>专业实习汇报</a:t>
                  </a:r>
                  <a:endParaRPr lang="en-US" altLang="zh-CN" sz="1400" b="1" kern="0" dirty="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  <a:p>
                  <a:pPr algn="ctr"/>
                  <a:r>
                    <a:rPr lang="zh-CN" altLang="en-US" sz="1400" b="1" kern="0" dirty="0">
                      <a:solidFill>
                        <a:prstClr val="white"/>
                      </a:solidFill>
                      <a:cs typeface="+mn-ea"/>
                      <a:sym typeface="+mn-lt"/>
                    </a:rPr>
                    <a:t>高职院校信息系统设计</a:t>
                  </a:r>
                </a:p>
                <a:p>
                  <a:pPr algn="ctr"/>
                  <a:endParaRPr lang="zh-CN" altLang="en-US" sz="1400" b="1" kern="0" dirty="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pic>
              <p:nvPicPr>
                <p:cNvPr id="23" name="图形 22">
                  <a:extLst>
                    <a:ext uri="{FF2B5EF4-FFF2-40B4-BE49-F238E27FC236}">
                      <a16:creationId xmlns:a16="http://schemas.microsoft.com/office/drawing/2014/main" id="{BAA13BE0-01CC-475D-B4D0-C356577EB1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11521" r="-11521"/>
                <a:stretch/>
              </p:blipFill>
              <p:spPr>
                <a:xfrm>
                  <a:off x="2640723" y="3859310"/>
                  <a:ext cx="2171277" cy="574386"/>
                </a:xfrm>
                <a:prstGeom prst="rect">
                  <a:avLst/>
                </a:prstGeom>
              </p:spPr>
            </p:pic>
          </p:grpSp>
        </p:grp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1A5D2119-C327-4E61-ADE7-2EBC57E57A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732" r="73002"/>
            <a:stretch/>
          </p:blipFill>
          <p:spPr>
            <a:xfrm>
              <a:off x="2526853" y="3576073"/>
              <a:ext cx="494901" cy="50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4940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2709154" y="3874983"/>
            <a:ext cx="359394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700" dirty="0">
                <a:cs typeface="+mn-ea"/>
                <a:sym typeface="+mn-lt"/>
              </a:rPr>
              <a:t>3</a:t>
            </a:r>
            <a:endParaRPr lang="zh-CN" altLang="en-US" sz="2700" dirty="0">
              <a:cs typeface="+mn-ea"/>
              <a:sym typeface="+mn-lt"/>
            </a:endParaRPr>
          </a:p>
        </p:txBody>
      </p:sp>
      <p:cxnSp>
        <p:nvCxnSpPr>
          <p:cNvPr id="72" name="直接连接符 71"/>
          <p:cNvCxnSpPr/>
          <p:nvPr/>
        </p:nvCxnSpPr>
        <p:spPr>
          <a:xfrm flipH="1">
            <a:off x="3029433" y="3961899"/>
            <a:ext cx="138113" cy="2976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3165164" y="3929752"/>
            <a:ext cx="1531188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100" dirty="0">
                <a:cs typeface="+mn-ea"/>
                <a:sym typeface="+mn-lt"/>
              </a:rPr>
              <a:t>收获与总结</a:t>
            </a:r>
          </a:p>
        </p:txBody>
      </p:sp>
      <p:sp>
        <p:nvSpPr>
          <p:cNvPr id="75" name="文本框 74"/>
          <p:cNvSpPr txBox="1"/>
          <p:nvPr/>
        </p:nvSpPr>
        <p:spPr bwMode="auto">
          <a:xfrm>
            <a:off x="2709154" y="3251535"/>
            <a:ext cx="359394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700" dirty="0">
                <a:cs typeface="+mn-ea"/>
                <a:sym typeface="+mn-lt"/>
              </a:rPr>
              <a:t>2</a:t>
            </a:r>
            <a:endParaRPr lang="zh-CN" altLang="en-US" sz="2700" dirty="0">
              <a:cs typeface="+mn-ea"/>
              <a:sym typeface="+mn-lt"/>
            </a:endParaRPr>
          </a:p>
        </p:txBody>
      </p:sp>
      <p:cxnSp>
        <p:nvCxnSpPr>
          <p:cNvPr id="76" name="直接连接符 75"/>
          <p:cNvCxnSpPr/>
          <p:nvPr/>
        </p:nvCxnSpPr>
        <p:spPr bwMode="auto">
          <a:xfrm flipH="1">
            <a:off x="3029432" y="3339641"/>
            <a:ext cx="138112" cy="2964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 bwMode="auto">
          <a:xfrm>
            <a:off x="3165163" y="3307495"/>
            <a:ext cx="1261884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100" dirty="0">
                <a:cs typeface="+mn-ea"/>
                <a:sym typeface="+mn-lt"/>
              </a:rPr>
              <a:t>取得成果</a:t>
            </a:r>
          </a:p>
        </p:txBody>
      </p:sp>
      <p:sp>
        <p:nvSpPr>
          <p:cNvPr id="4" name="矩形 3"/>
          <p:cNvSpPr/>
          <p:nvPr/>
        </p:nvSpPr>
        <p:spPr>
          <a:xfrm>
            <a:off x="2709154" y="2628088"/>
            <a:ext cx="1731921" cy="507831"/>
          </a:xfrm>
          <a:prstGeom prst="rect">
            <a:avLst/>
          </a:prstGeom>
          <a:solidFill>
            <a:schemeClr val="accent1"/>
          </a:solidFill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zh-CN" altLang="en-US" sz="27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9" name="文本框 78"/>
          <p:cNvSpPr txBox="1"/>
          <p:nvPr/>
        </p:nvSpPr>
        <p:spPr bwMode="auto">
          <a:xfrm>
            <a:off x="2709154" y="2628088"/>
            <a:ext cx="359394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7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0" name="直接连接符 79"/>
          <p:cNvCxnSpPr/>
          <p:nvPr/>
        </p:nvCxnSpPr>
        <p:spPr bwMode="auto">
          <a:xfrm flipH="1">
            <a:off x="3029433" y="2716194"/>
            <a:ext cx="138112" cy="2964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 bwMode="auto">
          <a:xfrm>
            <a:off x="3165164" y="2684048"/>
            <a:ext cx="1261884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100" dirty="0">
                <a:solidFill>
                  <a:schemeClr val="bg1"/>
                </a:solidFill>
                <a:cs typeface="+mn-ea"/>
                <a:sym typeface="+mn-lt"/>
              </a:rPr>
              <a:t>实习情况</a:t>
            </a:r>
          </a:p>
        </p:txBody>
      </p:sp>
      <p:sp>
        <p:nvSpPr>
          <p:cNvPr id="2" name="矩形 1"/>
          <p:cNvSpPr/>
          <p:nvPr/>
        </p:nvSpPr>
        <p:spPr>
          <a:xfrm>
            <a:off x="2709155" y="1818063"/>
            <a:ext cx="3859286" cy="553998"/>
          </a:xfrm>
          <a:prstGeom prst="rect">
            <a:avLst/>
          </a:prstGeom>
          <a:blipFill dpi="0" rotWithShape="1">
            <a:blip r:embed="rId4"/>
            <a:srcRect/>
            <a:tile tx="0" ty="0" sx="50000" sy="50000" flip="none" algn="tl"/>
          </a:blipFill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11000"/>
                    </a:srgbClr>
                  </a:outerShdw>
                </a:effectLst>
                <a:cs typeface="+mn-ea"/>
                <a:sym typeface="+mn-lt"/>
              </a:rPr>
              <a:t>CONTENTS</a:t>
            </a:r>
            <a:endParaRPr lang="zh-CN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11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6BC89899-01BE-4A12-9F5C-087D8BA430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32" r="73002"/>
          <a:stretch/>
        </p:blipFill>
        <p:spPr>
          <a:xfrm>
            <a:off x="8297465" y="5785008"/>
            <a:ext cx="686595" cy="70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61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472268" y="3009099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76200" dir="2700000" algn="tl">
                    <a:srgbClr val="000000">
                      <a:alpha val="10000"/>
                    </a:srgbClr>
                  </a:outerShdw>
                </a:effectLst>
                <a:cs typeface="+mn-ea"/>
                <a:sym typeface="+mn-lt"/>
              </a:rPr>
              <a:t>总体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76200" dir="2700000" algn="tl">
                  <a:srgbClr val="000000">
                    <a:alpha val="10000"/>
                  </a:srgbClr>
                </a:outerShdw>
              </a:effectLst>
              <a:cs typeface="+mn-ea"/>
              <a:sym typeface="+mn-lt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76200" dir="2700000" algn="tl">
                    <a:srgbClr val="000000">
                      <a:alpha val="10000"/>
                    </a:srgbClr>
                  </a:outerShdw>
                </a:effectLst>
                <a:cs typeface="+mn-ea"/>
                <a:sym typeface="+mn-lt"/>
              </a:rPr>
              <a:t>介绍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513C818-EF13-42D1-8659-E0894CB4319F}"/>
              </a:ext>
            </a:extLst>
          </p:cNvPr>
          <p:cNvSpPr/>
          <p:nvPr/>
        </p:nvSpPr>
        <p:spPr>
          <a:xfrm>
            <a:off x="7264580" y="299101"/>
            <a:ext cx="1731921" cy="507831"/>
          </a:xfrm>
          <a:prstGeom prst="rect">
            <a:avLst/>
          </a:prstGeom>
          <a:solidFill>
            <a:schemeClr val="accent1"/>
          </a:solidFill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zh-CN" altLang="en-US" sz="27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69C3FA7-6E9D-4F16-905F-B1C15285DB67}"/>
              </a:ext>
            </a:extLst>
          </p:cNvPr>
          <p:cNvSpPr txBox="1"/>
          <p:nvPr/>
        </p:nvSpPr>
        <p:spPr bwMode="auto">
          <a:xfrm>
            <a:off x="7264580" y="299101"/>
            <a:ext cx="359394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7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98C26540-613E-4480-B972-5C8E2A5E8325}"/>
              </a:ext>
            </a:extLst>
          </p:cNvPr>
          <p:cNvCxnSpPr/>
          <p:nvPr/>
        </p:nvCxnSpPr>
        <p:spPr bwMode="auto">
          <a:xfrm flipH="1">
            <a:off x="7584859" y="387207"/>
            <a:ext cx="138112" cy="2964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2836D45B-313C-4F2A-9244-AB07BEC2225D}"/>
              </a:ext>
            </a:extLst>
          </p:cNvPr>
          <p:cNvSpPr txBox="1"/>
          <p:nvPr/>
        </p:nvSpPr>
        <p:spPr bwMode="auto">
          <a:xfrm>
            <a:off x="7720590" y="355061"/>
            <a:ext cx="1261884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100" dirty="0">
                <a:solidFill>
                  <a:schemeClr val="bg1"/>
                </a:solidFill>
                <a:cs typeface="+mn-ea"/>
                <a:sym typeface="+mn-lt"/>
              </a:rPr>
              <a:t>实习情况</a:t>
            </a:r>
          </a:p>
        </p:txBody>
      </p:sp>
      <p:pic>
        <p:nvPicPr>
          <p:cNvPr id="82" name="图片 81">
            <a:extLst>
              <a:ext uri="{FF2B5EF4-FFF2-40B4-BE49-F238E27FC236}">
                <a16:creationId xmlns:a16="http://schemas.microsoft.com/office/drawing/2014/main" id="{0E3C3297-D850-429A-AF58-CCF9DDB842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32" r="73002"/>
          <a:stretch/>
        </p:blipFill>
        <p:spPr>
          <a:xfrm>
            <a:off x="8297465" y="5785008"/>
            <a:ext cx="686595" cy="704534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7F1217B0-07F1-464E-8154-A1163FA86506}"/>
              </a:ext>
            </a:extLst>
          </p:cNvPr>
          <p:cNvGrpSpPr/>
          <p:nvPr/>
        </p:nvGrpSpPr>
        <p:grpSpPr>
          <a:xfrm>
            <a:off x="2924325" y="1645095"/>
            <a:ext cx="4916761" cy="3559003"/>
            <a:chOff x="3109672" y="1649499"/>
            <a:chExt cx="4916761" cy="3559003"/>
          </a:xfrm>
        </p:grpSpPr>
        <p:sp>
          <p:nvSpPr>
            <p:cNvPr id="71" name="íŝḷíḋé">
              <a:extLst>
                <a:ext uri="{FF2B5EF4-FFF2-40B4-BE49-F238E27FC236}">
                  <a16:creationId xmlns:a16="http://schemas.microsoft.com/office/drawing/2014/main" id="{14E2F63B-CA0D-4A8E-8151-5F4B1242D32C}"/>
                </a:ext>
              </a:extLst>
            </p:cNvPr>
            <p:cNvSpPr/>
            <p:nvPr/>
          </p:nvSpPr>
          <p:spPr bwMode="auto">
            <a:xfrm flipV="1">
              <a:off x="3193938" y="2448088"/>
              <a:ext cx="1314480" cy="1077607"/>
            </a:xfrm>
            <a:custGeom>
              <a:avLst/>
              <a:gdLst>
                <a:gd name="connsiteX0" fmla="*/ 0 w 1697038"/>
                <a:gd name="connsiteY0" fmla="*/ 0 h 1391226"/>
                <a:gd name="connsiteX1" fmla="*/ 94280 w 1697038"/>
                <a:gd name="connsiteY1" fmla="*/ 150997 h 1391226"/>
                <a:gd name="connsiteX2" fmla="*/ 763667 w 1697038"/>
                <a:gd name="connsiteY2" fmla="*/ 585112 h 1391226"/>
                <a:gd name="connsiteX3" fmla="*/ 942799 w 1697038"/>
                <a:gd name="connsiteY3" fmla="*/ 585112 h 1391226"/>
                <a:gd name="connsiteX4" fmla="*/ 1602758 w 1697038"/>
                <a:gd name="connsiteY4" fmla="*/ 150997 h 1391226"/>
                <a:gd name="connsiteX5" fmla="*/ 1697038 w 1697038"/>
                <a:gd name="connsiteY5" fmla="*/ 0 h 1391226"/>
                <a:gd name="connsiteX6" fmla="*/ 1697038 w 1697038"/>
                <a:gd name="connsiteY6" fmla="*/ 92634 h 1391226"/>
                <a:gd name="connsiteX7" fmla="*/ 1697038 w 1697038"/>
                <a:gd name="connsiteY7" fmla="*/ 784912 h 1391226"/>
                <a:gd name="connsiteX8" fmla="*/ 1602758 w 1697038"/>
                <a:gd name="connsiteY8" fmla="*/ 926464 h 1391226"/>
                <a:gd name="connsiteX9" fmla="*/ 942799 w 1697038"/>
                <a:gd name="connsiteY9" fmla="*/ 1369994 h 1391226"/>
                <a:gd name="connsiteX10" fmla="*/ 763667 w 1697038"/>
                <a:gd name="connsiteY10" fmla="*/ 1369994 h 1391226"/>
                <a:gd name="connsiteX11" fmla="*/ 94280 w 1697038"/>
                <a:gd name="connsiteY11" fmla="*/ 926464 h 1391226"/>
                <a:gd name="connsiteX12" fmla="*/ 0 w 1697038"/>
                <a:gd name="connsiteY12" fmla="*/ 784912 h 1391226"/>
                <a:gd name="connsiteX13" fmla="*/ 0 w 1697038"/>
                <a:gd name="connsiteY13" fmla="*/ 92634 h 139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97038" h="1391226">
                  <a:moveTo>
                    <a:pt x="0" y="0"/>
                  </a:moveTo>
                  <a:cubicBezTo>
                    <a:pt x="0" y="66061"/>
                    <a:pt x="28284" y="103810"/>
                    <a:pt x="94280" y="150997"/>
                  </a:cubicBezTo>
                  <a:cubicBezTo>
                    <a:pt x="160276" y="188746"/>
                    <a:pt x="763667" y="585112"/>
                    <a:pt x="763667" y="585112"/>
                  </a:cubicBezTo>
                  <a:cubicBezTo>
                    <a:pt x="810807" y="622861"/>
                    <a:pt x="895659" y="622861"/>
                    <a:pt x="942799" y="585112"/>
                  </a:cubicBezTo>
                  <a:cubicBezTo>
                    <a:pt x="942799" y="585112"/>
                    <a:pt x="1536762" y="188746"/>
                    <a:pt x="1602758" y="150997"/>
                  </a:cubicBezTo>
                  <a:cubicBezTo>
                    <a:pt x="1668754" y="103810"/>
                    <a:pt x="1697038" y="66061"/>
                    <a:pt x="1697038" y="0"/>
                  </a:cubicBezTo>
                  <a:lnTo>
                    <a:pt x="1697038" y="92634"/>
                  </a:lnTo>
                  <a:cubicBezTo>
                    <a:pt x="1697038" y="371314"/>
                    <a:pt x="1697038" y="749524"/>
                    <a:pt x="1697038" y="784912"/>
                  </a:cubicBezTo>
                  <a:cubicBezTo>
                    <a:pt x="1697038" y="841533"/>
                    <a:pt x="1668754" y="888717"/>
                    <a:pt x="1602758" y="926464"/>
                  </a:cubicBezTo>
                  <a:cubicBezTo>
                    <a:pt x="1536762" y="973648"/>
                    <a:pt x="942799" y="1369994"/>
                    <a:pt x="942799" y="1369994"/>
                  </a:cubicBezTo>
                  <a:cubicBezTo>
                    <a:pt x="895659" y="1398304"/>
                    <a:pt x="810807" y="1398304"/>
                    <a:pt x="763667" y="1369994"/>
                  </a:cubicBezTo>
                  <a:cubicBezTo>
                    <a:pt x="763667" y="1369994"/>
                    <a:pt x="160276" y="973648"/>
                    <a:pt x="94280" y="926464"/>
                  </a:cubicBezTo>
                  <a:cubicBezTo>
                    <a:pt x="28284" y="888717"/>
                    <a:pt x="0" y="841533"/>
                    <a:pt x="0" y="784912"/>
                  </a:cubicBezTo>
                  <a:cubicBezTo>
                    <a:pt x="0" y="749524"/>
                    <a:pt x="0" y="371314"/>
                    <a:pt x="0" y="9263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sz="1600"/>
            </a:p>
          </p:txBody>
        </p:sp>
        <p:sp>
          <p:nvSpPr>
            <p:cNvPr id="72" name="îsľidé">
              <a:extLst>
                <a:ext uri="{FF2B5EF4-FFF2-40B4-BE49-F238E27FC236}">
                  <a16:creationId xmlns:a16="http://schemas.microsoft.com/office/drawing/2014/main" id="{F22EEB63-3D3C-4E17-8A63-48A75E648D2E}"/>
                </a:ext>
              </a:extLst>
            </p:cNvPr>
            <p:cNvSpPr/>
            <p:nvPr/>
          </p:nvSpPr>
          <p:spPr bwMode="auto">
            <a:xfrm flipV="1">
              <a:off x="3193938" y="3106675"/>
              <a:ext cx="1314480" cy="1074888"/>
            </a:xfrm>
            <a:custGeom>
              <a:avLst/>
              <a:gdLst>
                <a:gd name="connsiteX0" fmla="*/ 0 w 1697038"/>
                <a:gd name="connsiteY0" fmla="*/ 0 h 1387717"/>
                <a:gd name="connsiteX1" fmla="*/ 94280 w 1697038"/>
                <a:gd name="connsiteY1" fmla="*/ 141691 h 1387717"/>
                <a:gd name="connsiteX2" fmla="*/ 763667 w 1697038"/>
                <a:gd name="connsiteY2" fmla="*/ 576210 h 1387717"/>
                <a:gd name="connsiteX3" fmla="*/ 942799 w 1697038"/>
                <a:gd name="connsiteY3" fmla="*/ 576210 h 1387717"/>
                <a:gd name="connsiteX4" fmla="*/ 1602758 w 1697038"/>
                <a:gd name="connsiteY4" fmla="*/ 141691 h 1387717"/>
                <a:gd name="connsiteX5" fmla="*/ 1697038 w 1697038"/>
                <a:gd name="connsiteY5" fmla="*/ 0 h 1387717"/>
                <a:gd name="connsiteX6" fmla="*/ 1697038 w 1697038"/>
                <a:gd name="connsiteY6" fmla="*/ 9048 h 1387717"/>
                <a:gd name="connsiteX7" fmla="*/ 1697038 w 1697038"/>
                <a:gd name="connsiteY7" fmla="*/ 774294 h 1387717"/>
                <a:gd name="connsiteX8" fmla="*/ 1602758 w 1697038"/>
                <a:gd name="connsiteY8" fmla="*/ 925291 h 1387717"/>
                <a:gd name="connsiteX9" fmla="*/ 942799 w 1697038"/>
                <a:gd name="connsiteY9" fmla="*/ 1359406 h 1387717"/>
                <a:gd name="connsiteX10" fmla="*/ 763667 w 1697038"/>
                <a:gd name="connsiteY10" fmla="*/ 1359406 h 1387717"/>
                <a:gd name="connsiteX11" fmla="*/ 94280 w 1697038"/>
                <a:gd name="connsiteY11" fmla="*/ 925291 h 1387717"/>
                <a:gd name="connsiteX12" fmla="*/ 0 w 1697038"/>
                <a:gd name="connsiteY12" fmla="*/ 774294 h 1387717"/>
                <a:gd name="connsiteX13" fmla="*/ 0 w 1697038"/>
                <a:gd name="connsiteY13" fmla="*/ 9048 h 1387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97038" h="1387717">
                  <a:moveTo>
                    <a:pt x="0" y="0"/>
                  </a:moveTo>
                  <a:cubicBezTo>
                    <a:pt x="0" y="56676"/>
                    <a:pt x="28284" y="94461"/>
                    <a:pt x="94280" y="141691"/>
                  </a:cubicBezTo>
                  <a:cubicBezTo>
                    <a:pt x="160276" y="188921"/>
                    <a:pt x="763667" y="576210"/>
                    <a:pt x="763667" y="576210"/>
                  </a:cubicBezTo>
                  <a:cubicBezTo>
                    <a:pt x="810807" y="613994"/>
                    <a:pt x="895659" y="613994"/>
                    <a:pt x="942799" y="576210"/>
                  </a:cubicBezTo>
                  <a:cubicBezTo>
                    <a:pt x="942799" y="576210"/>
                    <a:pt x="1536762" y="188921"/>
                    <a:pt x="1602758" y="141691"/>
                  </a:cubicBezTo>
                  <a:cubicBezTo>
                    <a:pt x="1668754" y="94461"/>
                    <a:pt x="1697038" y="56676"/>
                    <a:pt x="1697038" y="0"/>
                  </a:cubicBezTo>
                  <a:lnTo>
                    <a:pt x="1697038" y="9048"/>
                  </a:lnTo>
                  <a:cubicBezTo>
                    <a:pt x="1697038" y="286061"/>
                    <a:pt x="1697038" y="735365"/>
                    <a:pt x="1697038" y="774294"/>
                  </a:cubicBezTo>
                  <a:cubicBezTo>
                    <a:pt x="1697038" y="840355"/>
                    <a:pt x="1668754" y="878104"/>
                    <a:pt x="1602758" y="925291"/>
                  </a:cubicBezTo>
                  <a:cubicBezTo>
                    <a:pt x="1536762" y="963040"/>
                    <a:pt x="942799" y="1359406"/>
                    <a:pt x="942799" y="1359406"/>
                  </a:cubicBezTo>
                  <a:cubicBezTo>
                    <a:pt x="895659" y="1397155"/>
                    <a:pt x="810807" y="1397155"/>
                    <a:pt x="763667" y="1359406"/>
                  </a:cubicBezTo>
                  <a:cubicBezTo>
                    <a:pt x="763667" y="1359406"/>
                    <a:pt x="160276" y="963040"/>
                    <a:pt x="94280" y="925291"/>
                  </a:cubicBezTo>
                  <a:cubicBezTo>
                    <a:pt x="28284" y="878104"/>
                    <a:pt x="0" y="840355"/>
                    <a:pt x="0" y="774294"/>
                  </a:cubicBezTo>
                  <a:cubicBezTo>
                    <a:pt x="0" y="735365"/>
                    <a:pt x="0" y="286061"/>
                    <a:pt x="0" y="904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sz="1600"/>
            </a:p>
          </p:txBody>
        </p:sp>
        <p:sp>
          <p:nvSpPr>
            <p:cNvPr id="73" name="iŝḻíde">
              <a:extLst>
                <a:ext uri="{FF2B5EF4-FFF2-40B4-BE49-F238E27FC236}">
                  <a16:creationId xmlns:a16="http://schemas.microsoft.com/office/drawing/2014/main" id="{CBC03003-0E22-4922-A4A4-17CBEFBA38DA}"/>
                </a:ext>
              </a:extLst>
            </p:cNvPr>
            <p:cNvSpPr/>
            <p:nvPr/>
          </p:nvSpPr>
          <p:spPr bwMode="auto">
            <a:xfrm flipV="1">
              <a:off x="3193938" y="1762330"/>
              <a:ext cx="1314480" cy="1104778"/>
            </a:xfrm>
            <a:custGeom>
              <a:avLst/>
              <a:gdLst>
                <a:gd name="connsiteX0" fmla="*/ 0 w 1697038"/>
                <a:gd name="connsiteY0" fmla="*/ 0 h 1426306"/>
                <a:gd name="connsiteX1" fmla="*/ 94280 w 1697038"/>
                <a:gd name="connsiteY1" fmla="*/ 141552 h 1426306"/>
                <a:gd name="connsiteX2" fmla="*/ 763667 w 1697038"/>
                <a:gd name="connsiteY2" fmla="*/ 585082 h 1426306"/>
                <a:gd name="connsiteX3" fmla="*/ 942799 w 1697038"/>
                <a:gd name="connsiteY3" fmla="*/ 585082 h 1426306"/>
                <a:gd name="connsiteX4" fmla="*/ 1602758 w 1697038"/>
                <a:gd name="connsiteY4" fmla="*/ 141552 h 1426306"/>
                <a:gd name="connsiteX5" fmla="*/ 1697038 w 1697038"/>
                <a:gd name="connsiteY5" fmla="*/ 0 h 1426306"/>
                <a:gd name="connsiteX6" fmla="*/ 1697038 w 1697038"/>
                <a:gd name="connsiteY6" fmla="*/ 126439 h 1426306"/>
                <a:gd name="connsiteX7" fmla="*/ 1697038 w 1697038"/>
                <a:gd name="connsiteY7" fmla="*/ 819397 h 1426306"/>
                <a:gd name="connsiteX8" fmla="*/ 1602758 w 1697038"/>
                <a:gd name="connsiteY8" fmla="*/ 961088 h 1426306"/>
                <a:gd name="connsiteX9" fmla="*/ 942799 w 1697038"/>
                <a:gd name="connsiteY9" fmla="*/ 1405053 h 1426306"/>
                <a:gd name="connsiteX10" fmla="*/ 763667 w 1697038"/>
                <a:gd name="connsiteY10" fmla="*/ 1405053 h 1426306"/>
                <a:gd name="connsiteX11" fmla="*/ 94280 w 1697038"/>
                <a:gd name="connsiteY11" fmla="*/ 961088 h 1426306"/>
                <a:gd name="connsiteX12" fmla="*/ 0 w 1697038"/>
                <a:gd name="connsiteY12" fmla="*/ 819397 h 1426306"/>
                <a:gd name="connsiteX13" fmla="*/ 0 w 1697038"/>
                <a:gd name="connsiteY13" fmla="*/ 126439 h 1426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97038" h="1426306">
                  <a:moveTo>
                    <a:pt x="0" y="0"/>
                  </a:moveTo>
                  <a:cubicBezTo>
                    <a:pt x="0" y="56621"/>
                    <a:pt x="28284" y="103805"/>
                    <a:pt x="94280" y="141552"/>
                  </a:cubicBezTo>
                  <a:cubicBezTo>
                    <a:pt x="160276" y="188736"/>
                    <a:pt x="763667" y="585082"/>
                    <a:pt x="763667" y="585082"/>
                  </a:cubicBezTo>
                  <a:cubicBezTo>
                    <a:pt x="810807" y="613392"/>
                    <a:pt x="895659" y="613392"/>
                    <a:pt x="942799" y="585082"/>
                  </a:cubicBezTo>
                  <a:cubicBezTo>
                    <a:pt x="942799" y="585082"/>
                    <a:pt x="1536762" y="188736"/>
                    <a:pt x="1602758" y="141552"/>
                  </a:cubicBezTo>
                  <a:cubicBezTo>
                    <a:pt x="1668754" y="103805"/>
                    <a:pt x="1697038" y="56621"/>
                    <a:pt x="1697038" y="0"/>
                  </a:cubicBezTo>
                  <a:lnTo>
                    <a:pt x="1697038" y="126439"/>
                  </a:lnTo>
                  <a:cubicBezTo>
                    <a:pt x="1697038" y="405394"/>
                    <a:pt x="1697038" y="783974"/>
                    <a:pt x="1697038" y="819397"/>
                  </a:cubicBezTo>
                  <a:cubicBezTo>
                    <a:pt x="1697038" y="876073"/>
                    <a:pt x="1668754" y="913858"/>
                    <a:pt x="1602758" y="961088"/>
                  </a:cubicBezTo>
                  <a:cubicBezTo>
                    <a:pt x="1536762" y="1008318"/>
                    <a:pt x="942799" y="1405053"/>
                    <a:pt x="942799" y="1405053"/>
                  </a:cubicBezTo>
                  <a:cubicBezTo>
                    <a:pt x="895659" y="1433391"/>
                    <a:pt x="810807" y="1433391"/>
                    <a:pt x="763667" y="1405053"/>
                  </a:cubicBezTo>
                  <a:cubicBezTo>
                    <a:pt x="763667" y="1405053"/>
                    <a:pt x="160276" y="1008318"/>
                    <a:pt x="94280" y="961088"/>
                  </a:cubicBezTo>
                  <a:cubicBezTo>
                    <a:pt x="28284" y="913858"/>
                    <a:pt x="0" y="876073"/>
                    <a:pt x="0" y="819397"/>
                  </a:cubicBezTo>
                  <a:cubicBezTo>
                    <a:pt x="0" y="783974"/>
                    <a:pt x="0" y="405394"/>
                    <a:pt x="0" y="126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sz="1600"/>
            </a:p>
          </p:txBody>
        </p:sp>
        <p:sp>
          <p:nvSpPr>
            <p:cNvPr id="74" name="í$1îďê">
              <a:extLst>
                <a:ext uri="{FF2B5EF4-FFF2-40B4-BE49-F238E27FC236}">
                  <a16:creationId xmlns:a16="http://schemas.microsoft.com/office/drawing/2014/main" id="{EC5D56E8-F4C1-4B5F-9442-66BD5E7E3074}"/>
                </a:ext>
              </a:extLst>
            </p:cNvPr>
            <p:cNvSpPr/>
            <p:nvPr/>
          </p:nvSpPr>
          <p:spPr bwMode="auto">
            <a:xfrm flipV="1">
              <a:off x="3193938" y="3762545"/>
              <a:ext cx="1314480" cy="1324317"/>
            </a:xfrm>
            <a:custGeom>
              <a:avLst/>
              <a:gdLst>
                <a:gd name="T0" fmla="*/ 168 w 180"/>
                <a:gd name="T1" fmla="*/ 0 h 181"/>
                <a:gd name="T2" fmla="*/ 180 w 180"/>
                <a:gd name="T3" fmla="*/ 11 h 181"/>
                <a:gd name="T4" fmla="*/ 180 w 180"/>
                <a:gd name="T5" fmla="*/ 116 h 181"/>
                <a:gd name="T6" fmla="*/ 170 w 180"/>
                <a:gd name="T7" fmla="*/ 131 h 181"/>
                <a:gd name="T8" fmla="*/ 100 w 180"/>
                <a:gd name="T9" fmla="*/ 177 h 181"/>
                <a:gd name="T10" fmla="*/ 81 w 180"/>
                <a:gd name="T11" fmla="*/ 177 h 181"/>
                <a:gd name="T12" fmla="*/ 10 w 180"/>
                <a:gd name="T13" fmla="*/ 131 h 181"/>
                <a:gd name="T14" fmla="*/ 0 w 180"/>
                <a:gd name="T15" fmla="*/ 116 h 181"/>
                <a:gd name="T16" fmla="*/ 0 w 180"/>
                <a:gd name="T17" fmla="*/ 11 h 181"/>
                <a:gd name="T18" fmla="*/ 12 w 180"/>
                <a:gd name="T19" fmla="*/ 0 h 181"/>
                <a:gd name="T20" fmla="*/ 168 w 180"/>
                <a:gd name="T21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181">
                  <a:moveTo>
                    <a:pt x="168" y="0"/>
                  </a:moveTo>
                  <a:cubicBezTo>
                    <a:pt x="175" y="0"/>
                    <a:pt x="180" y="5"/>
                    <a:pt x="180" y="11"/>
                  </a:cubicBezTo>
                  <a:cubicBezTo>
                    <a:pt x="180" y="11"/>
                    <a:pt x="180" y="109"/>
                    <a:pt x="180" y="116"/>
                  </a:cubicBezTo>
                  <a:cubicBezTo>
                    <a:pt x="180" y="122"/>
                    <a:pt x="177" y="126"/>
                    <a:pt x="170" y="131"/>
                  </a:cubicBezTo>
                  <a:cubicBezTo>
                    <a:pt x="163" y="136"/>
                    <a:pt x="100" y="177"/>
                    <a:pt x="100" y="177"/>
                  </a:cubicBezTo>
                  <a:cubicBezTo>
                    <a:pt x="95" y="181"/>
                    <a:pt x="86" y="181"/>
                    <a:pt x="81" y="177"/>
                  </a:cubicBezTo>
                  <a:cubicBezTo>
                    <a:pt x="81" y="177"/>
                    <a:pt x="17" y="136"/>
                    <a:pt x="10" y="131"/>
                  </a:cubicBezTo>
                  <a:cubicBezTo>
                    <a:pt x="3" y="126"/>
                    <a:pt x="0" y="122"/>
                    <a:pt x="0" y="116"/>
                  </a:cubicBezTo>
                  <a:cubicBezTo>
                    <a:pt x="0" y="109"/>
                    <a:pt x="0" y="11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sz="1600"/>
            </a:p>
          </p:txBody>
        </p:sp>
        <p:sp>
          <p:nvSpPr>
            <p:cNvPr id="75" name="íṧlïḓe">
              <a:extLst>
                <a:ext uri="{FF2B5EF4-FFF2-40B4-BE49-F238E27FC236}">
                  <a16:creationId xmlns:a16="http://schemas.microsoft.com/office/drawing/2014/main" id="{DAB7FAC7-A224-4747-81D0-274BBA9F6680}"/>
                </a:ext>
              </a:extLst>
            </p:cNvPr>
            <p:cNvSpPr/>
            <p:nvPr/>
          </p:nvSpPr>
          <p:spPr bwMode="auto">
            <a:xfrm flipV="1">
              <a:off x="3109672" y="1649499"/>
              <a:ext cx="1483013" cy="3559003"/>
            </a:xfrm>
            <a:custGeom>
              <a:avLst/>
              <a:gdLst>
                <a:gd name="connsiteX0" fmla="*/ 113136 w 1697038"/>
                <a:gd name="connsiteY0" fmla="*/ 0 h 4015641"/>
                <a:gd name="connsiteX1" fmla="*/ 1583902 w 1697038"/>
                <a:gd name="connsiteY1" fmla="*/ 0 h 4015641"/>
                <a:gd name="connsiteX2" fmla="*/ 1697038 w 1697038"/>
                <a:gd name="connsiteY2" fmla="*/ 103907 h 4015641"/>
                <a:gd name="connsiteX3" fmla="*/ 1697038 w 1697038"/>
                <a:gd name="connsiteY3" fmla="*/ 752863 h 4015641"/>
                <a:gd name="connsiteX4" fmla="*/ 1697038 w 1697038"/>
                <a:gd name="connsiteY4" fmla="*/ 878510 h 4015641"/>
                <a:gd name="connsiteX5" fmla="*/ 1697038 w 1697038"/>
                <a:gd name="connsiteY5" fmla="*/ 894590 h 4015641"/>
                <a:gd name="connsiteX6" fmla="*/ 1697038 w 1697038"/>
                <a:gd name="connsiteY6" fmla="*/ 912874 h 4015641"/>
                <a:gd name="connsiteX7" fmla="*/ 1697038 w 1697038"/>
                <a:gd name="connsiteY7" fmla="*/ 939409 h 4015641"/>
                <a:gd name="connsiteX8" fmla="*/ 1697038 w 1697038"/>
                <a:gd name="connsiteY8" fmla="*/ 1007836 h 4015641"/>
                <a:gd name="connsiteX9" fmla="*/ 1697038 w 1697038"/>
                <a:gd name="connsiteY9" fmla="*/ 1034141 h 4015641"/>
                <a:gd name="connsiteX10" fmla="*/ 1697038 w 1697038"/>
                <a:gd name="connsiteY10" fmla="*/ 1073708 h 4015641"/>
                <a:gd name="connsiteX11" fmla="*/ 1697038 w 1697038"/>
                <a:gd name="connsiteY11" fmla="*/ 1094743 h 4015641"/>
                <a:gd name="connsiteX12" fmla="*/ 1697038 w 1697038"/>
                <a:gd name="connsiteY12" fmla="*/ 1095744 h 4015641"/>
                <a:gd name="connsiteX13" fmla="*/ 1697038 w 1697038"/>
                <a:gd name="connsiteY13" fmla="*/ 1303474 h 4015641"/>
                <a:gd name="connsiteX14" fmla="*/ 1697038 w 1697038"/>
                <a:gd name="connsiteY14" fmla="*/ 1524559 h 4015641"/>
                <a:gd name="connsiteX15" fmla="*/ 1697038 w 1697038"/>
                <a:gd name="connsiteY15" fmla="*/ 1643768 h 4015641"/>
                <a:gd name="connsiteX16" fmla="*/ 1697038 w 1697038"/>
                <a:gd name="connsiteY16" fmla="*/ 1660010 h 4015641"/>
                <a:gd name="connsiteX17" fmla="*/ 1697038 w 1697038"/>
                <a:gd name="connsiteY17" fmla="*/ 1682744 h 4015641"/>
                <a:gd name="connsiteX18" fmla="*/ 1697038 w 1697038"/>
                <a:gd name="connsiteY18" fmla="*/ 1705282 h 4015641"/>
                <a:gd name="connsiteX19" fmla="*/ 1697038 w 1697038"/>
                <a:gd name="connsiteY19" fmla="*/ 1748386 h 4015641"/>
                <a:gd name="connsiteX20" fmla="*/ 1697038 w 1697038"/>
                <a:gd name="connsiteY20" fmla="*/ 1774399 h 4015641"/>
                <a:gd name="connsiteX21" fmla="*/ 1697038 w 1697038"/>
                <a:gd name="connsiteY21" fmla="*/ 1801558 h 4015641"/>
                <a:gd name="connsiteX22" fmla="*/ 1697038 w 1697038"/>
                <a:gd name="connsiteY22" fmla="*/ 1839635 h 4015641"/>
                <a:gd name="connsiteX23" fmla="*/ 1697038 w 1697038"/>
                <a:gd name="connsiteY23" fmla="*/ 1859988 h 4015641"/>
                <a:gd name="connsiteX24" fmla="*/ 1697038 w 1697038"/>
                <a:gd name="connsiteY24" fmla="*/ 1862178 h 4015641"/>
                <a:gd name="connsiteX25" fmla="*/ 1697038 w 1697038"/>
                <a:gd name="connsiteY25" fmla="*/ 2296235 h 4015641"/>
                <a:gd name="connsiteX26" fmla="*/ 1697038 w 1697038"/>
                <a:gd name="connsiteY26" fmla="*/ 2416895 h 4015641"/>
                <a:gd name="connsiteX27" fmla="*/ 1697038 w 1697038"/>
                <a:gd name="connsiteY27" fmla="*/ 2427411 h 4015641"/>
                <a:gd name="connsiteX28" fmla="*/ 1697038 w 1697038"/>
                <a:gd name="connsiteY28" fmla="*/ 2455923 h 4015641"/>
                <a:gd name="connsiteX29" fmla="*/ 1697038 w 1697038"/>
                <a:gd name="connsiteY29" fmla="*/ 2457188 h 4015641"/>
                <a:gd name="connsiteX30" fmla="*/ 1697038 w 1697038"/>
                <a:gd name="connsiteY30" fmla="*/ 2503570 h 4015641"/>
                <a:gd name="connsiteX31" fmla="*/ 1697038 w 1697038"/>
                <a:gd name="connsiteY31" fmla="*/ 2522165 h 4015641"/>
                <a:gd name="connsiteX32" fmla="*/ 1697038 w 1697038"/>
                <a:gd name="connsiteY32" fmla="*/ 2563899 h 4015641"/>
                <a:gd name="connsiteX33" fmla="*/ 1697038 w 1697038"/>
                <a:gd name="connsiteY33" fmla="*/ 2575800 h 4015641"/>
                <a:gd name="connsiteX34" fmla="*/ 1697038 w 1697038"/>
                <a:gd name="connsiteY34" fmla="*/ 2614174 h 4015641"/>
                <a:gd name="connsiteX35" fmla="*/ 1697038 w 1697038"/>
                <a:gd name="connsiteY35" fmla="*/ 2634633 h 4015641"/>
                <a:gd name="connsiteX36" fmla="*/ 1697038 w 1697038"/>
                <a:gd name="connsiteY36" fmla="*/ 2635520 h 4015641"/>
                <a:gd name="connsiteX37" fmla="*/ 1697038 w 1697038"/>
                <a:gd name="connsiteY37" fmla="*/ 3408732 h 4015641"/>
                <a:gd name="connsiteX38" fmla="*/ 1602758 w 1697038"/>
                <a:gd name="connsiteY38" fmla="*/ 3550423 h 4015641"/>
                <a:gd name="connsiteX39" fmla="*/ 942799 w 1697038"/>
                <a:gd name="connsiteY39" fmla="*/ 3994388 h 4015641"/>
                <a:gd name="connsiteX40" fmla="*/ 763667 w 1697038"/>
                <a:gd name="connsiteY40" fmla="*/ 3994388 h 4015641"/>
                <a:gd name="connsiteX41" fmla="*/ 94280 w 1697038"/>
                <a:gd name="connsiteY41" fmla="*/ 3550423 h 4015641"/>
                <a:gd name="connsiteX42" fmla="*/ 0 w 1697038"/>
                <a:gd name="connsiteY42" fmla="*/ 3408732 h 4015641"/>
                <a:gd name="connsiteX43" fmla="*/ 0 w 1697038"/>
                <a:gd name="connsiteY43" fmla="*/ 2635520 h 4015641"/>
                <a:gd name="connsiteX44" fmla="*/ 0 w 1697038"/>
                <a:gd name="connsiteY44" fmla="*/ 2634633 h 4015641"/>
                <a:gd name="connsiteX45" fmla="*/ 0 w 1697038"/>
                <a:gd name="connsiteY45" fmla="*/ 2614174 h 4015641"/>
                <a:gd name="connsiteX46" fmla="*/ 0 w 1697038"/>
                <a:gd name="connsiteY46" fmla="*/ 2575800 h 4015641"/>
                <a:gd name="connsiteX47" fmla="*/ 0 w 1697038"/>
                <a:gd name="connsiteY47" fmla="*/ 2563899 h 4015641"/>
                <a:gd name="connsiteX48" fmla="*/ 0 w 1697038"/>
                <a:gd name="connsiteY48" fmla="*/ 2522165 h 4015641"/>
                <a:gd name="connsiteX49" fmla="*/ 0 w 1697038"/>
                <a:gd name="connsiteY49" fmla="*/ 2503570 h 4015641"/>
                <a:gd name="connsiteX50" fmla="*/ 0 w 1697038"/>
                <a:gd name="connsiteY50" fmla="*/ 2457188 h 4015641"/>
                <a:gd name="connsiteX51" fmla="*/ 0 w 1697038"/>
                <a:gd name="connsiteY51" fmla="*/ 2455923 h 4015641"/>
                <a:gd name="connsiteX52" fmla="*/ 0 w 1697038"/>
                <a:gd name="connsiteY52" fmla="*/ 2427411 h 4015641"/>
                <a:gd name="connsiteX53" fmla="*/ 0 w 1697038"/>
                <a:gd name="connsiteY53" fmla="*/ 2416895 h 4015641"/>
                <a:gd name="connsiteX54" fmla="*/ 0 w 1697038"/>
                <a:gd name="connsiteY54" fmla="*/ 2296235 h 4015641"/>
                <a:gd name="connsiteX55" fmla="*/ 0 w 1697038"/>
                <a:gd name="connsiteY55" fmla="*/ 1862178 h 4015641"/>
                <a:gd name="connsiteX56" fmla="*/ 0 w 1697038"/>
                <a:gd name="connsiteY56" fmla="*/ 1859988 h 4015641"/>
                <a:gd name="connsiteX57" fmla="*/ 0 w 1697038"/>
                <a:gd name="connsiteY57" fmla="*/ 1839635 h 4015641"/>
                <a:gd name="connsiteX58" fmla="*/ 0 w 1697038"/>
                <a:gd name="connsiteY58" fmla="*/ 1801558 h 4015641"/>
                <a:gd name="connsiteX59" fmla="*/ 0 w 1697038"/>
                <a:gd name="connsiteY59" fmla="*/ 1774399 h 4015641"/>
                <a:gd name="connsiteX60" fmla="*/ 0 w 1697038"/>
                <a:gd name="connsiteY60" fmla="*/ 1748386 h 4015641"/>
                <a:gd name="connsiteX61" fmla="*/ 0 w 1697038"/>
                <a:gd name="connsiteY61" fmla="*/ 1705282 h 4015641"/>
                <a:gd name="connsiteX62" fmla="*/ 0 w 1697038"/>
                <a:gd name="connsiteY62" fmla="*/ 1682744 h 4015641"/>
                <a:gd name="connsiteX63" fmla="*/ 0 w 1697038"/>
                <a:gd name="connsiteY63" fmla="*/ 1660010 h 4015641"/>
                <a:gd name="connsiteX64" fmla="*/ 0 w 1697038"/>
                <a:gd name="connsiteY64" fmla="*/ 1643768 h 4015641"/>
                <a:gd name="connsiteX65" fmla="*/ 0 w 1697038"/>
                <a:gd name="connsiteY65" fmla="*/ 1524559 h 4015641"/>
                <a:gd name="connsiteX66" fmla="*/ 0 w 1697038"/>
                <a:gd name="connsiteY66" fmla="*/ 1303474 h 4015641"/>
                <a:gd name="connsiteX67" fmla="*/ 0 w 1697038"/>
                <a:gd name="connsiteY67" fmla="*/ 1095744 h 4015641"/>
                <a:gd name="connsiteX68" fmla="*/ 0 w 1697038"/>
                <a:gd name="connsiteY68" fmla="*/ 1094743 h 4015641"/>
                <a:gd name="connsiteX69" fmla="*/ 0 w 1697038"/>
                <a:gd name="connsiteY69" fmla="*/ 1073708 h 4015641"/>
                <a:gd name="connsiteX70" fmla="*/ 0 w 1697038"/>
                <a:gd name="connsiteY70" fmla="*/ 1034141 h 4015641"/>
                <a:gd name="connsiteX71" fmla="*/ 0 w 1697038"/>
                <a:gd name="connsiteY71" fmla="*/ 1007836 h 4015641"/>
                <a:gd name="connsiteX72" fmla="*/ 0 w 1697038"/>
                <a:gd name="connsiteY72" fmla="*/ 939409 h 4015641"/>
                <a:gd name="connsiteX73" fmla="*/ 0 w 1697038"/>
                <a:gd name="connsiteY73" fmla="*/ 912874 h 4015641"/>
                <a:gd name="connsiteX74" fmla="*/ 0 w 1697038"/>
                <a:gd name="connsiteY74" fmla="*/ 894590 h 4015641"/>
                <a:gd name="connsiteX75" fmla="*/ 0 w 1697038"/>
                <a:gd name="connsiteY75" fmla="*/ 878510 h 4015641"/>
                <a:gd name="connsiteX76" fmla="*/ 0 w 1697038"/>
                <a:gd name="connsiteY76" fmla="*/ 752863 h 4015641"/>
                <a:gd name="connsiteX77" fmla="*/ 0 w 1697038"/>
                <a:gd name="connsiteY77" fmla="*/ 103907 h 4015641"/>
                <a:gd name="connsiteX78" fmla="*/ 113136 w 1697038"/>
                <a:gd name="connsiteY78" fmla="*/ 0 h 401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697038" h="4015641">
                  <a:moveTo>
                    <a:pt x="113136" y="0"/>
                  </a:moveTo>
                  <a:lnTo>
                    <a:pt x="1583902" y="0"/>
                  </a:lnTo>
                  <a:cubicBezTo>
                    <a:pt x="1649898" y="0"/>
                    <a:pt x="1697038" y="47230"/>
                    <a:pt x="1697038" y="103907"/>
                  </a:cubicBezTo>
                  <a:cubicBezTo>
                    <a:pt x="1697038" y="103907"/>
                    <a:pt x="1697038" y="465514"/>
                    <a:pt x="1697038" y="752863"/>
                  </a:cubicBezTo>
                  <a:lnTo>
                    <a:pt x="1697038" y="878510"/>
                  </a:lnTo>
                  <a:cubicBezTo>
                    <a:pt x="1697038" y="878510"/>
                    <a:pt x="1697038" y="884155"/>
                    <a:pt x="1697038" y="894590"/>
                  </a:cubicBezTo>
                  <a:lnTo>
                    <a:pt x="1697038" y="912874"/>
                  </a:lnTo>
                  <a:lnTo>
                    <a:pt x="1697038" y="939409"/>
                  </a:lnTo>
                  <a:cubicBezTo>
                    <a:pt x="1697038" y="958568"/>
                    <a:pt x="1697038" y="981662"/>
                    <a:pt x="1697038" y="1007836"/>
                  </a:cubicBezTo>
                  <a:lnTo>
                    <a:pt x="1697038" y="1034141"/>
                  </a:lnTo>
                  <a:lnTo>
                    <a:pt x="1697038" y="1073708"/>
                  </a:lnTo>
                  <a:lnTo>
                    <a:pt x="1697038" y="1094743"/>
                  </a:lnTo>
                  <a:lnTo>
                    <a:pt x="1697038" y="1095744"/>
                  </a:lnTo>
                  <a:lnTo>
                    <a:pt x="1697038" y="1303474"/>
                  </a:lnTo>
                  <a:cubicBezTo>
                    <a:pt x="1697038" y="1377390"/>
                    <a:pt x="1697038" y="1453365"/>
                    <a:pt x="1697038" y="1524559"/>
                  </a:cubicBezTo>
                  <a:lnTo>
                    <a:pt x="1697038" y="1643768"/>
                  </a:lnTo>
                  <a:cubicBezTo>
                    <a:pt x="1697038" y="1643768"/>
                    <a:pt x="1697038" y="1649470"/>
                    <a:pt x="1697038" y="1660010"/>
                  </a:cubicBezTo>
                  <a:lnTo>
                    <a:pt x="1697038" y="1682744"/>
                  </a:lnTo>
                  <a:lnTo>
                    <a:pt x="1697038" y="1705282"/>
                  </a:lnTo>
                  <a:lnTo>
                    <a:pt x="1697038" y="1748386"/>
                  </a:lnTo>
                  <a:lnTo>
                    <a:pt x="1697038" y="1774399"/>
                  </a:lnTo>
                  <a:lnTo>
                    <a:pt x="1697038" y="1801558"/>
                  </a:lnTo>
                  <a:lnTo>
                    <a:pt x="1697038" y="1839635"/>
                  </a:lnTo>
                  <a:lnTo>
                    <a:pt x="1697038" y="1859988"/>
                  </a:lnTo>
                  <a:lnTo>
                    <a:pt x="1697038" y="1862178"/>
                  </a:lnTo>
                  <a:cubicBezTo>
                    <a:pt x="1697038" y="1989354"/>
                    <a:pt x="1697038" y="2152471"/>
                    <a:pt x="1697038" y="2296235"/>
                  </a:cubicBezTo>
                  <a:lnTo>
                    <a:pt x="1697038" y="2416895"/>
                  </a:lnTo>
                  <a:cubicBezTo>
                    <a:pt x="1697038" y="2416895"/>
                    <a:pt x="1697038" y="2420548"/>
                    <a:pt x="1697038" y="2427411"/>
                  </a:cubicBezTo>
                  <a:lnTo>
                    <a:pt x="1697038" y="2455923"/>
                  </a:lnTo>
                  <a:lnTo>
                    <a:pt x="1697038" y="2457188"/>
                  </a:lnTo>
                  <a:cubicBezTo>
                    <a:pt x="1697038" y="2470029"/>
                    <a:pt x="1697038" y="2485637"/>
                    <a:pt x="1697038" y="2503570"/>
                  </a:cubicBezTo>
                  <a:lnTo>
                    <a:pt x="1697038" y="2522165"/>
                  </a:lnTo>
                  <a:lnTo>
                    <a:pt x="1697038" y="2563899"/>
                  </a:lnTo>
                  <a:lnTo>
                    <a:pt x="1697038" y="2575800"/>
                  </a:lnTo>
                  <a:lnTo>
                    <a:pt x="1697038" y="2614174"/>
                  </a:lnTo>
                  <a:lnTo>
                    <a:pt x="1697038" y="2634633"/>
                  </a:lnTo>
                  <a:lnTo>
                    <a:pt x="1697038" y="2635520"/>
                  </a:lnTo>
                  <a:cubicBezTo>
                    <a:pt x="1697038" y="2915581"/>
                    <a:pt x="1697038" y="3369767"/>
                    <a:pt x="1697038" y="3408732"/>
                  </a:cubicBezTo>
                  <a:cubicBezTo>
                    <a:pt x="1697038" y="3465408"/>
                    <a:pt x="1668754" y="3503193"/>
                    <a:pt x="1602758" y="3550423"/>
                  </a:cubicBezTo>
                  <a:cubicBezTo>
                    <a:pt x="1536762" y="3597653"/>
                    <a:pt x="942799" y="3994388"/>
                    <a:pt x="942799" y="3994388"/>
                  </a:cubicBezTo>
                  <a:cubicBezTo>
                    <a:pt x="895659" y="4022726"/>
                    <a:pt x="810807" y="4022726"/>
                    <a:pt x="763667" y="3994388"/>
                  </a:cubicBezTo>
                  <a:cubicBezTo>
                    <a:pt x="763667" y="3994388"/>
                    <a:pt x="160276" y="3597653"/>
                    <a:pt x="94280" y="3550423"/>
                  </a:cubicBezTo>
                  <a:cubicBezTo>
                    <a:pt x="28284" y="3503193"/>
                    <a:pt x="0" y="3465408"/>
                    <a:pt x="0" y="3408732"/>
                  </a:cubicBezTo>
                  <a:cubicBezTo>
                    <a:pt x="0" y="3369767"/>
                    <a:pt x="0" y="2915581"/>
                    <a:pt x="0" y="2635520"/>
                  </a:cubicBezTo>
                  <a:lnTo>
                    <a:pt x="0" y="2634633"/>
                  </a:lnTo>
                  <a:lnTo>
                    <a:pt x="0" y="2614174"/>
                  </a:lnTo>
                  <a:lnTo>
                    <a:pt x="0" y="2575800"/>
                  </a:lnTo>
                  <a:lnTo>
                    <a:pt x="0" y="2563899"/>
                  </a:lnTo>
                  <a:lnTo>
                    <a:pt x="0" y="2522165"/>
                  </a:lnTo>
                  <a:lnTo>
                    <a:pt x="0" y="2503570"/>
                  </a:lnTo>
                  <a:cubicBezTo>
                    <a:pt x="0" y="2485637"/>
                    <a:pt x="0" y="2470029"/>
                    <a:pt x="0" y="2457188"/>
                  </a:cubicBezTo>
                  <a:lnTo>
                    <a:pt x="0" y="2455923"/>
                  </a:lnTo>
                  <a:lnTo>
                    <a:pt x="0" y="2427411"/>
                  </a:lnTo>
                  <a:cubicBezTo>
                    <a:pt x="0" y="2420548"/>
                    <a:pt x="0" y="2416895"/>
                    <a:pt x="0" y="2416895"/>
                  </a:cubicBezTo>
                  <a:lnTo>
                    <a:pt x="0" y="2296235"/>
                  </a:lnTo>
                  <a:cubicBezTo>
                    <a:pt x="0" y="2152471"/>
                    <a:pt x="0" y="1989354"/>
                    <a:pt x="0" y="1862178"/>
                  </a:cubicBezTo>
                  <a:lnTo>
                    <a:pt x="0" y="1859988"/>
                  </a:lnTo>
                  <a:lnTo>
                    <a:pt x="0" y="1839635"/>
                  </a:lnTo>
                  <a:lnTo>
                    <a:pt x="0" y="1801558"/>
                  </a:lnTo>
                  <a:lnTo>
                    <a:pt x="0" y="1774399"/>
                  </a:lnTo>
                  <a:lnTo>
                    <a:pt x="0" y="1748386"/>
                  </a:lnTo>
                  <a:lnTo>
                    <a:pt x="0" y="1705282"/>
                  </a:lnTo>
                  <a:lnTo>
                    <a:pt x="0" y="1682744"/>
                  </a:lnTo>
                  <a:lnTo>
                    <a:pt x="0" y="1660010"/>
                  </a:lnTo>
                  <a:cubicBezTo>
                    <a:pt x="0" y="1649470"/>
                    <a:pt x="0" y="1643768"/>
                    <a:pt x="0" y="1643768"/>
                  </a:cubicBezTo>
                  <a:lnTo>
                    <a:pt x="0" y="1524559"/>
                  </a:lnTo>
                  <a:cubicBezTo>
                    <a:pt x="0" y="1453365"/>
                    <a:pt x="0" y="1377390"/>
                    <a:pt x="0" y="1303474"/>
                  </a:cubicBezTo>
                  <a:lnTo>
                    <a:pt x="0" y="1095744"/>
                  </a:lnTo>
                  <a:lnTo>
                    <a:pt x="0" y="1094743"/>
                  </a:lnTo>
                  <a:lnTo>
                    <a:pt x="0" y="1073708"/>
                  </a:lnTo>
                  <a:lnTo>
                    <a:pt x="0" y="1034141"/>
                  </a:lnTo>
                  <a:lnTo>
                    <a:pt x="0" y="1007836"/>
                  </a:lnTo>
                  <a:cubicBezTo>
                    <a:pt x="0" y="981662"/>
                    <a:pt x="0" y="958568"/>
                    <a:pt x="0" y="939409"/>
                  </a:cubicBezTo>
                  <a:lnTo>
                    <a:pt x="0" y="912874"/>
                  </a:lnTo>
                  <a:lnTo>
                    <a:pt x="0" y="894590"/>
                  </a:lnTo>
                  <a:cubicBezTo>
                    <a:pt x="0" y="884155"/>
                    <a:pt x="0" y="878510"/>
                    <a:pt x="0" y="878510"/>
                  </a:cubicBezTo>
                  <a:lnTo>
                    <a:pt x="0" y="752863"/>
                  </a:lnTo>
                  <a:cubicBezTo>
                    <a:pt x="0" y="465514"/>
                    <a:pt x="0" y="103907"/>
                    <a:pt x="0" y="103907"/>
                  </a:cubicBezTo>
                  <a:cubicBezTo>
                    <a:pt x="0" y="47230"/>
                    <a:pt x="56568" y="0"/>
                    <a:pt x="113136" y="0"/>
                  </a:cubicBezTo>
                  <a:close/>
                </a:path>
              </a:pathLst>
            </a:cu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sz="1600"/>
            </a:p>
          </p:txBody>
        </p:sp>
        <p:sp>
          <p:nvSpPr>
            <p:cNvPr id="76" name="i$ļíḍè">
              <a:extLst>
                <a:ext uri="{FF2B5EF4-FFF2-40B4-BE49-F238E27FC236}">
                  <a16:creationId xmlns:a16="http://schemas.microsoft.com/office/drawing/2014/main" id="{2FA59AF4-C83F-4E43-8375-EA5F26A30C29}"/>
                </a:ext>
              </a:extLst>
            </p:cNvPr>
            <p:cNvSpPr/>
            <p:nvPr/>
          </p:nvSpPr>
          <p:spPr>
            <a:xfrm>
              <a:off x="3611403" y="3560327"/>
              <a:ext cx="479552" cy="47955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sz="1600" dirty="0"/>
            </a:p>
          </p:txBody>
        </p:sp>
        <p:sp>
          <p:nvSpPr>
            <p:cNvPr id="81" name="ïSliḓé">
              <a:extLst>
                <a:ext uri="{FF2B5EF4-FFF2-40B4-BE49-F238E27FC236}">
                  <a16:creationId xmlns:a16="http://schemas.microsoft.com/office/drawing/2014/main" id="{FE264997-8FB9-4701-A942-D78AEF3A0ECF}"/>
                </a:ext>
              </a:extLst>
            </p:cNvPr>
            <p:cNvSpPr/>
            <p:nvPr/>
          </p:nvSpPr>
          <p:spPr>
            <a:xfrm>
              <a:off x="3611403" y="2903099"/>
              <a:ext cx="479552" cy="47955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sz="1600"/>
            </a:p>
          </p:txBody>
        </p:sp>
        <p:sp>
          <p:nvSpPr>
            <p:cNvPr id="83" name="íşḻîḓè">
              <a:extLst>
                <a:ext uri="{FF2B5EF4-FFF2-40B4-BE49-F238E27FC236}">
                  <a16:creationId xmlns:a16="http://schemas.microsoft.com/office/drawing/2014/main" id="{760FF5C4-8368-4B5F-AE10-F14C09D1AEAF}"/>
                </a:ext>
              </a:extLst>
            </p:cNvPr>
            <p:cNvSpPr/>
            <p:nvPr/>
          </p:nvSpPr>
          <p:spPr>
            <a:xfrm>
              <a:off x="3611403" y="2230927"/>
              <a:ext cx="479552" cy="47955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sz="1600"/>
            </a:p>
          </p:txBody>
        </p:sp>
        <p:sp>
          <p:nvSpPr>
            <p:cNvPr id="84" name="îşļíde">
              <a:extLst>
                <a:ext uri="{FF2B5EF4-FFF2-40B4-BE49-F238E27FC236}">
                  <a16:creationId xmlns:a16="http://schemas.microsoft.com/office/drawing/2014/main" id="{84579B30-FEC8-495D-99BC-C5B4D511899D}"/>
                </a:ext>
              </a:extLst>
            </p:cNvPr>
            <p:cNvSpPr/>
            <p:nvPr/>
          </p:nvSpPr>
          <p:spPr>
            <a:xfrm>
              <a:off x="3611403" y="4340911"/>
              <a:ext cx="479552" cy="47955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sz="1600"/>
            </a:p>
          </p:txBody>
        </p:sp>
        <p:sp>
          <p:nvSpPr>
            <p:cNvPr id="105" name="íṣľiďê">
              <a:extLst>
                <a:ext uri="{FF2B5EF4-FFF2-40B4-BE49-F238E27FC236}">
                  <a16:creationId xmlns:a16="http://schemas.microsoft.com/office/drawing/2014/main" id="{625F3B2B-E412-423C-830F-9697DD8C632A}"/>
                </a:ext>
              </a:extLst>
            </p:cNvPr>
            <p:cNvSpPr txBox="1"/>
            <p:nvPr/>
          </p:nvSpPr>
          <p:spPr bwMode="auto">
            <a:xfrm>
              <a:off x="4676951" y="2180005"/>
              <a:ext cx="3349482" cy="29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zh-CN" sz="1600" b="1" dirty="0"/>
                <a:t>前端展示与测试</a:t>
              </a:r>
              <a:endParaRPr lang="en-US" altLang="zh-CN" sz="1600" b="1" dirty="0"/>
            </a:p>
          </p:txBody>
        </p:sp>
        <p:sp>
          <p:nvSpPr>
            <p:cNvPr id="103" name="iśļîḍe">
              <a:extLst>
                <a:ext uri="{FF2B5EF4-FFF2-40B4-BE49-F238E27FC236}">
                  <a16:creationId xmlns:a16="http://schemas.microsoft.com/office/drawing/2014/main" id="{33674AF0-21B8-414C-AD55-033258CED540}"/>
                </a:ext>
              </a:extLst>
            </p:cNvPr>
            <p:cNvSpPr txBox="1"/>
            <p:nvPr/>
          </p:nvSpPr>
          <p:spPr bwMode="auto">
            <a:xfrm>
              <a:off x="4676951" y="2883332"/>
              <a:ext cx="3349482" cy="29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zh-CN" sz="1600" b="1" dirty="0"/>
                <a:t>数据抽取、重组与结构化整理入库</a:t>
              </a:r>
              <a:endParaRPr lang="en-US" altLang="zh-CN" sz="1600" b="1" dirty="0"/>
            </a:p>
          </p:txBody>
        </p:sp>
        <p:sp>
          <p:nvSpPr>
            <p:cNvPr id="101" name="îş1íďé">
              <a:extLst>
                <a:ext uri="{FF2B5EF4-FFF2-40B4-BE49-F238E27FC236}">
                  <a16:creationId xmlns:a16="http://schemas.microsoft.com/office/drawing/2014/main" id="{9E6BDFD7-2870-4A5D-A277-38380BFDA43B}"/>
                </a:ext>
              </a:extLst>
            </p:cNvPr>
            <p:cNvSpPr txBox="1"/>
            <p:nvPr/>
          </p:nvSpPr>
          <p:spPr bwMode="auto">
            <a:xfrm>
              <a:off x="4676951" y="3586659"/>
              <a:ext cx="3349482" cy="29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zh-CN" sz="1600" b="1" dirty="0"/>
                <a:t>数据库设计</a:t>
              </a:r>
              <a:endParaRPr lang="zh-CN" altLang="zh-CN" sz="1600" dirty="0"/>
            </a:p>
          </p:txBody>
        </p:sp>
        <p:sp>
          <p:nvSpPr>
            <p:cNvPr id="99" name="íS1iḓe">
              <a:extLst>
                <a:ext uri="{FF2B5EF4-FFF2-40B4-BE49-F238E27FC236}">
                  <a16:creationId xmlns:a16="http://schemas.microsoft.com/office/drawing/2014/main" id="{71BEAEBC-372F-478F-B077-6BD127D66DD4}"/>
                </a:ext>
              </a:extLst>
            </p:cNvPr>
            <p:cNvSpPr txBox="1"/>
            <p:nvPr/>
          </p:nvSpPr>
          <p:spPr bwMode="auto">
            <a:xfrm>
              <a:off x="4676951" y="4289988"/>
              <a:ext cx="3349482" cy="29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600" b="1" dirty="0"/>
                <a:t>数据源整理与获取</a:t>
              </a:r>
              <a:endParaRPr lang="en-US" altLang="zh-CN" sz="1600" b="1" dirty="0"/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05DB8193-DB7E-42F3-9F02-B029F8B6FC33}"/>
                </a:ext>
              </a:extLst>
            </p:cNvPr>
            <p:cNvCxnSpPr>
              <a:cxnSpLocks/>
            </p:cNvCxnSpPr>
            <p:nvPr/>
          </p:nvCxnSpPr>
          <p:spPr>
            <a:xfrm>
              <a:off x="4745292" y="2822367"/>
              <a:ext cx="3281141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8600C05A-A86D-44E5-AC6B-C20BA041DE7A}"/>
                </a:ext>
              </a:extLst>
            </p:cNvPr>
            <p:cNvCxnSpPr>
              <a:cxnSpLocks/>
            </p:cNvCxnSpPr>
            <p:nvPr/>
          </p:nvCxnSpPr>
          <p:spPr>
            <a:xfrm>
              <a:off x="4745292" y="3525694"/>
              <a:ext cx="3281141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A4846790-F777-4211-968D-A42F410408EC}"/>
                </a:ext>
              </a:extLst>
            </p:cNvPr>
            <p:cNvCxnSpPr>
              <a:cxnSpLocks/>
            </p:cNvCxnSpPr>
            <p:nvPr/>
          </p:nvCxnSpPr>
          <p:spPr>
            <a:xfrm>
              <a:off x="4745292" y="4229022"/>
              <a:ext cx="3281141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isľîḋê">
              <a:extLst>
                <a:ext uri="{FF2B5EF4-FFF2-40B4-BE49-F238E27FC236}">
                  <a16:creationId xmlns:a16="http://schemas.microsoft.com/office/drawing/2014/main" id="{2CDC48A1-54DB-4257-BA74-1FD285889AED}"/>
                </a:ext>
              </a:extLst>
            </p:cNvPr>
            <p:cNvSpPr/>
            <p:nvPr/>
          </p:nvSpPr>
          <p:spPr bwMode="auto">
            <a:xfrm>
              <a:off x="3738570" y="3691770"/>
              <a:ext cx="225218" cy="216664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93" name="îşľîdè">
              <a:extLst>
                <a:ext uri="{FF2B5EF4-FFF2-40B4-BE49-F238E27FC236}">
                  <a16:creationId xmlns:a16="http://schemas.microsoft.com/office/drawing/2014/main" id="{11BBD318-5766-4D44-862D-D818AFC156F0}"/>
                </a:ext>
              </a:extLst>
            </p:cNvPr>
            <p:cNvSpPr/>
            <p:nvPr/>
          </p:nvSpPr>
          <p:spPr bwMode="auto">
            <a:xfrm>
              <a:off x="3738571" y="3024930"/>
              <a:ext cx="225215" cy="224793"/>
            </a:xfrm>
            <a:custGeom>
              <a:avLst/>
              <a:gdLst>
                <a:gd name="connsiteX0" fmla="*/ 290910 w 605702"/>
                <a:gd name="connsiteY0" fmla="*/ 156336 h 604568"/>
                <a:gd name="connsiteX1" fmla="*/ 335849 w 605702"/>
                <a:gd name="connsiteY1" fmla="*/ 164992 h 604568"/>
                <a:gd name="connsiteX2" fmla="*/ 288310 w 605702"/>
                <a:gd name="connsiteY2" fmla="*/ 212456 h 604568"/>
                <a:gd name="connsiteX3" fmla="*/ 203632 w 605702"/>
                <a:gd name="connsiteY3" fmla="*/ 244717 h 604568"/>
                <a:gd name="connsiteX4" fmla="*/ 203632 w 605702"/>
                <a:gd name="connsiteY4" fmla="*/ 401388 h 604568"/>
                <a:gd name="connsiteX5" fmla="*/ 360547 w 605702"/>
                <a:gd name="connsiteY5" fmla="*/ 401388 h 604568"/>
                <a:gd name="connsiteX6" fmla="*/ 392859 w 605702"/>
                <a:gd name="connsiteY6" fmla="*/ 316749 h 604568"/>
                <a:gd name="connsiteX7" fmla="*/ 440397 w 605702"/>
                <a:gd name="connsiteY7" fmla="*/ 269284 h 604568"/>
                <a:gd name="connsiteX8" fmla="*/ 400287 w 605702"/>
                <a:gd name="connsiteY8" fmla="*/ 441065 h 604568"/>
                <a:gd name="connsiteX9" fmla="*/ 163892 w 605702"/>
                <a:gd name="connsiteY9" fmla="*/ 441065 h 604568"/>
                <a:gd name="connsiteX10" fmla="*/ 163892 w 605702"/>
                <a:gd name="connsiteY10" fmla="*/ 205040 h 604568"/>
                <a:gd name="connsiteX11" fmla="*/ 290910 w 605702"/>
                <a:gd name="connsiteY11" fmla="*/ 156336 h 604568"/>
                <a:gd name="connsiteX12" fmla="*/ 246542 w 605702"/>
                <a:gd name="connsiteY12" fmla="*/ 43775 h 604568"/>
                <a:gd name="connsiteX13" fmla="*/ 422196 w 605702"/>
                <a:gd name="connsiteY13" fmla="*/ 78723 h 604568"/>
                <a:gd name="connsiteX14" fmla="*/ 376794 w 605702"/>
                <a:gd name="connsiteY14" fmla="*/ 124054 h 604568"/>
                <a:gd name="connsiteX15" fmla="*/ 126109 w 605702"/>
                <a:gd name="connsiteY15" fmla="*/ 167345 h 604568"/>
                <a:gd name="connsiteX16" fmla="*/ 126109 w 605702"/>
                <a:gd name="connsiteY16" fmla="*/ 478820 h 604568"/>
                <a:gd name="connsiteX17" fmla="*/ 438073 w 605702"/>
                <a:gd name="connsiteY17" fmla="*/ 478820 h 604568"/>
                <a:gd name="connsiteX18" fmla="*/ 481432 w 605702"/>
                <a:gd name="connsiteY18" fmla="*/ 228527 h 604568"/>
                <a:gd name="connsiteX19" fmla="*/ 526741 w 605702"/>
                <a:gd name="connsiteY19" fmla="*/ 183011 h 604568"/>
                <a:gd name="connsiteX20" fmla="*/ 481432 w 605702"/>
                <a:gd name="connsiteY20" fmla="*/ 522111 h 604568"/>
                <a:gd name="connsiteX21" fmla="*/ 82657 w 605702"/>
                <a:gd name="connsiteY21" fmla="*/ 522111 h 604568"/>
                <a:gd name="connsiteX22" fmla="*/ 82657 w 605702"/>
                <a:gd name="connsiteY22" fmla="*/ 123961 h 604568"/>
                <a:gd name="connsiteX23" fmla="*/ 246542 w 605702"/>
                <a:gd name="connsiteY23" fmla="*/ 43775 h 604568"/>
                <a:gd name="connsiteX24" fmla="*/ 536061 w 605702"/>
                <a:gd name="connsiteY24" fmla="*/ 0 h 604568"/>
                <a:gd name="connsiteX25" fmla="*/ 544232 w 605702"/>
                <a:gd name="connsiteY25" fmla="*/ 61368 h 604568"/>
                <a:gd name="connsiteX26" fmla="*/ 605702 w 605702"/>
                <a:gd name="connsiteY26" fmla="*/ 69526 h 604568"/>
                <a:gd name="connsiteX27" fmla="*/ 524361 w 605702"/>
                <a:gd name="connsiteY27" fmla="*/ 150732 h 604568"/>
                <a:gd name="connsiteX28" fmla="*/ 498361 w 605702"/>
                <a:gd name="connsiteY28" fmla="*/ 147302 h 604568"/>
                <a:gd name="connsiteX29" fmla="*/ 337721 w 605702"/>
                <a:gd name="connsiteY29" fmla="*/ 307767 h 604568"/>
                <a:gd name="connsiteX30" fmla="*/ 339764 w 605702"/>
                <a:gd name="connsiteY30" fmla="*/ 323063 h 604568"/>
                <a:gd name="connsiteX31" fmla="*/ 282101 w 605702"/>
                <a:gd name="connsiteY31" fmla="*/ 380630 h 604568"/>
                <a:gd name="connsiteX32" fmla="*/ 224437 w 605702"/>
                <a:gd name="connsiteY32" fmla="*/ 323063 h 604568"/>
                <a:gd name="connsiteX33" fmla="*/ 282101 w 605702"/>
                <a:gd name="connsiteY33" fmla="*/ 265495 h 604568"/>
                <a:gd name="connsiteX34" fmla="*/ 297422 w 605702"/>
                <a:gd name="connsiteY34" fmla="*/ 267535 h 604568"/>
                <a:gd name="connsiteX35" fmla="*/ 458155 w 605702"/>
                <a:gd name="connsiteY35" fmla="*/ 107162 h 604568"/>
                <a:gd name="connsiteX36" fmla="*/ 454719 w 605702"/>
                <a:gd name="connsiteY36" fmla="*/ 81206 h 60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5702" h="604568">
                  <a:moveTo>
                    <a:pt x="290910" y="156336"/>
                  </a:moveTo>
                  <a:cubicBezTo>
                    <a:pt x="306137" y="157147"/>
                    <a:pt x="321272" y="160032"/>
                    <a:pt x="335849" y="164992"/>
                  </a:cubicBezTo>
                  <a:lnTo>
                    <a:pt x="288310" y="212456"/>
                  </a:lnTo>
                  <a:cubicBezTo>
                    <a:pt x="257856" y="210695"/>
                    <a:pt x="226844" y="221449"/>
                    <a:pt x="203632" y="244717"/>
                  </a:cubicBezTo>
                  <a:cubicBezTo>
                    <a:pt x="160271" y="287918"/>
                    <a:pt x="160271" y="358187"/>
                    <a:pt x="203632" y="401388"/>
                  </a:cubicBezTo>
                  <a:cubicBezTo>
                    <a:pt x="246900" y="444680"/>
                    <a:pt x="317279" y="444680"/>
                    <a:pt x="360547" y="401388"/>
                  </a:cubicBezTo>
                  <a:cubicBezTo>
                    <a:pt x="383852" y="378211"/>
                    <a:pt x="394623" y="347156"/>
                    <a:pt x="392859" y="316749"/>
                  </a:cubicBezTo>
                  <a:lnTo>
                    <a:pt x="440397" y="269284"/>
                  </a:lnTo>
                  <a:cubicBezTo>
                    <a:pt x="460267" y="327595"/>
                    <a:pt x="446897" y="394620"/>
                    <a:pt x="400287" y="441065"/>
                  </a:cubicBezTo>
                  <a:cubicBezTo>
                    <a:pt x="335106" y="506236"/>
                    <a:pt x="229073" y="506236"/>
                    <a:pt x="163892" y="441065"/>
                  </a:cubicBezTo>
                  <a:cubicBezTo>
                    <a:pt x="98619" y="375987"/>
                    <a:pt x="98619" y="270118"/>
                    <a:pt x="163892" y="205040"/>
                  </a:cubicBezTo>
                  <a:cubicBezTo>
                    <a:pt x="198711" y="170137"/>
                    <a:pt x="245228" y="153902"/>
                    <a:pt x="290910" y="156336"/>
                  </a:cubicBezTo>
                  <a:close/>
                  <a:moveTo>
                    <a:pt x="246542" y="43775"/>
                  </a:moveTo>
                  <a:cubicBezTo>
                    <a:pt x="306463" y="36243"/>
                    <a:pt x="368345" y="47900"/>
                    <a:pt x="422196" y="78723"/>
                  </a:cubicBezTo>
                  <a:lnTo>
                    <a:pt x="376794" y="124054"/>
                  </a:lnTo>
                  <a:cubicBezTo>
                    <a:pt x="294811" y="85305"/>
                    <a:pt x="193980" y="99581"/>
                    <a:pt x="126109" y="167345"/>
                  </a:cubicBezTo>
                  <a:cubicBezTo>
                    <a:pt x="39948" y="253371"/>
                    <a:pt x="39948" y="392793"/>
                    <a:pt x="126109" y="478820"/>
                  </a:cubicBezTo>
                  <a:cubicBezTo>
                    <a:pt x="212271" y="564846"/>
                    <a:pt x="351912" y="564846"/>
                    <a:pt x="438073" y="478820"/>
                  </a:cubicBezTo>
                  <a:cubicBezTo>
                    <a:pt x="505944" y="411055"/>
                    <a:pt x="520428" y="310382"/>
                    <a:pt x="481432" y="228527"/>
                  </a:cubicBezTo>
                  <a:lnTo>
                    <a:pt x="526741" y="183011"/>
                  </a:lnTo>
                  <a:cubicBezTo>
                    <a:pt x="588484" y="290544"/>
                    <a:pt x="573350" y="430244"/>
                    <a:pt x="481432" y="522111"/>
                  </a:cubicBezTo>
                  <a:cubicBezTo>
                    <a:pt x="371316" y="632054"/>
                    <a:pt x="192866" y="632054"/>
                    <a:pt x="82657" y="522111"/>
                  </a:cubicBezTo>
                  <a:cubicBezTo>
                    <a:pt x="-27552" y="412168"/>
                    <a:pt x="-27552" y="233997"/>
                    <a:pt x="82657" y="123961"/>
                  </a:cubicBezTo>
                  <a:cubicBezTo>
                    <a:pt x="128662" y="78028"/>
                    <a:pt x="186622" y="51307"/>
                    <a:pt x="246542" y="43775"/>
                  </a:cubicBezTo>
                  <a:close/>
                  <a:moveTo>
                    <a:pt x="536061" y="0"/>
                  </a:moveTo>
                  <a:lnTo>
                    <a:pt x="544232" y="61368"/>
                  </a:lnTo>
                  <a:lnTo>
                    <a:pt x="605702" y="69526"/>
                  </a:lnTo>
                  <a:lnTo>
                    <a:pt x="524361" y="150732"/>
                  </a:lnTo>
                  <a:lnTo>
                    <a:pt x="498361" y="147302"/>
                  </a:lnTo>
                  <a:lnTo>
                    <a:pt x="337721" y="307767"/>
                  </a:lnTo>
                  <a:cubicBezTo>
                    <a:pt x="339021" y="312588"/>
                    <a:pt x="339764" y="317779"/>
                    <a:pt x="339764" y="323063"/>
                  </a:cubicBezTo>
                  <a:cubicBezTo>
                    <a:pt x="339764" y="354859"/>
                    <a:pt x="313950" y="380630"/>
                    <a:pt x="282101" y="380630"/>
                  </a:cubicBezTo>
                  <a:cubicBezTo>
                    <a:pt x="250251" y="380630"/>
                    <a:pt x="224437" y="354859"/>
                    <a:pt x="224437" y="323063"/>
                  </a:cubicBezTo>
                  <a:cubicBezTo>
                    <a:pt x="224437" y="291266"/>
                    <a:pt x="250251" y="265495"/>
                    <a:pt x="282101" y="265495"/>
                  </a:cubicBezTo>
                  <a:cubicBezTo>
                    <a:pt x="287393" y="265495"/>
                    <a:pt x="292500" y="266237"/>
                    <a:pt x="297422" y="267535"/>
                  </a:cubicBezTo>
                  <a:lnTo>
                    <a:pt x="458155" y="107162"/>
                  </a:lnTo>
                  <a:lnTo>
                    <a:pt x="454719" y="8120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>
              <a:noAutofit/>
            </a:bodyPr>
            <a:lstStyle/>
            <a:p>
              <a:endParaRPr lang="zh-CN" altLang="en-US" sz="1600"/>
            </a:p>
          </p:txBody>
        </p:sp>
        <p:sp>
          <p:nvSpPr>
            <p:cNvPr id="94" name="îṥľîḑê">
              <a:extLst>
                <a:ext uri="{FF2B5EF4-FFF2-40B4-BE49-F238E27FC236}">
                  <a16:creationId xmlns:a16="http://schemas.microsoft.com/office/drawing/2014/main" id="{913DC3D8-3677-485C-B407-26CEA2B45DFA}"/>
                </a:ext>
              </a:extLst>
            </p:cNvPr>
            <p:cNvSpPr/>
            <p:nvPr/>
          </p:nvSpPr>
          <p:spPr bwMode="auto">
            <a:xfrm>
              <a:off x="3738571" y="2362406"/>
              <a:ext cx="225215" cy="216594"/>
            </a:xfrm>
            <a:custGeom>
              <a:avLst/>
              <a:gdLst>
                <a:gd name="connsiteX0" fmla="*/ 61288 w 609549"/>
                <a:gd name="connsiteY0" fmla="*/ 383285 h 586216"/>
                <a:gd name="connsiteX1" fmla="*/ 71162 w 609549"/>
                <a:gd name="connsiteY1" fmla="*/ 387101 h 586216"/>
                <a:gd name="connsiteX2" fmla="*/ 120018 w 609549"/>
                <a:gd name="connsiteY2" fmla="*/ 435892 h 586216"/>
                <a:gd name="connsiteX3" fmla="*/ 120018 w 609549"/>
                <a:gd name="connsiteY3" fmla="*/ 454200 h 586216"/>
                <a:gd name="connsiteX4" fmla="*/ 56639 w 609549"/>
                <a:gd name="connsiteY4" fmla="*/ 517543 h 586216"/>
                <a:gd name="connsiteX5" fmla="*/ 35592 w 609549"/>
                <a:gd name="connsiteY5" fmla="*/ 513644 h 586216"/>
                <a:gd name="connsiteX6" fmla="*/ 51877 w 609549"/>
                <a:gd name="connsiteY6" fmla="*/ 388099 h 586216"/>
                <a:gd name="connsiteX7" fmla="*/ 61288 w 609549"/>
                <a:gd name="connsiteY7" fmla="*/ 383285 h 586216"/>
                <a:gd name="connsiteX8" fmla="*/ 235245 w 609549"/>
                <a:gd name="connsiteY8" fmla="*/ 302810 h 586216"/>
                <a:gd name="connsiteX9" fmla="*/ 306042 w 609549"/>
                <a:gd name="connsiteY9" fmla="*/ 373466 h 586216"/>
                <a:gd name="connsiteX10" fmla="*/ 258717 w 609549"/>
                <a:gd name="connsiteY10" fmla="*/ 420680 h 586216"/>
                <a:gd name="connsiteX11" fmla="*/ 230246 w 609549"/>
                <a:gd name="connsiteY11" fmla="*/ 550152 h 586216"/>
                <a:gd name="connsiteX12" fmla="*/ 92223 w 609549"/>
                <a:gd name="connsiteY12" fmla="*/ 575305 h 586216"/>
                <a:gd name="connsiteX13" fmla="*/ 88748 w 609549"/>
                <a:gd name="connsiteY13" fmla="*/ 556143 h 586216"/>
                <a:gd name="connsiteX14" fmla="*/ 165115 w 609549"/>
                <a:gd name="connsiteY14" fmla="*/ 479877 h 586216"/>
                <a:gd name="connsiteX15" fmla="*/ 165115 w 609549"/>
                <a:gd name="connsiteY15" fmla="*/ 446308 h 586216"/>
                <a:gd name="connsiteX16" fmla="*/ 88700 w 609549"/>
                <a:gd name="connsiteY16" fmla="*/ 369995 h 586216"/>
                <a:gd name="connsiteX17" fmla="*/ 92128 w 609549"/>
                <a:gd name="connsiteY17" fmla="*/ 350976 h 586216"/>
                <a:gd name="connsiteX18" fmla="*/ 189111 w 609549"/>
                <a:gd name="connsiteY18" fmla="*/ 348884 h 586216"/>
                <a:gd name="connsiteX19" fmla="*/ 257958 w 609549"/>
                <a:gd name="connsiteY19" fmla="*/ 161679 h 586216"/>
                <a:gd name="connsiteX20" fmla="*/ 317251 w 609549"/>
                <a:gd name="connsiteY20" fmla="*/ 220879 h 586216"/>
                <a:gd name="connsiteX21" fmla="*/ 388070 w 609549"/>
                <a:gd name="connsiteY21" fmla="*/ 291586 h 586216"/>
                <a:gd name="connsiteX22" fmla="*/ 604906 w 609549"/>
                <a:gd name="connsiteY22" fmla="*/ 508130 h 586216"/>
                <a:gd name="connsiteX23" fmla="*/ 604906 w 609549"/>
                <a:gd name="connsiteY23" fmla="*/ 530526 h 586216"/>
                <a:gd name="connsiteX24" fmla="*/ 556567 w 609549"/>
                <a:gd name="connsiteY24" fmla="*/ 578789 h 586216"/>
                <a:gd name="connsiteX25" fmla="*/ 545327 w 609549"/>
                <a:gd name="connsiteY25" fmla="*/ 583449 h 586216"/>
                <a:gd name="connsiteX26" fmla="*/ 534135 w 609549"/>
                <a:gd name="connsiteY26" fmla="*/ 578789 h 586216"/>
                <a:gd name="connsiteX27" fmla="*/ 317251 w 609549"/>
                <a:gd name="connsiteY27" fmla="*/ 362293 h 586216"/>
                <a:gd name="connsiteX28" fmla="*/ 246481 w 609549"/>
                <a:gd name="connsiteY28" fmla="*/ 291586 h 586216"/>
                <a:gd name="connsiteX29" fmla="*/ 187140 w 609549"/>
                <a:gd name="connsiteY29" fmla="*/ 232339 h 586216"/>
                <a:gd name="connsiteX30" fmla="*/ 58606 w 609549"/>
                <a:gd name="connsiteY30" fmla="*/ 160814 h 586216"/>
                <a:gd name="connsiteX31" fmla="*/ 126401 w 609549"/>
                <a:gd name="connsiteY31" fmla="*/ 228498 h 586216"/>
                <a:gd name="connsiteX32" fmla="*/ 111975 w 609549"/>
                <a:gd name="connsiteY32" fmla="*/ 242899 h 586216"/>
                <a:gd name="connsiteX33" fmla="*/ 119307 w 609549"/>
                <a:gd name="connsiteY33" fmla="*/ 250219 h 586216"/>
                <a:gd name="connsiteX34" fmla="*/ 119307 w 609549"/>
                <a:gd name="connsiteY34" fmla="*/ 277692 h 586216"/>
                <a:gd name="connsiteX35" fmla="*/ 115641 w 609549"/>
                <a:gd name="connsiteY35" fmla="*/ 281352 h 586216"/>
                <a:gd name="connsiteX36" fmla="*/ 88123 w 609549"/>
                <a:gd name="connsiteY36" fmla="*/ 281352 h 586216"/>
                <a:gd name="connsiteX37" fmla="*/ 5712 w 609549"/>
                <a:gd name="connsiteY37" fmla="*/ 199029 h 586216"/>
                <a:gd name="connsiteX38" fmla="*/ 5712 w 609549"/>
                <a:gd name="connsiteY38" fmla="*/ 171604 h 586216"/>
                <a:gd name="connsiteX39" fmla="*/ 9378 w 609549"/>
                <a:gd name="connsiteY39" fmla="*/ 167944 h 586216"/>
                <a:gd name="connsiteX40" fmla="*/ 36849 w 609549"/>
                <a:gd name="connsiteY40" fmla="*/ 167944 h 586216"/>
                <a:gd name="connsiteX41" fmla="*/ 44180 w 609549"/>
                <a:gd name="connsiteY41" fmla="*/ 175264 h 586216"/>
                <a:gd name="connsiteX42" fmla="*/ 585775 w 609549"/>
                <a:gd name="connsiteY42" fmla="*/ 66370 h 586216"/>
                <a:gd name="connsiteX43" fmla="*/ 595263 w 609549"/>
                <a:gd name="connsiteY43" fmla="*/ 73839 h 586216"/>
                <a:gd name="connsiteX44" fmla="*/ 578978 w 609549"/>
                <a:gd name="connsiteY44" fmla="*/ 199341 h 586216"/>
                <a:gd name="connsiteX45" fmla="*/ 559693 w 609549"/>
                <a:gd name="connsiteY45" fmla="*/ 200387 h 586216"/>
                <a:gd name="connsiteX46" fmla="*/ 510789 w 609549"/>
                <a:gd name="connsiteY46" fmla="*/ 151612 h 586216"/>
                <a:gd name="connsiteX47" fmla="*/ 510789 w 609549"/>
                <a:gd name="connsiteY47" fmla="*/ 133262 h 586216"/>
                <a:gd name="connsiteX48" fmla="*/ 574216 w 609549"/>
                <a:gd name="connsiteY48" fmla="*/ 69988 h 586216"/>
                <a:gd name="connsiteX49" fmla="*/ 585775 w 609549"/>
                <a:gd name="connsiteY49" fmla="*/ 66370 h 586216"/>
                <a:gd name="connsiteX50" fmla="*/ 158702 w 609549"/>
                <a:gd name="connsiteY50" fmla="*/ 26758 h 586216"/>
                <a:gd name="connsiteX51" fmla="*/ 172463 w 609549"/>
                <a:gd name="connsiteY51" fmla="*/ 32464 h 586216"/>
                <a:gd name="connsiteX52" fmla="*/ 179701 w 609549"/>
                <a:gd name="connsiteY52" fmla="*/ 39691 h 586216"/>
                <a:gd name="connsiteX53" fmla="*/ 246935 w 609549"/>
                <a:gd name="connsiteY53" fmla="*/ 106831 h 586216"/>
                <a:gd name="connsiteX54" fmla="*/ 254886 w 609549"/>
                <a:gd name="connsiteY54" fmla="*/ 114819 h 586216"/>
                <a:gd name="connsiteX55" fmla="*/ 257600 w 609549"/>
                <a:gd name="connsiteY55" fmla="*/ 138879 h 586216"/>
                <a:gd name="connsiteX56" fmla="*/ 254886 w 609549"/>
                <a:gd name="connsiteY56" fmla="*/ 142255 h 586216"/>
                <a:gd name="connsiteX57" fmla="*/ 252315 w 609549"/>
                <a:gd name="connsiteY57" fmla="*/ 144823 h 586216"/>
                <a:gd name="connsiteX58" fmla="*/ 246696 w 609549"/>
                <a:gd name="connsiteY58" fmla="*/ 150434 h 586216"/>
                <a:gd name="connsiteX59" fmla="*/ 175892 w 609549"/>
                <a:gd name="connsiteY59" fmla="*/ 221140 h 586216"/>
                <a:gd name="connsiteX60" fmla="*/ 172463 w 609549"/>
                <a:gd name="connsiteY60" fmla="*/ 224611 h 586216"/>
                <a:gd name="connsiteX61" fmla="*/ 170130 w 609549"/>
                <a:gd name="connsiteY61" fmla="*/ 226560 h 586216"/>
                <a:gd name="connsiteX62" fmla="*/ 162274 w 609549"/>
                <a:gd name="connsiteY62" fmla="*/ 229936 h 586216"/>
                <a:gd name="connsiteX63" fmla="*/ 158702 w 609549"/>
                <a:gd name="connsiteY63" fmla="*/ 230269 h 586216"/>
                <a:gd name="connsiteX64" fmla="*/ 144942 w 609549"/>
                <a:gd name="connsiteY64" fmla="*/ 224611 h 586216"/>
                <a:gd name="connsiteX65" fmla="*/ 137609 w 609549"/>
                <a:gd name="connsiteY65" fmla="*/ 217288 h 586216"/>
                <a:gd name="connsiteX66" fmla="*/ 69804 w 609549"/>
                <a:gd name="connsiteY66" fmla="*/ 149578 h 586216"/>
                <a:gd name="connsiteX67" fmla="*/ 62519 w 609549"/>
                <a:gd name="connsiteY67" fmla="*/ 142255 h 586216"/>
                <a:gd name="connsiteX68" fmla="*/ 62519 w 609549"/>
                <a:gd name="connsiteY68" fmla="*/ 114819 h 586216"/>
                <a:gd name="connsiteX69" fmla="*/ 144942 w 609549"/>
                <a:gd name="connsiteY69" fmla="*/ 32464 h 586216"/>
                <a:gd name="connsiteX70" fmla="*/ 158702 w 609549"/>
                <a:gd name="connsiteY70" fmla="*/ 26758 h 586216"/>
                <a:gd name="connsiteX71" fmla="*/ 254809 w 609549"/>
                <a:gd name="connsiteY71" fmla="*/ 6542 h 586216"/>
                <a:gd name="connsiteX72" fmla="*/ 321015 w 609549"/>
                <a:gd name="connsiteY72" fmla="*/ 29913 h 586216"/>
                <a:gd name="connsiteX73" fmla="*/ 260017 w 609549"/>
                <a:gd name="connsiteY73" fmla="*/ 97465 h 586216"/>
                <a:gd name="connsiteX74" fmla="*/ 193067 w 609549"/>
                <a:gd name="connsiteY74" fmla="*/ 30626 h 586216"/>
                <a:gd name="connsiteX75" fmla="*/ 254809 w 609549"/>
                <a:gd name="connsiteY75" fmla="*/ 6542 h 586216"/>
                <a:gd name="connsiteX76" fmla="*/ 503105 w 609549"/>
                <a:gd name="connsiteY76" fmla="*/ 953 h 586216"/>
                <a:gd name="connsiteX77" fmla="*/ 538560 w 609549"/>
                <a:gd name="connsiteY77" fmla="*/ 10911 h 586216"/>
                <a:gd name="connsiteX78" fmla="*/ 542083 w 609549"/>
                <a:gd name="connsiteY78" fmla="*/ 30073 h 586216"/>
                <a:gd name="connsiteX79" fmla="*/ 465709 w 609549"/>
                <a:gd name="connsiteY79" fmla="*/ 106341 h 586216"/>
                <a:gd name="connsiteX80" fmla="*/ 465709 w 609549"/>
                <a:gd name="connsiteY80" fmla="*/ 139911 h 586216"/>
                <a:gd name="connsiteX81" fmla="*/ 542131 w 609549"/>
                <a:gd name="connsiteY81" fmla="*/ 216227 h 586216"/>
                <a:gd name="connsiteX82" fmla="*/ 538655 w 609549"/>
                <a:gd name="connsiteY82" fmla="*/ 235246 h 586216"/>
                <a:gd name="connsiteX83" fmla="*/ 442187 w 609549"/>
                <a:gd name="connsiteY83" fmla="*/ 237528 h 586216"/>
                <a:gd name="connsiteX84" fmla="*/ 399238 w 609549"/>
                <a:gd name="connsiteY84" fmla="*/ 280370 h 586216"/>
                <a:gd name="connsiteX85" fmla="*/ 328482 w 609549"/>
                <a:gd name="connsiteY85" fmla="*/ 209712 h 586216"/>
                <a:gd name="connsiteX86" fmla="*/ 372240 w 609549"/>
                <a:gd name="connsiteY86" fmla="*/ 166015 h 586216"/>
                <a:gd name="connsiteX87" fmla="*/ 400571 w 609549"/>
                <a:gd name="connsiteY87" fmla="*/ 36064 h 586216"/>
                <a:gd name="connsiteX88" fmla="*/ 503105 w 609549"/>
                <a:gd name="connsiteY88" fmla="*/ 953 h 58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9549" h="586216">
                  <a:moveTo>
                    <a:pt x="61288" y="383285"/>
                  </a:moveTo>
                  <a:cubicBezTo>
                    <a:pt x="64829" y="383106"/>
                    <a:pt x="68448" y="384367"/>
                    <a:pt x="71162" y="387101"/>
                  </a:cubicBezTo>
                  <a:lnTo>
                    <a:pt x="120018" y="435892"/>
                  </a:lnTo>
                  <a:cubicBezTo>
                    <a:pt x="125113" y="440933"/>
                    <a:pt x="125113" y="449160"/>
                    <a:pt x="120018" y="454200"/>
                  </a:cubicBezTo>
                  <a:lnTo>
                    <a:pt x="56639" y="517543"/>
                  </a:lnTo>
                  <a:cubicBezTo>
                    <a:pt x="50211" y="523963"/>
                    <a:pt x="39211" y="522013"/>
                    <a:pt x="35592" y="513644"/>
                  </a:cubicBezTo>
                  <a:cubicBezTo>
                    <a:pt x="17783" y="472794"/>
                    <a:pt x="23211" y="424288"/>
                    <a:pt x="51877" y="388099"/>
                  </a:cubicBezTo>
                  <a:cubicBezTo>
                    <a:pt x="54282" y="385079"/>
                    <a:pt x="57746" y="383463"/>
                    <a:pt x="61288" y="383285"/>
                  </a:cubicBezTo>
                  <a:close/>
                  <a:moveTo>
                    <a:pt x="235245" y="302810"/>
                  </a:moveTo>
                  <a:lnTo>
                    <a:pt x="306042" y="373466"/>
                  </a:lnTo>
                  <a:lnTo>
                    <a:pt x="258717" y="420680"/>
                  </a:lnTo>
                  <a:cubicBezTo>
                    <a:pt x="274667" y="464329"/>
                    <a:pt x="265192" y="515300"/>
                    <a:pt x="230246" y="550152"/>
                  </a:cubicBezTo>
                  <a:cubicBezTo>
                    <a:pt x="192919" y="587430"/>
                    <a:pt x="137644" y="595798"/>
                    <a:pt x="92223" y="575305"/>
                  </a:cubicBezTo>
                  <a:cubicBezTo>
                    <a:pt x="84701" y="571882"/>
                    <a:pt x="82892" y="561992"/>
                    <a:pt x="88748" y="556143"/>
                  </a:cubicBezTo>
                  <a:lnTo>
                    <a:pt x="165115" y="479877"/>
                  </a:lnTo>
                  <a:cubicBezTo>
                    <a:pt x="174399" y="470605"/>
                    <a:pt x="174399" y="455580"/>
                    <a:pt x="165115" y="446308"/>
                  </a:cubicBezTo>
                  <a:lnTo>
                    <a:pt x="88700" y="369995"/>
                  </a:lnTo>
                  <a:cubicBezTo>
                    <a:pt x="82844" y="364194"/>
                    <a:pt x="84653" y="354399"/>
                    <a:pt x="92128" y="350976"/>
                  </a:cubicBezTo>
                  <a:cubicBezTo>
                    <a:pt x="122789" y="337092"/>
                    <a:pt x="157973" y="336379"/>
                    <a:pt x="189111" y="348884"/>
                  </a:cubicBezTo>
                  <a:close/>
                  <a:moveTo>
                    <a:pt x="257958" y="161679"/>
                  </a:moveTo>
                  <a:lnTo>
                    <a:pt x="317251" y="220879"/>
                  </a:lnTo>
                  <a:lnTo>
                    <a:pt x="388070" y="291586"/>
                  </a:lnTo>
                  <a:lnTo>
                    <a:pt x="604906" y="508130"/>
                  </a:lnTo>
                  <a:cubicBezTo>
                    <a:pt x="611097" y="514311"/>
                    <a:pt x="611097" y="524344"/>
                    <a:pt x="604906" y="530526"/>
                  </a:cubicBezTo>
                  <a:lnTo>
                    <a:pt x="556567" y="578789"/>
                  </a:lnTo>
                  <a:cubicBezTo>
                    <a:pt x="553471" y="581880"/>
                    <a:pt x="549423" y="583449"/>
                    <a:pt x="545327" y="583449"/>
                  </a:cubicBezTo>
                  <a:cubicBezTo>
                    <a:pt x="541279" y="583449"/>
                    <a:pt x="537231" y="581880"/>
                    <a:pt x="534135" y="578789"/>
                  </a:cubicBezTo>
                  <a:lnTo>
                    <a:pt x="317251" y="362293"/>
                  </a:lnTo>
                  <a:lnTo>
                    <a:pt x="246481" y="291586"/>
                  </a:lnTo>
                  <a:lnTo>
                    <a:pt x="187140" y="232339"/>
                  </a:lnTo>
                  <a:close/>
                  <a:moveTo>
                    <a:pt x="58606" y="160814"/>
                  </a:moveTo>
                  <a:lnTo>
                    <a:pt x="126401" y="228498"/>
                  </a:lnTo>
                  <a:lnTo>
                    <a:pt x="111975" y="242899"/>
                  </a:lnTo>
                  <a:lnTo>
                    <a:pt x="119307" y="250219"/>
                  </a:lnTo>
                  <a:cubicBezTo>
                    <a:pt x="126877" y="257824"/>
                    <a:pt x="126877" y="270087"/>
                    <a:pt x="119307" y="277692"/>
                  </a:cubicBezTo>
                  <a:lnTo>
                    <a:pt x="115641" y="281352"/>
                  </a:lnTo>
                  <a:cubicBezTo>
                    <a:pt x="108024" y="288909"/>
                    <a:pt x="95741" y="288909"/>
                    <a:pt x="88123" y="281352"/>
                  </a:cubicBezTo>
                  <a:lnTo>
                    <a:pt x="5712" y="199029"/>
                  </a:lnTo>
                  <a:cubicBezTo>
                    <a:pt x="-1905" y="191424"/>
                    <a:pt x="-1905" y="179161"/>
                    <a:pt x="5712" y="171604"/>
                  </a:cubicBezTo>
                  <a:lnTo>
                    <a:pt x="9378" y="167944"/>
                  </a:lnTo>
                  <a:cubicBezTo>
                    <a:pt x="16948" y="160339"/>
                    <a:pt x="29231" y="160339"/>
                    <a:pt x="36849" y="167944"/>
                  </a:cubicBezTo>
                  <a:lnTo>
                    <a:pt x="44180" y="175264"/>
                  </a:lnTo>
                  <a:close/>
                  <a:moveTo>
                    <a:pt x="585775" y="66370"/>
                  </a:moveTo>
                  <a:cubicBezTo>
                    <a:pt x="589775" y="67101"/>
                    <a:pt x="593430" y="69680"/>
                    <a:pt x="595263" y="73839"/>
                  </a:cubicBezTo>
                  <a:cubicBezTo>
                    <a:pt x="613072" y="114675"/>
                    <a:pt x="607644" y="163212"/>
                    <a:pt x="578978" y="199341"/>
                  </a:cubicBezTo>
                  <a:cubicBezTo>
                    <a:pt x="574168" y="205379"/>
                    <a:pt x="565121" y="205854"/>
                    <a:pt x="559693" y="200387"/>
                  </a:cubicBezTo>
                  <a:lnTo>
                    <a:pt x="510789" y="151612"/>
                  </a:lnTo>
                  <a:cubicBezTo>
                    <a:pt x="505742" y="146526"/>
                    <a:pt x="505742" y="138349"/>
                    <a:pt x="510789" y="133262"/>
                  </a:cubicBezTo>
                  <a:lnTo>
                    <a:pt x="574216" y="69988"/>
                  </a:lnTo>
                  <a:cubicBezTo>
                    <a:pt x="577430" y="66756"/>
                    <a:pt x="581775" y="65639"/>
                    <a:pt x="585775" y="66370"/>
                  </a:cubicBezTo>
                  <a:close/>
                  <a:moveTo>
                    <a:pt x="158702" y="26758"/>
                  </a:moveTo>
                  <a:cubicBezTo>
                    <a:pt x="163655" y="26758"/>
                    <a:pt x="168654" y="28660"/>
                    <a:pt x="172463" y="32464"/>
                  </a:cubicBezTo>
                  <a:lnTo>
                    <a:pt x="179701" y="39691"/>
                  </a:lnTo>
                  <a:lnTo>
                    <a:pt x="246935" y="106831"/>
                  </a:lnTo>
                  <a:lnTo>
                    <a:pt x="254886" y="114819"/>
                  </a:lnTo>
                  <a:cubicBezTo>
                    <a:pt x="261457" y="121334"/>
                    <a:pt x="262362" y="131414"/>
                    <a:pt x="257600" y="138879"/>
                  </a:cubicBezTo>
                  <a:cubicBezTo>
                    <a:pt x="256839" y="140068"/>
                    <a:pt x="255934" y="141209"/>
                    <a:pt x="254886" y="142255"/>
                  </a:cubicBezTo>
                  <a:lnTo>
                    <a:pt x="252315" y="144823"/>
                  </a:lnTo>
                  <a:lnTo>
                    <a:pt x="246696" y="150434"/>
                  </a:lnTo>
                  <a:lnTo>
                    <a:pt x="175892" y="221140"/>
                  </a:lnTo>
                  <a:lnTo>
                    <a:pt x="172463" y="224611"/>
                  </a:lnTo>
                  <a:cubicBezTo>
                    <a:pt x="171702" y="225324"/>
                    <a:pt x="170940" y="225990"/>
                    <a:pt x="170130" y="226560"/>
                  </a:cubicBezTo>
                  <a:cubicBezTo>
                    <a:pt x="167749" y="228319"/>
                    <a:pt x="165083" y="229413"/>
                    <a:pt x="162274" y="229936"/>
                  </a:cubicBezTo>
                  <a:cubicBezTo>
                    <a:pt x="161083" y="230174"/>
                    <a:pt x="159893" y="230269"/>
                    <a:pt x="158702" y="230269"/>
                  </a:cubicBezTo>
                  <a:cubicBezTo>
                    <a:pt x="153703" y="230269"/>
                    <a:pt x="148751" y="228367"/>
                    <a:pt x="144942" y="224611"/>
                  </a:cubicBezTo>
                  <a:lnTo>
                    <a:pt x="137609" y="217288"/>
                  </a:lnTo>
                  <a:lnTo>
                    <a:pt x="69804" y="149578"/>
                  </a:lnTo>
                  <a:lnTo>
                    <a:pt x="62519" y="142255"/>
                  </a:lnTo>
                  <a:cubicBezTo>
                    <a:pt x="54900" y="134647"/>
                    <a:pt x="54900" y="122380"/>
                    <a:pt x="62519" y="114819"/>
                  </a:cubicBezTo>
                  <a:lnTo>
                    <a:pt x="144942" y="32464"/>
                  </a:lnTo>
                  <a:cubicBezTo>
                    <a:pt x="148751" y="28660"/>
                    <a:pt x="153750" y="26758"/>
                    <a:pt x="158702" y="26758"/>
                  </a:cubicBezTo>
                  <a:close/>
                  <a:moveTo>
                    <a:pt x="254809" y="6542"/>
                  </a:moveTo>
                  <a:cubicBezTo>
                    <a:pt x="277279" y="4029"/>
                    <a:pt x="300492" y="9424"/>
                    <a:pt x="321015" y="29913"/>
                  </a:cubicBezTo>
                  <a:cubicBezTo>
                    <a:pt x="380347" y="89193"/>
                    <a:pt x="337205" y="46124"/>
                    <a:pt x="260017" y="97465"/>
                  </a:cubicBezTo>
                  <a:lnTo>
                    <a:pt x="193067" y="30626"/>
                  </a:lnTo>
                  <a:cubicBezTo>
                    <a:pt x="210614" y="19479"/>
                    <a:pt x="232340" y="9056"/>
                    <a:pt x="254809" y="6542"/>
                  </a:cubicBezTo>
                  <a:close/>
                  <a:moveTo>
                    <a:pt x="503105" y="953"/>
                  </a:moveTo>
                  <a:cubicBezTo>
                    <a:pt x="515252" y="2468"/>
                    <a:pt x="527216" y="5788"/>
                    <a:pt x="538560" y="10911"/>
                  </a:cubicBezTo>
                  <a:cubicBezTo>
                    <a:pt x="546131" y="14334"/>
                    <a:pt x="547940" y="24224"/>
                    <a:pt x="542083" y="30073"/>
                  </a:cubicBezTo>
                  <a:lnTo>
                    <a:pt x="465709" y="106341"/>
                  </a:lnTo>
                  <a:cubicBezTo>
                    <a:pt x="456424" y="115613"/>
                    <a:pt x="456424" y="130639"/>
                    <a:pt x="465709" y="139911"/>
                  </a:cubicBezTo>
                  <a:lnTo>
                    <a:pt x="542131" y="216227"/>
                  </a:lnTo>
                  <a:cubicBezTo>
                    <a:pt x="547940" y="222028"/>
                    <a:pt x="546178" y="231823"/>
                    <a:pt x="538655" y="235246"/>
                  </a:cubicBezTo>
                  <a:cubicBezTo>
                    <a:pt x="508181" y="249035"/>
                    <a:pt x="473184" y="249844"/>
                    <a:pt x="442187" y="237528"/>
                  </a:cubicBezTo>
                  <a:lnTo>
                    <a:pt x="399238" y="280370"/>
                  </a:lnTo>
                  <a:lnTo>
                    <a:pt x="328482" y="209712"/>
                  </a:lnTo>
                  <a:lnTo>
                    <a:pt x="372240" y="166015"/>
                  </a:lnTo>
                  <a:cubicBezTo>
                    <a:pt x="356051" y="122270"/>
                    <a:pt x="365527" y="71060"/>
                    <a:pt x="400571" y="36064"/>
                  </a:cubicBezTo>
                  <a:cubicBezTo>
                    <a:pt x="428569" y="8106"/>
                    <a:pt x="466664" y="-3592"/>
                    <a:pt x="503105" y="95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95" name="ïṩḷîdé">
              <a:extLst>
                <a:ext uri="{FF2B5EF4-FFF2-40B4-BE49-F238E27FC236}">
                  <a16:creationId xmlns:a16="http://schemas.microsoft.com/office/drawing/2014/main" id="{FF7F31EA-A3AD-4E42-80B7-00C2E476E0A4}"/>
                </a:ext>
              </a:extLst>
            </p:cNvPr>
            <p:cNvSpPr/>
            <p:nvPr/>
          </p:nvSpPr>
          <p:spPr bwMode="auto">
            <a:xfrm>
              <a:off x="3725065" y="4478610"/>
              <a:ext cx="252227" cy="204154"/>
            </a:xfrm>
            <a:custGeom>
              <a:avLst/>
              <a:gdLst>
                <a:gd name="connsiteX0" fmla="*/ 355420 w 607568"/>
                <a:gd name="connsiteY0" fmla="*/ 250307 h 491771"/>
                <a:gd name="connsiteX1" fmla="*/ 352312 w 607568"/>
                <a:gd name="connsiteY1" fmla="*/ 251812 h 491771"/>
                <a:gd name="connsiteX2" fmla="*/ 321042 w 607568"/>
                <a:gd name="connsiteY2" fmla="*/ 289814 h 491771"/>
                <a:gd name="connsiteX3" fmla="*/ 321513 w 607568"/>
                <a:gd name="connsiteY3" fmla="*/ 295364 h 491771"/>
                <a:gd name="connsiteX4" fmla="*/ 369736 w 607568"/>
                <a:gd name="connsiteY4" fmla="*/ 338257 h 491771"/>
                <a:gd name="connsiteX5" fmla="*/ 371997 w 607568"/>
                <a:gd name="connsiteY5" fmla="*/ 339104 h 491771"/>
                <a:gd name="connsiteX6" fmla="*/ 373127 w 607568"/>
                <a:gd name="connsiteY6" fmla="*/ 338916 h 491771"/>
                <a:gd name="connsiteX7" fmla="*/ 375293 w 607568"/>
                <a:gd name="connsiteY7" fmla="*/ 336282 h 491771"/>
                <a:gd name="connsiteX8" fmla="*/ 383676 w 607568"/>
                <a:gd name="connsiteY8" fmla="*/ 279467 h 491771"/>
                <a:gd name="connsiteX9" fmla="*/ 376424 w 607568"/>
                <a:gd name="connsiteY9" fmla="*/ 263287 h 491771"/>
                <a:gd name="connsiteX10" fmla="*/ 357681 w 607568"/>
                <a:gd name="connsiteY10" fmla="*/ 250965 h 491771"/>
                <a:gd name="connsiteX11" fmla="*/ 355420 w 607568"/>
                <a:gd name="connsiteY11" fmla="*/ 250307 h 491771"/>
                <a:gd name="connsiteX12" fmla="*/ 258879 w 607568"/>
                <a:gd name="connsiteY12" fmla="*/ 250307 h 491771"/>
                <a:gd name="connsiteX13" fmla="*/ 256712 w 607568"/>
                <a:gd name="connsiteY13" fmla="*/ 250965 h 491771"/>
                <a:gd name="connsiteX14" fmla="*/ 237969 w 607568"/>
                <a:gd name="connsiteY14" fmla="*/ 263287 h 491771"/>
                <a:gd name="connsiteX15" fmla="*/ 230717 w 607568"/>
                <a:gd name="connsiteY15" fmla="*/ 279467 h 491771"/>
                <a:gd name="connsiteX16" fmla="*/ 239100 w 607568"/>
                <a:gd name="connsiteY16" fmla="*/ 336282 h 491771"/>
                <a:gd name="connsiteX17" fmla="*/ 241266 w 607568"/>
                <a:gd name="connsiteY17" fmla="*/ 338916 h 491771"/>
                <a:gd name="connsiteX18" fmla="*/ 242396 w 607568"/>
                <a:gd name="connsiteY18" fmla="*/ 339104 h 491771"/>
                <a:gd name="connsiteX19" fmla="*/ 244657 w 607568"/>
                <a:gd name="connsiteY19" fmla="*/ 338257 h 491771"/>
                <a:gd name="connsiteX20" fmla="*/ 292880 w 607568"/>
                <a:gd name="connsiteY20" fmla="*/ 295364 h 491771"/>
                <a:gd name="connsiteX21" fmla="*/ 293351 w 607568"/>
                <a:gd name="connsiteY21" fmla="*/ 289814 h 491771"/>
                <a:gd name="connsiteX22" fmla="*/ 261987 w 607568"/>
                <a:gd name="connsiteY22" fmla="*/ 251812 h 491771"/>
                <a:gd name="connsiteX23" fmla="*/ 258879 w 607568"/>
                <a:gd name="connsiteY23" fmla="*/ 250307 h 491771"/>
                <a:gd name="connsiteX24" fmla="*/ 500465 w 607568"/>
                <a:gd name="connsiteY24" fmla="*/ 66049 h 491771"/>
                <a:gd name="connsiteX25" fmla="*/ 565743 w 607568"/>
                <a:gd name="connsiteY25" fmla="*/ 130673 h 491771"/>
                <a:gd name="connsiteX26" fmla="*/ 566120 w 607568"/>
                <a:gd name="connsiteY26" fmla="*/ 130673 h 491771"/>
                <a:gd name="connsiteX27" fmla="*/ 580250 w 607568"/>
                <a:gd name="connsiteY27" fmla="*/ 160962 h 491771"/>
                <a:gd name="connsiteX28" fmla="*/ 560939 w 607568"/>
                <a:gd name="connsiteY28" fmla="*/ 182503 h 491771"/>
                <a:gd name="connsiteX29" fmla="*/ 531927 w 607568"/>
                <a:gd name="connsiteY29" fmla="*/ 223799 h 491771"/>
                <a:gd name="connsiteX30" fmla="*/ 528253 w 607568"/>
                <a:gd name="connsiteY30" fmla="*/ 234240 h 491771"/>
                <a:gd name="connsiteX31" fmla="*/ 530797 w 607568"/>
                <a:gd name="connsiteY31" fmla="*/ 246281 h 491771"/>
                <a:gd name="connsiteX32" fmla="*/ 545868 w 607568"/>
                <a:gd name="connsiteY32" fmla="*/ 261143 h 491771"/>
                <a:gd name="connsiteX33" fmla="*/ 558961 w 607568"/>
                <a:gd name="connsiteY33" fmla="*/ 263777 h 491771"/>
                <a:gd name="connsiteX34" fmla="*/ 597299 w 607568"/>
                <a:gd name="connsiteY34" fmla="*/ 301968 h 491771"/>
                <a:gd name="connsiteX35" fmla="*/ 607002 w 607568"/>
                <a:gd name="connsiteY35" fmla="*/ 350788 h 491771"/>
                <a:gd name="connsiteX36" fmla="*/ 601256 w 607568"/>
                <a:gd name="connsiteY36" fmla="*/ 373835 h 491771"/>
                <a:gd name="connsiteX37" fmla="*/ 579685 w 607568"/>
                <a:gd name="connsiteY37" fmla="*/ 384088 h 491771"/>
                <a:gd name="connsiteX38" fmla="*/ 490386 w 607568"/>
                <a:gd name="connsiteY38" fmla="*/ 384088 h 491771"/>
                <a:gd name="connsiteX39" fmla="*/ 467685 w 607568"/>
                <a:gd name="connsiteY39" fmla="*/ 310058 h 491771"/>
                <a:gd name="connsiteX40" fmla="*/ 431702 w 607568"/>
                <a:gd name="connsiteY40" fmla="*/ 267445 h 491771"/>
                <a:gd name="connsiteX41" fmla="*/ 441969 w 607568"/>
                <a:gd name="connsiteY41" fmla="*/ 263777 h 491771"/>
                <a:gd name="connsiteX42" fmla="*/ 455157 w 607568"/>
                <a:gd name="connsiteY42" fmla="*/ 261237 h 491771"/>
                <a:gd name="connsiteX43" fmla="*/ 470228 w 607568"/>
                <a:gd name="connsiteY43" fmla="*/ 246281 h 491771"/>
                <a:gd name="connsiteX44" fmla="*/ 472677 w 607568"/>
                <a:gd name="connsiteY44" fmla="*/ 234240 h 491771"/>
                <a:gd name="connsiteX45" fmla="*/ 469098 w 607568"/>
                <a:gd name="connsiteY45" fmla="*/ 223893 h 491771"/>
                <a:gd name="connsiteX46" fmla="*/ 439991 w 607568"/>
                <a:gd name="connsiteY46" fmla="*/ 182503 h 491771"/>
                <a:gd name="connsiteX47" fmla="*/ 426144 w 607568"/>
                <a:gd name="connsiteY47" fmla="*/ 172720 h 491771"/>
                <a:gd name="connsiteX48" fmla="*/ 441404 w 607568"/>
                <a:gd name="connsiteY48" fmla="*/ 143278 h 491771"/>
                <a:gd name="connsiteX49" fmla="*/ 439708 w 607568"/>
                <a:gd name="connsiteY49" fmla="*/ 107438 h 491771"/>
                <a:gd name="connsiteX50" fmla="*/ 500465 w 607568"/>
                <a:gd name="connsiteY50" fmla="*/ 66049 h 491771"/>
                <a:gd name="connsiteX51" fmla="*/ 107100 w 607568"/>
                <a:gd name="connsiteY51" fmla="*/ 66049 h 491771"/>
                <a:gd name="connsiteX52" fmla="*/ 171341 w 607568"/>
                <a:gd name="connsiteY52" fmla="*/ 123618 h 491771"/>
                <a:gd name="connsiteX53" fmla="*/ 172849 w 607568"/>
                <a:gd name="connsiteY53" fmla="*/ 143278 h 491771"/>
                <a:gd name="connsiteX54" fmla="*/ 184246 w 607568"/>
                <a:gd name="connsiteY54" fmla="*/ 168205 h 491771"/>
                <a:gd name="connsiteX55" fmla="*/ 167574 w 607568"/>
                <a:gd name="connsiteY55" fmla="*/ 182503 h 491771"/>
                <a:gd name="connsiteX56" fmla="*/ 138468 w 607568"/>
                <a:gd name="connsiteY56" fmla="*/ 223799 h 491771"/>
                <a:gd name="connsiteX57" fmla="*/ 134794 w 607568"/>
                <a:gd name="connsiteY57" fmla="*/ 234240 h 491771"/>
                <a:gd name="connsiteX58" fmla="*/ 137337 w 607568"/>
                <a:gd name="connsiteY58" fmla="*/ 246281 h 491771"/>
                <a:gd name="connsiteX59" fmla="*/ 152408 w 607568"/>
                <a:gd name="connsiteY59" fmla="*/ 261143 h 491771"/>
                <a:gd name="connsiteX60" fmla="*/ 165596 w 607568"/>
                <a:gd name="connsiteY60" fmla="*/ 263777 h 491771"/>
                <a:gd name="connsiteX61" fmla="*/ 179442 w 607568"/>
                <a:gd name="connsiteY61" fmla="*/ 268856 h 491771"/>
                <a:gd name="connsiteX62" fmla="*/ 146662 w 607568"/>
                <a:gd name="connsiteY62" fmla="*/ 310058 h 491771"/>
                <a:gd name="connsiteX63" fmla="*/ 123867 w 607568"/>
                <a:gd name="connsiteY63" fmla="*/ 384088 h 491771"/>
                <a:gd name="connsiteX64" fmla="*/ 27883 w 607568"/>
                <a:gd name="connsiteY64" fmla="*/ 384088 h 491771"/>
                <a:gd name="connsiteX65" fmla="*/ 6312 w 607568"/>
                <a:gd name="connsiteY65" fmla="*/ 373835 h 491771"/>
                <a:gd name="connsiteX66" fmla="*/ 566 w 607568"/>
                <a:gd name="connsiteY66" fmla="*/ 350788 h 491771"/>
                <a:gd name="connsiteX67" fmla="*/ 10268 w 607568"/>
                <a:gd name="connsiteY67" fmla="*/ 301968 h 491771"/>
                <a:gd name="connsiteX68" fmla="*/ 48606 w 607568"/>
                <a:gd name="connsiteY68" fmla="*/ 263777 h 491771"/>
                <a:gd name="connsiteX69" fmla="*/ 61699 w 607568"/>
                <a:gd name="connsiteY69" fmla="*/ 261237 h 491771"/>
                <a:gd name="connsiteX70" fmla="*/ 76770 w 607568"/>
                <a:gd name="connsiteY70" fmla="*/ 246281 h 491771"/>
                <a:gd name="connsiteX71" fmla="*/ 79313 w 607568"/>
                <a:gd name="connsiteY71" fmla="*/ 234240 h 491771"/>
                <a:gd name="connsiteX72" fmla="*/ 75639 w 607568"/>
                <a:gd name="connsiteY72" fmla="*/ 223893 h 491771"/>
                <a:gd name="connsiteX73" fmla="*/ 46628 w 607568"/>
                <a:gd name="connsiteY73" fmla="*/ 182503 h 491771"/>
                <a:gd name="connsiteX74" fmla="*/ 27318 w 607568"/>
                <a:gd name="connsiteY74" fmla="*/ 160962 h 491771"/>
                <a:gd name="connsiteX75" fmla="*/ 41447 w 607568"/>
                <a:gd name="connsiteY75" fmla="*/ 130673 h 491771"/>
                <a:gd name="connsiteX76" fmla="*/ 41824 w 607568"/>
                <a:gd name="connsiteY76" fmla="*/ 130673 h 491771"/>
                <a:gd name="connsiteX77" fmla="*/ 107100 w 607568"/>
                <a:gd name="connsiteY77" fmla="*/ 66049 h 491771"/>
                <a:gd name="connsiteX78" fmla="*/ 298626 w 607568"/>
                <a:gd name="connsiteY78" fmla="*/ 0 h 491771"/>
                <a:gd name="connsiteX79" fmla="*/ 315956 w 607568"/>
                <a:gd name="connsiteY79" fmla="*/ 0 h 491771"/>
                <a:gd name="connsiteX80" fmla="*/ 401854 w 607568"/>
                <a:gd name="connsiteY80" fmla="*/ 85787 h 491771"/>
                <a:gd name="connsiteX81" fmla="*/ 401854 w 607568"/>
                <a:gd name="connsiteY81" fmla="*/ 95476 h 491771"/>
                <a:gd name="connsiteX82" fmla="*/ 421633 w 607568"/>
                <a:gd name="connsiteY82" fmla="*/ 138840 h 491771"/>
                <a:gd name="connsiteX83" fmla="*/ 417960 w 607568"/>
                <a:gd name="connsiteY83" fmla="*/ 149281 h 491771"/>
                <a:gd name="connsiteX84" fmla="*/ 417112 w 607568"/>
                <a:gd name="connsiteY84" fmla="*/ 151068 h 491771"/>
                <a:gd name="connsiteX85" fmla="*/ 411273 w 607568"/>
                <a:gd name="connsiteY85" fmla="*/ 159534 h 491771"/>
                <a:gd name="connsiteX86" fmla="*/ 410896 w 607568"/>
                <a:gd name="connsiteY86" fmla="*/ 159910 h 491771"/>
                <a:gd name="connsiteX87" fmla="*/ 394037 w 607568"/>
                <a:gd name="connsiteY87" fmla="*/ 169787 h 491771"/>
                <a:gd name="connsiteX88" fmla="*/ 384900 w 607568"/>
                <a:gd name="connsiteY88" fmla="*/ 189541 h 491771"/>
                <a:gd name="connsiteX89" fmla="*/ 384712 w 607568"/>
                <a:gd name="connsiteY89" fmla="*/ 189823 h 491771"/>
                <a:gd name="connsiteX90" fmla="*/ 373316 w 607568"/>
                <a:gd name="connsiteY90" fmla="*/ 207131 h 491771"/>
                <a:gd name="connsiteX91" fmla="*/ 372750 w 607568"/>
                <a:gd name="connsiteY91" fmla="*/ 207789 h 491771"/>
                <a:gd name="connsiteX92" fmla="*/ 359847 w 607568"/>
                <a:gd name="connsiteY92" fmla="*/ 222275 h 491771"/>
                <a:gd name="connsiteX93" fmla="*/ 359188 w 607568"/>
                <a:gd name="connsiteY93" fmla="*/ 222934 h 491771"/>
                <a:gd name="connsiteX94" fmla="*/ 345154 w 607568"/>
                <a:gd name="connsiteY94" fmla="*/ 234598 h 491771"/>
                <a:gd name="connsiteX95" fmla="*/ 345625 w 607568"/>
                <a:gd name="connsiteY95" fmla="*/ 236855 h 491771"/>
                <a:gd name="connsiteX96" fmla="*/ 348639 w 607568"/>
                <a:gd name="connsiteY96" fmla="*/ 235538 h 491771"/>
                <a:gd name="connsiteX97" fmla="*/ 355514 w 607568"/>
                <a:gd name="connsiteY97" fmla="*/ 234033 h 491771"/>
                <a:gd name="connsiteX98" fmla="*/ 366628 w 607568"/>
                <a:gd name="connsiteY98" fmla="*/ 237326 h 491771"/>
                <a:gd name="connsiteX99" fmla="*/ 385371 w 607568"/>
                <a:gd name="connsiteY99" fmla="*/ 249648 h 491771"/>
                <a:gd name="connsiteX100" fmla="*/ 399876 w 607568"/>
                <a:gd name="connsiteY100" fmla="*/ 279373 h 491771"/>
                <a:gd name="connsiteX101" fmla="*/ 430016 w 607568"/>
                <a:gd name="connsiteY101" fmla="*/ 289814 h 491771"/>
                <a:gd name="connsiteX102" fmla="*/ 448382 w 607568"/>
                <a:gd name="connsiteY102" fmla="*/ 316058 h 491771"/>
                <a:gd name="connsiteX103" fmla="*/ 481630 w 607568"/>
                <a:gd name="connsiteY103" fmla="*/ 424515 h 491771"/>
                <a:gd name="connsiteX104" fmla="*/ 483891 w 607568"/>
                <a:gd name="connsiteY104" fmla="*/ 436461 h 491771"/>
                <a:gd name="connsiteX105" fmla="*/ 473718 w 607568"/>
                <a:gd name="connsiteY105" fmla="*/ 470700 h 491771"/>
                <a:gd name="connsiteX106" fmla="*/ 443956 w 607568"/>
                <a:gd name="connsiteY106" fmla="*/ 490360 h 491771"/>
                <a:gd name="connsiteX107" fmla="*/ 431805 w 607568"/>
                <a:gd name="connsiteY107" fmla="*/ 491771 h 491771"/>
                <a:gd name="connsiteX108" fmla="*/ 325375 w 607568"/>
                <a:gd name="connsiteY108" fmla="*/ 491771 h 491771"/>
                <a:gd name="connsiteX109" fmla="*/ 337430 w 607568"/>
                <a:gd name="connsiteY109" fmla="*/ 415296 h 491771"/>
                <a:gd name="connsiteX110" fmla="*/ 334605 w 607568"/>
                <a:gd name="connsiteY110" fmla="*/ 389052 h 491771"/>
                <a:gd name="connsiteX111" fmla="*/ 323962 w 607568"/>
                <a:gd name="connsiteY111" fmla="*/ 360927 h 491771"/>
                <a:gd name="connsiteX112" fmla="*/ 337430 w 607568"/>
                <a:gd name="connsiteY112" fmla="*/ 347476 h 491771"/>
                <a:gd name="connsiteX113" fmla="*/ 307196 w 607568"/>
                <a:gd name="connsiteY113" fmla="*/ 317281 h 491771"/>
                <a:gd name="connsiteX114" fmla="*/ 276868 w 607568"/>
                <a:gd name="connsiteY114" fmla="*/ 347476 h 491771"/>
                <a:gd name="connsiteX115" fmla="*/ 290337 w 607568"/>
                <a:gd name="connsiteY115" fmla="*/ 360927 h 491771"/>
                <a:gd name="connsiteX116" fmla="*/ 279694 w 607568"/>
                <a:gd name="connsiteY116" fmla="*/ 389052 h 491771"/>
                <a:gd name="connsiteX117" fmla="*/ 276963 w 607568"/>
                <a:gd name="connsiteY117" fmla="*/ 415296 h 491771"/>
                <a:gd name="connsiteX118" fmla="*/ 288736 w 607568"/>
                <a:gd name="connsiteY118" fmla="*/ 491771 h 491771"/>
                <a:gd name="connsiteX119" fmla="*/ 182493 w 607568"/>
                <a:gd name="connsiteY119" fmla="*/ 491771 h 491771"/>
                <a:gd name="connsiteX120" fmla="*/ 170437 w 607568"/>
                <a:gd name="connsiteY120" fmla="*/ 490360 h 491771"/>
                <a:gd name="connsiteX121" fmla="*/ 140675 w 607568"/>
                <a:gd name="connsiteY121" fmla="*/ 470700 h 491771"/>
                <a:gd name="connsiteX122" fmla="*/ 132669 w 607568"/>
                <a:gd name="connsiteY122" fmla="*/ 424515 h 491771"/>
                <a:gd name="connsiteX123" fmla="*/ 166011 w 607568"/>
                <a:gd name="connsiteY123" fmla="*/ 316058 h 491771"/>
                <a:gd name="connsiteX124" fmla="*/ 184377 w 607568"/>
                <a:gd name="connsiteY124" fmla="*/ 289814 h 491771"/>
                <a:gd name="connsiteX125" fmla="*/ 214517 w 607568"/>
                <a:gd name="connsiteY125" fmla="*/ 279373 h 491771"/>
                <a:gd name="connsiteX126" fmla="*/ 214517 w 607568"/>
                <a:gd name="connsiteY126" fmla="*/ 279279 h 491771"/>
                <a:gd name="connsiteX127" fmla="*/ 229022 w 607568"/>
                <a:gd name="connsiteY127" fmla="*/ 249648 h 491771"/>
                <a:gd name="connsiteX128" fmla="*/ 247765 w 607568"/>
                <a:gd name="connsiteY128" fmla="*/ 237326 h 491771"/>
                <a:gd name="connsiteX129" fmla="*/ 258879 w 607568"/>
                <a:gd name="connsiteY129" fmla="*/ 234033 h 491771"/>
                <a:gd name="connsiteX130" fmla="*/ 265754 w 607568"/>
                <a:gd name="connsiteY130" fmla="*/ 235538 h 491771"/>
                <a:gd name="connsiteX131" fmla="*/ 268768 w 607568"/>
                <a:gd name="connsiteY131" fmla="*/ 236855 h 491771"/>
                <a:gd name="connsiteX132" fmla="*/ 269239 w 607568"/>
                <a:gd name="connsiteY132" fmla="*/ 234598 h 491771"/>
                <a:gd name="connsiteX133" fmla="*/ 255205 w 607568"/>
                <a:gd name="connsiteY133" fmla="*/ 222934 h 491771"/>
                <a:gd name="connsiteX134" fmla="*/ 254546 w 607568"/>
                <a:gd name="connsiteY134" fmla="*/ 222275 h 491771"/>
                <a:gd name="connsiteX135" fmla="*/ 241548 w 607568"/>
                <a:gd name="connsiteY135" fmla="*/ 207789 h 491771"/>
                <a:gd name="connsiteX136" fmla="*/ 241077 w 607568"/>
                <a:gd name="connsiteY136" fmla="*/ 207225 h 491771"/>
                <a:gd name="connsiteX137" fmla="*/ 229681 w 607568"/>
                <a:gd name="connsiteY137" fmla="*/ 189823 h 491771"/>
                <a:gd name="connsiteX138" fmla="*/ 229493 w 607568"/>
                <a:gd name="connsiteY138" fmla="*/ 189635 h 491771"/>
                <a:gd name="connsiteX139" fmla="*/ 220356 w 607568"/>
                <a:gd name="connsiteY139" fmla="*/ 169787 h 491771"/>
                <a:gd name="connsiteX140" fmla="*/ 203497 w 607568"/>
                <a:gd name="connsiteY140" fmla="*/ 159910 h 491771"/>
                <a:gd name="connsiteX141" fmla="*/ 203120 w 607568"/>
                <a:gd name="connsiteY141" fmla="*/ 159534 h 491771"/>
                <a:gd name="connsiteX142" fmla="*/ 197281 w 607568"/>
                <a:gd name="connsiteY142" fmla="*/ 151068 h 491771"/>
                <a:gd name="connsiteX143" fmla="*/ 196433 w 607568"/>
                <a:gd name="connsiteY143" fmla="*/ 149281 h 491771"/>
                <a:gd name="connsiteX144" fmla="*/ 192666 w 607568"/>
                <a:gd name="connsiteY144" fmla="*/ 138840 h 491771"/>
                <a:gd name="connsiteX145" fmla="*/ 212727 w 607568"/>
                <a:gd name="connsiteY145" fmla="*/ 95476 h 491771"/>
                <a:gd name="connsiteX146" fmla="*/ 212727 w 607568"/>
                <a:gd name="connsiteY146" fmla="*/ 85787 h 491771"/>
                <a:gd name="connsiteX147" fmla="*/ 298626 w 607568"/>
                <a:gd name="connsiteY147" fmla="*/ 0 h 49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607568" h="491771">
                  <a:moveTo>
                    <a:pt x="355420" y="250307"/>
                  </a:moveTo>
                  <a:cubicBezTo>
                    <a:pt x="354290" y="250307"/>
                    <a:pt x="353160" y="250871"/>
                    <a:pt x="352312" y="251812"/>
                  </a:cubicBezTo>
                  <a:lnTo>
                    <a:pt x="321042" y="289814"/>
                  </a:lnTo>
                  <a:cubicBezTo>
                    <a:pt x="319723" y="291507"/>
                    <a:pt x="319912" y="293953"/>
                    <a:pt x="321513" y="295364"/>
                  </a:cubicBezTo>
                  <a:lnTo>
                    <a:pt x="369736" y="338257"/>
                  </a:lnTo>
                  <a:cubicBezTo>
                    <a:pt x="370396" y="338822"/>
                    <a:pt x="371149" y="339104"/>
                    <a:pt x="371997" y="339104"/>
                  </a:cubicBezTo>
                  <a:cubicBezTo>
                    <a:pt x="372374" y="339104"/>
                    <a:pt x="372750" y="339010"/>
                    <a:pt x="373127" y="338916"/>
                  </a:cubicBezTo>
                  <a:cubicBezTo>
                    <a:pt x="374257" y="338539"/>
                    <a:pt x="375105" y="337505"/>
                    <a:pt x="375293" y="336282"/>
                  </a:cubicBezTo>
                  <a:lnTo>
                    <a:pt x="383676" y="279467"/>
                  </a:lnTo>
                  <a:cubicBezTo>
                    <a:pt x="384618" y="273164"/>
                    <a:pt x="381792" y="266768"/>
                    <a:pt x="376424" y="263287"/>
                  </a:cubicBezTo>
                  <a:lnTo>
                    <a:pt x="357681" y="250965"/>
                  </a:lnTo>
                  <a:cubicBezTo>
                    <a:pt x="357021" y="250495"/>
                    <a:pt x="356174" y="250307"/>
                    <a:pt x="355420" y="250307"/>
                  </a:cubicBezTo>
                  <a:close/>
                  <a:moveTo>
                    <a:pt x="258879" y="250307"/>
                  </a:moveTo>
                  <a:cubicBezTo>
                    <a:pt x="258125" y="250307"/>
                    <a:pt x="257372" y="250495"/>
                    <a:pt x="256712" y="250965"/>
                  </a:cubicBezTo>
                  <a:lnTo>
                    <a:pt x="237969" y="263287"/>
                  </a:lnTo>
                  <a:cubicBezTo>
                    <a:pt x="232601" y="266768"/>
                    <a:pt x="229775" y="273164"/>
                    <a:pt x="230717" y="279467"/>
                  </a:cubicBezTo>
                  <a:lnTo>
                    <a:pt x="239100" y="336282"/>
                  </a:lnTo>
                  <a:cubicBezTo>
                    <a:pt x="239288" y="337505"/>
                    <a:pt x="240136" y="338539"/>
                    <a:pt x="241266" y="338916"/>
                  </a:cubicBezTo>
                  <a:cubicBezTo>
                    <a:pt x="241643" y="339010"/>
                    <a:pt x="242019" y="339104"/>
                    <a:pt x="242396" y="339104"/>
                  </a:cubicBezTo>
                  <a:cubicBezTo>
                    <a:pt x="243244" y="339104"/>
                    <a:pt x="243997" y="338822"/>
                    <a:pt x="244657" y="338257"/>
                  </a:cubicBezTo>
                  <a:lnTo>
                    <a:pt x="292880" y="295364"/>
                  </a:lnTo>
                  <a:cubicBezTo>
                    <a:pt x="294481" y="293953"/>
                    <a:pt x="294670" y="291507"/>
                    <a:pt x="293351" y="289814"/>
                  </a:cubicBezTo>
                  <a:lnTo>
                    <a:pt x="261987" y="251812"/>
                  </a:lnTo>
                  <a:cubicBezTo>
                    <a:pt x="261233" y="250871"/>
                    <a:pt x="260103" y="250307"/>
                    <a:pt x="258879" y="250307"/>
                  </a:cubicBezTo>
                  <a:close/>
                  <a:moveTo>
                    <a:pt x="500465" y="66049"/>
                  </a:moveTo>
                  <a:cubicBezTo>
                    <a:pt x="548129" y="66049"/>
                    <a:pt x="562447" y="93516"/>
                    <a:pt x="565743" y="130673"/>
                  </a:cubicBezTo>
                  <a:cubicBezTo>
                    <a:pt x="565932" y="130673"/>
                    <a:pt x="566026" y="130673"/>
                    <a:pt x="566120" y="130673"/>
                  </a:cubicBezTo>
                  <a:cubicBezTo>
                    <a:pt x="577141" y="133118"/>
                    <a:pt x="583358" y="146664"/>
                    <a:pt x="580250" y="160962"/>
                  </a:cubicBezTo>
                  <a:cubicBezTo>
                    <a:pt x="577706" y="172532"/>
                    <a:pt x="569700" y="180904"/>
                    <a:pt x="560939" y="182503"/>
                  </a:cubicBezTo>
                  <a:cubicBezTo>
                    <a:pt x="554628" y="199529"/>
                    <a:pt x="543796" y="214016"/>
                    <a:pt x="531927" y="223799"/>
                  </a:cubicBezTo>
                  <a:cubicBezTo>
                    <a:pt x="528913" y="226338"/>
                    <a:pt x="527500" y="230383"/>
                    <a:pt x="528253" y="234240"/>
                  </a:cubicBezTo>
                  <a:lnTo>
                    <a:pt x="530797" y="246281"/>
                  </a:lnTo>
                  <a:cubicBezTo>
                    <a:pt x="532304" y="253806"/>
                    <a:pt x="538238" y="259732"/>
                    <a:pt x="545868" y="261143"/>
                  </a:cubicBezTo>
                  <a:lnTo>
                    <a:pt x="558961" y="263777"/>
                  </a:lnTo>
                  <a:cubicBezTo>
                    <a:pt x="578366" y="267634"/>
                    <a:pt x="593437" y="282684"/>
                    <a:pt x="597299" y="301968"/>
                  </a:cubicBezTo>
                  <a:lnTo>
                    <a:pt x="607002" y="350788"/>
                  </a:lnTo>
                  <a:cubicBezTo>
                    <a:pt x="608697" y="358972"/>
                    <a:pt x="606531" y="367438"/>
                    <a:pt x="601256" y="373835"/>
                  </a:cubicBezTo>
                  <a:cubicBezTo>
                    <a:pt x="595981" y="380325"/>
                    <a:pt x="588068" y="384088"/>
                    <a:pt x="579685" y="384088"/>
                  </a:cubicBezTo>
                  <a:lnTo>
                    <a:pt x="490386" y="384088"/>
                  </a:lnTo>
                  <a:lnTo>
                    <a:pt x="467685" y="310058"/>
                  </a:lnTo>
                  <a:cubicBezTo>
                    <a:pt x="461845" y="291150"/>
                    <a:pt x="448563" y="276194"/>
                    <a:pt x="431702" y="267445"/>
                  </a:cubicBezTo>
                  <a:cubicBezTo>
                    <a:pt x="434999" y="265940"/>
                    <a:pt x="438295" y="264529"/>
                    <a:pt x="441969" y="263777"/>
                  </a:cubicBezTo>
                  <a:lnTo>
                    <a:pt x="455157" y="261237"/>
                  </a:lnTo>
                  <a:cubicBezTo>
                    <a:pt x="462692" y="259732"/>
                    <a:pt x="468627" y="253806"/>
                    <a:pt x="470228" y="246281"/>
                  </a:cubicBezTo>
                  <a:lnTo>
                    <a:pt x="472677" y="234240"/>
                  </a:lnTo>
                  <a:cubicBezTo>
                    <a:pt x="473525" y="230383"/>
                    <a:pt x="472112" y="226338"/>
                    <a:pt x="469098" y="223893"/>
                  </a:cubicBezTo>
                  <a:cubicBezTo>
                    <a:pt x="457229" y="214016"/>
                    <a:pt x="446302" y="199529"/>
                    <a:pt x="439991" y="182503"/>
                  </a:cubicBezTo>
                  <a:cubicBezTo>
                    <a:pt x="434716" y="181563"/>
                    <a:pt x="429818" y="177894"/>
                    <a:pt x="426144" y="172720"/>
                  </a:cubicBezTo>
                  <a:cubicBezTo>
                    <a:pt x="433303" y="164725"/>
                    <a:pt x="438861" y="154754"/>
                    <a:pt x="441404" y="143278"/>
                  </a:cubicBezTo>
                  <a:cubicBezTo>
                    <a:pt x="444324" y="130485"/>
                    <a:pt x="443476" y="118068"/>
                    <a:pt x="439708" y="107438"/>
                  </a:cubicBezTo>
                  <a:cubicBezTo>
                    <a:pt x="447244" y="82699"/>
                    <a:pt x="464200" y="66049"/>
                    <a:pt x="500465" y="66049"/>
                  </a:cubicBezTo>
                  <a:close/>
                  <a:moveTo>
                    <a:pt x="107100" y="66049"/>
                  </a:moveTo>
                  <a:cubicBezTo>
                    <a:pt x="151561" y="66049"/>
                    <a:pt x="166820" y="90130"/>
                    <a:pt x="171341" y="123618"/>
                  </a:cubicBezTo>
                  <a:cubicBezTo>
                    <a:pt x="170965" y="129920"/>
                    <a:pt x="171436" y="136505"/>
                    <a:pt x="172849" y="143278"/>
                  </a:cubicBezTo>
                  <a:cubicBezTo>
                    <a:pt x="174921" y="152590"/>
                    <a:pt x="178971" y="161056"/>
                    <a:pt x="184246" y="168205"/>
                  </a:cubicBezTo>
                  <a:cubicBezTo>
                    <a:pt x="180573" y="175919"/>
                    <a:pt x="174356" y="181281"/>
                    <a:pt x="167574" y="182503"/>
                  </a:cubicBezTo>
                  <a:cubicBezTo>
                    <a:pt x="161263" y="199529"/>
                    <a:pt x="150336" y="214016"/>
                    <a:pt x="138468" y="223799"/>
                  </a:cubicBezTo>
                  <a:cubicBezTo>
                    <a:pt x="135453" y="226338"/>
                    <a:pt x="134040" y="230383"/>
                    <a:pt x="134794" y="234240"/>
                  </a:cubicBezTo>
                  <a:lnTo>
                    <a:pt x="137337" y="246281"/>
                  </a:lnTo>
                  <a:cubicBezTo>
                    <a:pt x="138939" y="253806"/>
                    <a:pt x="144873" y="259732"/>
                    <a:pt x="152408" y="261143"/>
                  </a:cubicBezTo>
                  <a:lnTo>
                    <a:pt x="165596" y="263777"/>
                  </a:lnTo>
                  <a:cubicBezTo>
                    <a:pt x="170494" y="264812"/>
                    <a:pt x="175203" y="266505"/>
                    <a:pt x="179442" y="268856"/>
                  </a:cubicBezTo>
                  <a:cubicBezTo>
                    <a:pt x="164088" y="277793"/>
                    <a:pt x="152126" y="292279"/>
                    <a:pt x="146662" y="310058"/>
                  </a:cubicBezTo>
                  <a:lnTo>
                    <a:pt x="123867" y="384088"/>
                  </a:lnTo>
                  <a:lnTo>
                    <a:pt x="27883" y="384088"/>
                  </a:lnTo>
                  <a:cubicBezTo>
                    <a:pt x="19499" y="384088"/>
                    <a:pt x="11587" y="380325"/>
                    <a:pt x="6312" y="373835"/>
                  </a:cubicBezTo>
                  <a:cubicBezTo>
                    <a:pt x="1037" y="367438"/>
                    <a:pt x="-1129" y="358972"/>
                    <a:pt x="566" y="350788"/>
                  </a:cubicBezTo>
                  <a:lnTo>
                    <a:pt x="10268" y="301968"/>
                  </a:lnTo>
                  <a:cubicBezTo>
                    <a:pt x="14130" y="282684"/>
                    <a:pt x="29202" y="267634"/>
                    <a:pt x="48606" y="263777"/>
                  </a:cubicBezTo>
                  <a:lnTo>
                    <a:pt x="61699" y="261237"/>
                  </a:lnTo>
                  <a:cubicBezTo>
                    <a:pt x="69328" y="259732"/>
                    <a:pt x="75263" y="253806"/>
                    <a:pt x="76770" y="246281"/>
                  </a:cubicBezTo>
                  <a:lnTo>
                    <a:pt x="79313" y="234240"/>
                  </a:lnTo>
                  <a:cubicBezTo>
                    <a:pt x="80067" y="230383"/>
                    <a:pt x="78654" y="226338"/>
                    <a:pt x="75639" y="223893"/>
                  </a:cubicBezTo>
                  <a:cubicBezTo>
                    <a:pt x="63771" y="214016"/>
                    <a:pt x="52939" y="199623"/>
                    <a:pt x="46628" y="182503"/>
                  </a:cubicBezTo>
                  <a:cubicBezTo>
                    <a:pt x="37867" y="180904"/>
                    <a:pt x="29861" y="172532"/>
                    <a:pt x="27318" y="160962"/>
                  </a:cubicBezTo>
                  <a:cubicBezTo>
                    <a:pt x="24115" y="146664"/>
                    <a:pt x="30426" y="133118"/>
                    <a:pt x="41447" y="130673"/>
                  </a:cubicBezTo>
                  <a:cubicBezTo>
                    <a:pt x="41541" y="130673"/>
                    <a:pt x="41729" y="130673"/>
                    <a:pt x="41824" y="130673"/>
                  </a:cubicBezTo>
                  <a:cubicBezTo>
                    <a:pt x="45403" y="93516"/>
                    <a:pt x="60192" y="66049"/>
                    <a:pt x="107100" y="66049"/>
                  </a:cubicBezTo>
                  <a:close/>
                  <a:moveTo>
                    <a:pt x="298626" y="0"/>
                  </a:moveTo>
                  <a:lnTo>
                    <a:pt x="315956" y="0"/>
                  </a:lnTo>
                  <a:cubicBezTo>
                    <a:pt x="363426" y="0"/>
                    <a:pt x="401854" y="38378"/>
                    <a:pt x="401854" y="85787"/>
                  </a:cubicBezTo>
                  <a:lnTo>
                    <a:pt x="401854" y="95476"/>
                  </a:lnTo>
                  <a:cubicBezTo>
                    <a:pt x="417301" y="99238"/>
                    <a:pt x="426154" y="118522"/>
                    <a:pt x="421633" y="138840"/>
                  </a:cubicBezTo>
                  <a:cubicBezTo>
                    <a:pt x="420880" y="142602"/>
                    <a:pt x="419467" y="146083"/>
                    <a:pt x="417960" y="149281"/>
                  </a:cubicBezTo>
                  <a:cubicBezTo>
                    <a:pt x="417677" y="149939"/>
                    <a:pt x="417395" y="150504"/>
                    <a:pt x="417112" y="151068"/>
                  </a:cubicBezTo>
                  <a:cubicBezTo>
                    <a:pt x="415417" y="154172"/>
                    <a:pt x="413533" y="157088"/>
                    <a:pt x="411273" y="159534"/>
                  </a:cubicBezTo>
                  <a:cubicBezTo>
                    <a:pt x="411179" y="159628"/>
                    <a:pt x="410990" y="159816"/>
                    <a:pt x="410896" y="159910"/>
                  </a:cubicBezTo>
                  <a:cubicBezTo>
                    <a:pt x="406092" y="165084"/>
                    <a:pt x="400159" y="168658"/>
                    <a:pt x="394037" y="169787"/>
                  </a:cubicBezTo>
                  <a:cubicBezTo>
                    <a:pt x="391494" y="176654"/>
                    <a:pt x="388385" y="183332"/>
                    <a:pt x="384900" y="189541"/>
                  </a:cubicBezTo>
                  <a:cubicBezTo>
                    <a:pt x="384806" y="189635"/>
                    <a:pt x="384806" y="189729"/>
                    <a:pt x="384712" y="189823"/>
                  </a:cubicBezTo>
                  <a:cubicBezTo>
                    <a:pt x="381227" y="196031"/>
                    <a:pt x="377460" y="201769"/>
                    <a:pt x="373316" y="207131"/>
                  </a:cubicBezTo>
                  <a:cubicBezTo>
                    <a:pt x="373127" y="207413"/>
                    <a:pt x="372939" y="207601"/>
                    <a:pt x="372750" y="207789"/>
                  </a:cubicBezTo>
                  <a:cubicBezTo>
                    <a:pt x="368700" y="213057"/>
                    <a:pt x="364368" y="217948"/>
                    <a:pt x="359847" y="222275"/>
                  </a:cubicBezTo>
                  <a:cubicBezTo>
                    <a:pt x="359658" y="222463"/>
                    <a:pt x="359376" y="222651"/>
                    <a:pt x="359188" y="222934"/>
                  </a:cubicBezTo>
                  <a:cubicBezTo>
                    <a:pt x="354667" y="227261"/>
                    <a:pt x="349957" y="231211"/>
                    <a:pt x="345154" y="234598"/>
                  </a:cubicBezTo>
                  <a:lnTo>
                    <a:pt x="345625" y="236855"/>
                  </a:lnTo>
                  <a:cubicBezTo>
                    <a:pt x="346567" y="236385"/>
                    <a:pt x="347603" y="235915"/>
                    <a:pt x="348639" y="235538"/>
                  </a:cubicBezTo>
                  <a:cubicBezTo>
                    <a:pt x="350899" y="234786"/>
                    <a:pt x="353065" y="234033"/>
                    <a:pt x="355514" y="234033"/>
                  </a:cubicBezTo>
                  <a:cubicBezTo>
                    <a:pt x="359470" y="234033"/>
                    <a:pt x="363238" y="235162"/>
                    <a:pt x="366628" y="237326"/>
                  </a:cubicBezTo>
                  <a:cubicBezTo>
                    <a:pt x="366628" y="237326"/>
                    <a:pt x="380756" y="246450"/>
                    <a:pt x="385371" y="249648"/>
                  </a:cubicBezTo>
                  <a:cubicBezTo>
                    <a:pt x="401854" y="261030"/>
                    <a:pt x="399876" y="279373"/>
                    <a:pt x="399876" y="279373"/>
                  </a:cubicBezTo>
                  <a:cubicBezTo>
                    <a:pt x="410990" y="279655"/>
                    <a:pt x="421822" y="283041"/>
                    <a:pt x="430016" y="289814"/>
                  </a:cubicBezTo>
                  <a:cubicBezTo>
                    <a:pt x="445180" y="302324"/>
                    <a:pt x="447535" y="313330"/>
                    <a:pt x="448382" y="316058"/>
                  </a:cubicBezTo>
                  <a:lnTo>
                    <a:pt x="481630" y="424515"/>
                  </a:lnTo>
                  <a:cubicBezTo>
                    <a:pt x="482855" y="428371"/>
                    <a:pt x="483608" y="432416"/>
                    <a:pt x="483891" y="436461"/>
                  </a:cubicBezTo>
                  <a:cubicBezTo>
                    <a:pt x="484644" y="448595"/>
                    <a:pt x="481159" y="460730"/>
                    <a:pt x="473718" y="470700"/>
                  </a:cubicBezTo>
                  <a:cubicBezTo>
                    <a:pt x="466372" y="480671"/>
                    <a:pt x="455823" y="487538"/>
                    <a:pt x="443956" y="490360"/>
                  </a:cubicBezTo>
                  <a:cubicBezTo>
                    <a:pt x="440000" y="491301"/>
                    <a:pt x="435950" y="491771"/>
                    <a:pt x="431805" y="491771"/>
                  </a:cubicBezTo>
                  <a:lnTo>
                    <a:pt x="325375" y="491771"/>
                  </a:lnTo>
                  <a:lnTo>
                    <a:pt x="337430" y="415296"/>
                  </a:lnTo>
                  <a:cubicBezTo>
                    <a:pt x="338749" y="406454"/>
                    <a:pt x="337807" y="397424"/>
                    <a:pt x="334605" y="389052"/>
                  </a:cubicBezTo>
                  <a:lnTo>
                    <a:pt x="323962" y="360927"/>
                  </a:lnTo>
                  <a:lnTo>
                    <a:pt x="337430" y="347476"/>
                  </a:lnTo>
                  <a:lnTo>
                    <a:pt x="307196" y="317281"/>
                  </a:lnTo>
                  <a:lnTo>
                    <a:pt x="276868" y="347476"/>
                  </a:lnTo>
                  <a:lnTo>
                    <a:pt x="290337" y="360927"/>
                  </a:lnTo>
                  <a:lnTo>
                    <a:pt x="279694" y="389052"/>
                  </a:lnTo>
                  <a:cubicBezTo>
                    <a:pt x="276586" y="397424"/>
                    <a:pt x="275644" y="406454"/>
                    <a:pt x="276963" y="415296"/>
                  </a:cubicBezTo>
                  <a:lnTo>
                    <a:pt x="288736" y="491771"/>
                  </a:lnTo>
                  <a:lnTo>
                    <a:pt x="182493" y="491771"/>
                  </a:lnTo>
                  <a:cubicBezTo>
                    <a:pt x="178443" y="491771"/>
                    <a:pt x="174299" y="491301"/>
                    <a:pt x="170437" y="490360"/>
                  </a:cubicBezTo>
                  <a:cubicBezTo>
                    <a:pt x="158570" y="487538"/>
                    <a:pt x="148021" y="480671"/>
                    <a:pt x="140675" y="470700"/>
                  </a:cubicBezTo>
                  <a:cubicBezTo>
                    <a:pt x="130785" y="457343"/>
                    <a:pt x="127865" y="440223"/>
                    <a:pt x="132669" y="424515"/>
                  </a:cubicBezTo>
                  <a:lnTo>
                    <a:pt x="166011" y="316058"/>
                  </a:lnTo>
                  <a:cubicBezTo>
                    <a:pt x="166858" y="313330"/>
                    <a:pt x="170908" y="300631"/>
                    <a:pt x="184377" y="289814"/>
                  </a:cubicBezTo>
                  <a:cubicBezTo>
                    <a:pt x="192666" y="283229"/>
                    <a:pt x="203403" y="279655"/>
                    <a:pt x="214517" y="279373"/>
                  </a:cubicBezTo>
                  <a:lnTo>
                    <a:pt x="214517" y="279279"/>
                  </a:lnTo>
                  <a:cubicBezTo>
                    <a:pt x="214140" y="273447"/>
                    <a:pt x="211880" y="260654"/>
                    <a:pt x="229022" y="249648"/>
                  </a:cubicBezTo>
                  <a:cubicBezTo>
                    <a:pt x="233731" y="246638"/>
                    <a:pt x="247765" y="237326"/>
                    <a:pt x="247765" y="237326"/>
                  </a:cubicBezTo>
                  <a:cubicBezTo>
                    <a:pt x="251061" y="235162"/>
                    <a:pt x="254923" y="234033"/>
                    <a:pt x="258879" y="234033"/>
                  </a:cubicBezTo>
                  <a:cubicBezTo>
                    <a:pt x="261328" y="234033"/>
                    <a:pt x="263494" y="234786"/>
                    <a:pt x="265754" y="235538"/>
                  </a:cubicBezTo>
                  <a:cubicBezTo>
                    <a:pt x="266790" y="236009"/>
                    <a:pt x="267826" y="236385"/>
                    <a:pt x="268768" y="236855"/>
                  </a:cubicBezTo>
                  <a:lnTo>
                    <a:pt x="269239" y="234598"/>
                  </a:lnTo>
                  <a:cubicBezTo>
                    <a:pt x="264436" y="231211"/>
                    <a:pt x="259726" y="227261"/>
                    <a:pt x="255205" y="222934"/>
                  </a:cubicBezTo>
                  <a:cubicBezTo>
                    <a:pt x="254923" y="222651"/>
                    <a:pt x="254735" y="222463"/>
                    <a:pt x="254546" y="222275"/>
                  </a:cubicBezTo>
                  <a:cubicBezTo>
                    <a:pt x="250025" y="217948"/>
                    <a:pt x="245693" y="213057"/>
                    <a:pt x="241548" y="207789"/>
                  </a:cubicBezTo>
                  <a:cubicBezTo>
                    <a:pt x="241454" y="207601"/>
                    <a:pt x="241266" y="207413"/>
                    <a:pt x="241077" y="207225"/>
                  </a:cubicBezTo>
                  <a:cubicBezTo>
                    <a:pt x="236933" y="201769"/>
                    <a:pt x="233072" y="196031"/>
                    <a:pt x="229681" y="189823"/>
                  </a:cubicBezTo>
                  <a:cubicBezTo>
                    <a:pt x="229587" y="189729"/>
                    <a:pt x="229587" y="189635"/>
                    <a:pt x="229493" y="189635"/>
                  </a:cubicBezTo>
                  <a:cubicBezTo>
                    <a:pt x="226008" y="183332"/>
                    <a:pt x="222899" y="176654"/>
                    <a:pt x="220356" y="169787"/>
                  </a:cubicBezTo>
                  <a:cubicBezTo>
                    <a:pt x="214140" y="168658"/>
                    <a:pt x="208301" y="165084"/>
                    <a:pt x="203497" y="159910"/>
                  </a:cubicBezTo>
                  <a:cubicBezTo>
                    <a:pt x="203309" y="159722"/>
                    <a:pt x="203214" y="159628"/>
                    <a:pt x="203120" y="159534"/>
                  </a:cubicBezTo>
                  <a:cubicBezTo>
                    <a:pt x="200860" y="157088"/>
                    <a:pt x="198976" y="154172"/>
                    <a:pt x="197281" y="151068"/>
                  </a:cubicBezTo>
                  <a:cubicBezTo>
                    <a:pt x="196998" y="150504"/>
                    <a:pt x="196716" y="149939"/>
                    <a:pt x="196433" y="149281"/>
                  </a:cubicBezTo>
                  <a:cubicBezTo>
                    <a:pt x="194832" y="146083"/>
                    <a:pt x="193513" y="142602"/>
                    <a:pt x="192666" y="138840"/>
                  </a:cubicBezTo>
                  <a:cubicBezTo>
                    <a:pt x="188145" y="118428"/>
                    <a:pt x="197092" y="99050"/>
                    <a:pt x="212727" y="95476"/>
                  </a:cubicBezTo>
                  <a:lnTo>
                    <a:pt x="212727" y="85787"/>
                  </a:lnTo>
                  <a:cubicBezTo>
                    <a:pt x="212727" y="38378"/>
                    <a:pt x="251155" y="0"/>
                    <a:pt x="2986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 sz="1600"/>
            </a:p>
          </p:txBody>
        </p:sp>
      </p:grpSp>
    </p:spTree>
    <p:extLst>
      <p:ext uri="{BB962C8B-B14F-4D97-AF65-F5344CB8AC3E}">
        <p14:creationId xmlns:p14="http://schemas.microsoft.com/office/powerpoint/2010/main" val="1977132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10603" y="3009099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76200" dir="2700000" algn="tl">
                    <a:srgbClr val="000000">
                      <a:alpha val="10000"/>
                    </a:srgbClr>
                  </a:outerShdw>
                </a:effectLst>
                <a:cs typeface="+mn-ea"/>
                <a:sym typeface="+mn-lt"/>
              </a:rPr>
              <a:t>数据源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76200" dir="2700000" algn="tl">
                  <a:srgbClr val="000000">
                    <a:alpha val="10000"/>
                  </a:srgbClr>
                </a:outerShdw>
              </a:effectLst>
              <a:cs typeface="+mn-ea"/>
              <a:sym typeface="+mn-lt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76200" dir="2700000" algn="tl">
                    <a:srgbClr val="000000">
                      <a:alpha val="10000"/>
                    </a:srgbClr>
                  </a:outerShdw>
                </a:effectLst>
                <a:cs typeface="+mn-ea"/>
                <a:sym typeface="+mn-lt"/>
              </a:rPr>
              <a:t>整理与获取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59984" y="2814358"/>
            <a:ext cx="624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76200" dir="2700000" algn="tl">
                    <a:srgbClr val="000000">
                      <a:alpha val="10000"/>
                    </a:srgbClr>
                  </a:outerShdw>
                </a:effectLst>
                <a:cs typeface="+mn-ea"/>
                <a:sym typeface="+mn-lt"/>
              </a:rPr>
              <a:t>PART 1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76200" dir="2700000" algn="tl">
                  <a:srgbClr val="000000">
                    <a:alpha val="10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BA30AE1-07C2-4D09-A357-8F22F14B0D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32" r="73002"/>
          <a:stretch/>
        </p:blipFill>
        <p:spPr>
          <a:xfrm>
            <a:off x="8297465" y="5785008"/>
            <a:ext cx="686595" cy="704534"/>
          </a:xfrm>
          <a:prstGeom prst="rect">
            <a:avLst/>
          </a:prstGeom>
        </p:spPr>
      </p:pic>
      <p:sp>
        <p:nvSpPr>
          <p:cNvPr id="90" name="矩形 89">
            <a:extLst>
              <a:ext uri="{FF2B5EF4-FFF2-40B4-BE49-F238E27FC236}">
                <a16:creationId xmlns:a16="http://schemas.microsoft.com/office/drawing/2014/main" id="{2876EE17-4395-42CF-85EA-7D35343C529A}"/>
              </a:ext>
            </a:extLst>
          </p:cNvPr>
          <p:cNvSpPr/>
          <p:nvPr/>
        </p:nvSpPr>
        <p:spPr>
          <a:xfrm>
            <a:off x="7264580" y="299101"/>
            <a:ext cx="1731921" cy="507831"/>
          </a:xfrm>
          <a:prstGeom prst="rect">
            <a:avLst/>
          </a:prstGeom>
          <a:solidFill>
            <a:schemeClr val="accent1"/>
          </a:solidFill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zh-CN" altLang="en-US" sz="27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23A9003E-6AAD-454C-A95A-9A3259DCBFC1}"/>
              </a:ext>
            </a:extLst>
          </p:cNvPr>
          <p:cNvSpPr txBox="1"/>
          <p:nvPr/>
        </p:nvSpPr>
        <p:spPr bwMode="auto">
          <a:xfrm>
            <a:off x="7264580" y="299101"/>
            <a:ext cx="359394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7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876F2D12-AE60-4289-8E8B-A6738E20BAD7}"/>
              </a:ext>
            </a:extLst>
          </p:cNvPr>
          <p:cNvCxnSpPr/>
          <p:nvPr/>
        </p:nvCxnSpPr>
        <p:spPr bwMode="auto">
          <a:xfrm flipH="1">
            <a:off x="7584859" y="387207"/>
            <a:ext cx="138112" cy="2964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F0157F96-4E47-4DA9-BC34-E7B3C97576E6}"/>
              </a:ext>
            </a:extLst>
          </p:cNvPr>
          <p:cNvSpPr txBox="1"/>
          <p:nvPr/>
        </p:nvSpPr>
        <p:spPr bwMode="auto">
          <a:xfrm>
            <a:off x="7720590" y="355061"/>
            <a:ext cx="1261884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100" dirty="0">
                <a:solidFill>
                  <a:schemeClr val="bg1"/>
                </a:solidFill>
                <a:cs typeface="+mn-ea"/>
                <a:sym typeface="+mn-lt"/>
              </a:rPr>
              <a:t>实习情况</a:t>
            </a:r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7EF63792-5A7B-45F8-845E-C1EF25FC12FB}"/>
              </a:ext>
            </a:extLst>
          </p:cNvPr>
          <p:cNvPicPr/>
          <p:nvPr/>
        </p:nvPicPr>
        <p:blipFill rotWithShape="1">
          <a:blip r:embed="rId4"/>
          <a:srcRect l="14905" t="9320" r="15885" b="4905"/>
          <a:stretch/>
        </p:blipFill>
        <p:spPr bwMode="auto">
          <a:xfrm>
            <a:off x="2101691" y="387207"/>
            <a:ext cx="4507230" cy="30054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2EC235F9-F15D-487B-AB80-13436238DBC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877165" y="2887421"/>
            <a:ext cx="4165144" cy="36660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B528180-BD8D-4557-A3DB-3AFA1518F8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1420" y="1696479"/>
            <a:ext cx="4507229" cy="33923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0856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318377" y="3009099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76200" dir="2700000" algn="tl">
                    <a:srgbClr val="000000">
                      <a:alpha val="10000"/>
                    </a:srgbClr>
                  </a:outerShdw>
                </a:effectLst>
                <a:cs typeface="+mn-ea"/>
                <a:sym typeface="+mn-lt"/>
              </a:rPr>
              <a:t>数据库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76200" dir="2700000" algn="tl">
                  <a:srgbClr val="000000">
                    <a:alpha val="10000"/>
                  </a:srgbClr>
                </a:outerShdw>
              </a:effectLst>
              <a:cs typeface="+mn-ea"/>
              <a:sym typeface="+mn-lt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76200" dir="2700000" algn="tl">
                    <a:srgbClr val="000000">
                      <a:alpha val="10000"/>
                    </a:srgbClr>
                  </a:outerShdw>
                </a:effectLst>
                <a:cs typeface="+mn-ea"/>
                <a:sym typeface="+mn-lt"/>
              </a:rPr>
              <a:t>设计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59984" y="2814358"/>
            <a:ext cx="624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76200" dir="2700000" algn="tl">
                    <a:srgbClr val="000000">
                      <a:alpha val="10000"/>
                    </a:srgbClr>
                  </a:outerShdw>
                </a:effectLst>
                <a:cs typeface="+mn-ea"/>
                <a:sym typeface="+mn-lt"/>
              </a:rPr>
              <a:t>PART 2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76200" dir="2700000" algn="tl">
                  <a:srgbClr val="000000">
                    <a:alpha val="10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BA30AE1-07C2-4D09-A357-8F22F14B0D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32" r="73002"/>
          <a:stretch/>
        </p:blipFill>
        <p:spPr>
          <a:xfrm>
            <a:off x="8297465" y="5785008"/>
            <a:ext cx="686595" cy="70453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46268327-78FD-4B24-86D6-2F7AED0EDBCA}"/>
              </a:ext>
            </a:extLst>
          </p:cNvPr>
          <p:cNvSpPr/>
          <p:nvPr/>
        </p:nvSpPr>
        <p:spPr>
          <a:xfrm>
            <a:off x="7264580" y="299101"/>
            <a:ext cx="1731921" cy="507831"/>
          </a:xfrm>
          <a:prstGeom prst="rect">
            <a:avLst/>
          </a:prstGeom>
          <a:solidFill>
            <a:schemeClr val="accent1"/>
          </a:solidFill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zh-CN" altLang="en-US" sz="27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19F7A4B-4146-4516-AB5F-45E4AC2098EA}"/>
              </a:ext>
            </a:extLst>
          </p:cNvPr>
          <p:cNvSpPr txBox="1"/>
          <p:nvPr/>
        </p:nvSpPr>
        <p:spPr bwMode="auto">
          <a:xfrm>
            <a:off x="7264580" y="299101"/>
            <a:ext cx="359394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7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1ECAFEC-DAA9-468D-8986-006161BAC422}"/>
              </a:ext>
            </a:extLst>
          </p:cNvPr>
          <p:cNvCxnSpPr/>
          <p:nvPr/>
        </p:nvCxnSpPr>
        <p:spPr bwMode="auto">
          <a:xfrm flipH="1">
            <a:off x="7584859" y="387207"/>
            <a:ext cx="138112" cy="2964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85AD34B-F8E1-4489-95F8-377CABB14036}"/>
              </a:ext>
            </a:extLst>
          </p:cNvPr>
          <p:cNvSpPr txBox="1"/>
          <p:nvPr/>
        </p:nvSpPr>
        <p:spPr bwMode="auto">
          <a:xfrm>
            <a:off x="7720590" y="355061"/>
            <a:ext cx="1261884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100" dirty="0">
                <a:solidFill>
                  <a:schemeClr val="bg1"/>
                </a:solidFill>
                <a:cs typeface="+mn-ea"/>
                <a:sym typeface="+mn-lt"/>
              </a:rPr>
              <a:t>实习情况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19E662D-C540-4BB0-BAB7-983C402D785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3424" y="1465734"/>
            <a:ext cx="7440601" cy="421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12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164491" y="3009099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76200" dir="2700000" algn="tl">
                    <a:srgbClr val="000000">
                      <a:alpha val="10000"/>
                    </a:srgbClr>
                  </a:outerShdw>
                </a:effectLst>
                <a:cs typeface="+mn-ea"/>
                <a:sym typeface="+mn-lt"/>
              </a:rPr>
              <a:t>数据抽取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76200" dir="2700000" algn="tl">
                  <a:srgbClr val="000000">
                    <a:alpha val="10000"/>
                  </a:srgbClr>
                </a:outerShdw>
              </a:effectLst>
              <a:cs typeface="+mn-ea"/>
              <a:sym typeface="+mn-lt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76200" dir="2700000" algn="tl">
                    <a:srgbClr val="000000">
                      <a:alpha val="10000"/>
                    </a:srgbClr>
                  </a:outerShdw>
                </a:effectLst>
                <a:cs typeface="+mn-ea"/>
                <a:sym typeface="+mn-lt"/>
              </a:rPr>
              <a:t>重组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76200" dir="2700000" algn="tl">
                  <a:srgbClr val="000000">
                    <a:alpha val="10000"/>
                  </a:srgbClr>
                </a:outerShdw>
              </a:effectLst>
              <a:cs typeface="+mn-ea"/>
              <a:sym typeface="+mn-lt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76200" dir="2700000" algn="tl">
                    <a:srgbClr val="000000">
                      <a:alpha val="10000"/>
                    </a:srgbClr>
                  </a:outerShdw>
                </a:effectLst>
                <a:cs typeface="+mn-ea"/>
                <a:sym typeface="+mn-lt"/>
              </a:rPr>
              <a:t>与结构化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76200" dir="2700000" algn="tl">
                  <a:srgbClr val="000000">
                    <a:alpha val="10000"/>
                  </a:srgbClr>
                </a:outerShdw>
              </a:effectLst>
              <a:cs typeface="+mn-ea"/>
              <a:sym typeface="+mn-lt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76200" dir="2700000" algn="tl">
                    <a:srgbClr val="000000">
                      <a:alpha val="10000"/>
                    </a:srgbClr>
                  </a:outerShdw>
                </a:effectLst>
                <a:cs typeface="+mn-ea"/>
                <a:sym typeface="+mn-lt"/>
              </a:rPr>
              <a:t>整理入库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59984" y="2814358"/>
            <a:ext cx="624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76200" dir="2700000" algn="tl">
                    <a:srgbClr val="000000">
                      <a:alpha val="10000"/>
                    </a:srgbClr>
                  </a:outerShdw>
                </a:effectLst>
                <a:cs typeface="+mn-ea"/>
                <a:sym typeface="+mn-lt"/>
              </a:rPr>
              <a:t>PART 3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76200" dir="2700000" algn="tl">
                  <a:srgbClr val="000000">
                    <a:alpha val="10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BA30AE1-07C2-4D09-A357-8F22F14B0D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32" r="73002"/>
          <a:stretch/>
        </p:blipFill>
        <p:spPr>
          <a:xfrm>
            <a:off x="8297465" y="5785008"/>
            <a:ext cx="686595" cy="704534"/>
          </a:xfrm>
          <a:prstGeom prst="rect">
            <a:avLst/>
          </a:prstGeom>
        </p:spPr>
      </p:pic>
      <p:grpSp>
        <p:nvGrpSpPr>
          <p:cNvPr id="13" name="230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F6F281C-5379-4A54-BEAC-8183A1992F8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487060" y="1604623"/>
            <a:ext cx="7763848" cy="3965334"/>
            <a:chOff x="883916" y="1123950"/>
            <a:chExt cx="10649185" cy="5439001"/>
          </a:xfrm>
        </p:grpSpPr>
        <p:grpSp>
          <p:nvGrpSpPr>
            <p:cNvPr id="14" name="iṡļïḓè">
              <a:extLst>
                <a:ext uri="{FF2B5EF4-FFF2-40B4-BE49-F238E27FC236}">
                  <a16:creationId xmlns:a16="http://schemas.microsoft.com/office/drawing/2014/main" id="{C2A681E4-1010-40FD-9C78-320CA589B4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106730" y="1230256"/>
              <a:ext cx="6895097" cy="4788117"/>
              <a:chOff x="548" y="488"/>
              <a:chExt cx="3963" cy="2752"/>
            </a:xfrm>
          </p:grpSpPr>
          <p:sp>
            <p:nvSpPr>
              <p:cNvPr id="33" name="iśľîdè">
                <a:extLst>
                  <a:ext uri="{FF2B5EF4-FFF2-40B4-BE49-F238E27FC236}">
                    <a16:creationId xmlns:a16="http://schemas.microsoft.com/office/drawing/2014/main" id="{C618791F-9418-459E-95AB-E13787CEA861}"/>
                  </a:ext>
                </a:extLst>
              </p:cNvPr>
              <p:cNvSpPr/>
              <p:nvPr/>
            </p:nvSpPr>
            <p:spPr bwMode="auto">
              <a:xfrm>
                <a:off x="1979" y="2102"/>
                <a:ext cx="1027" cy="1028"/>
              </a:xfrm>
              <a:custGeom>
                <a:avLst/>
                <a:gdLst/>
                <a:ahLst/>
                <a:cxnLst>
                  <a:cxn ang="0">
                    <a:pos x="428" y="0"/>
                  </a:cxn>
                  <a:cxn ang="0">
                    <a:pos x="0" y="429"/>
                  </a:cxn>
                  <a:cxn ang="0">
                    <a:pos x="428" y="857"/>
                  </a:cxn>
                  <a:cxn ang="0">
                    <a:pos x="856" y="429"/>
                  </a:cxn>
                  <a:cxn ang="0">
                    <a:pos x="428" y="0"/>
                  </a:cxn>
                  <a:cxn ang="0">
                    <a:pos x="428" y="602"/>
                  </a:cxn>
                  <a:cxn ang="0">
                    <a:pos x="254" y="429"/>
                  </a:cxn>
                  <a:cxn ang="0">
                    <a:pos x="428" y="255"/>
                  </a:cxn>
                  <a:cxn ang="0">
                    <a:pos x="601" y="429"/>
                  </a:cxn>
                  <a:cxn ang="0">
                    <a:pos x="428" y="602"/>
                  </a:cxn>
                </a:cxnLst>
                <a:rect l="0" t="0" r="r" b="b"/>
                <a:pathLst>
                  <a:path w="856" h="857">
                    <a:moveTo>
                      <a:pt x="428" y="0"/>
                    </a:moveTo>
                    <a:cubicBezTo>
                      <a:pt x="192" y="0"/>
                      <a:pt x="0" y="192"/>
                      <a:pt x="0" y="429"/>
                    </a:cubicBezTo>
                    <a:cubicBezTo>
                      <a:pt x="0" y="665"/>
                      <a:pt x="192" y="857"/>
                      <a:pt x="428" y="857"/>
                    </a:cubicBezTo>
                    <a:cubicBezTo>
                      <a:pt x="664" y="857"/>
                      <a:pt x="856" y="665"/>
                      <a:pt x="856" y="429"/>
                    </a:cubicBezTo>
                    <a:cubicBezTo>
                      <a:pt x="856" y="192"/>
                      <a:pt x="664" y="0"/>
                      <a:pt x="428" y="0"/>
                    </a:cubicBezTo>
                    <a:close/>
                    <a:moveTo>
                      <a:pt x="428" y="602"/>
                    </a:moveTo>
                    <a:cubicBezTo>
                      <a:pt x="332" y="602"/>
                      <a:pt x="254" y="524"/>
                      <a:pt x="254" y="429"/>
                    </a:cubicBezTo>
                    <a:cubicBezTo>
                      <a:pt x="254" y="333"/>
                      <a:pt x="332" y="255"/>
                      <a:pt x="428" y="255"/>
                    </a:cubicBezTo>
                    <a:cubicBezTo>
                      <a:pt x="524" y="255"/>
                      <a:pt x="601" y="333"/>
                      <a:pt x="601" y="429"/>
                    </a:cubicBezTo>
                    <a:cubicBezTo>
                      <a:pt x="601" y="524"/>
                      <a:pt x="524" y="602"/>
                      <a:pt x="428" y="60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4" name="iṧlíḑe">
                <a:extLst>
                  <a:ext uri="{FF2B5EF4-FFF2-40B4-BE49-F238E27FC236}">
                    <a16:creationId xmlns:a16="http://schemas.microsoft.com/office/drawing/2014/main" id="{B7845034-75B6-42F4-A1A8-D53E5DE0A41A}"/>
                  </a:ext>
                </a:extLst>
              </p:cNvPr>
              <p:cNvSpPr/>
              <p:nvPr/>
            </p:nvSpPr>
            <p:spPr bwMode="auto">
              <a:xfrm>
                <a:off x="1869" y="1991"/>
                <a:ext cx="1246" cy="1249"/>
              </a:xfrm>
              <a:custGeom>
                <a:avLst/>
                <a:gdLst/>
                <a:ahLst/>
                <a:cxnLst>
                  <a:cxn ang="0">
                    <a:pos x="996" y="485"/>
                  </a:cxn>
                  <a:cxn ang="0">
                    <a:pos x="990" y="435"/>
                  </a:cxn>
                  <a:cxn ang="0">
                    <a:pos x="979" y="386"/>
                  </a:cxn>
                  <a:cxn ang="0">
                    <a:pos x="962" y="339"/>
                  </a:cxn>
                  <a:cxn ang="0">
                    <a:pos x="941" y="294"/>
                  </a:cxn>
                  <a:cxn ang="0">
                    <a:pos x="915" y="251"/>
                  </a:cxn>
                  <a:cxn ang="0">
                    <a:pos x="884" y="211"/>
                  </a:cxn>
                  <a:cxn ang="0">
                    <a:pos x="850" y="175"/>
                  </a:cxn>
                  <a:cxn ang="0">
                    <a:pos x="812" y="142"/>
                  </a:cxn>
                  <a:cxn ang="0">
                    <a:pos x="771" y="113"/>
                  </a:cxn>
                  <a:cxn ang="0">
                    <a:pos x="727" y="89"/>
                  </a:cxn>
                  <a:cxn ang="0">
                    <a:pos x="681" y="70"/>
                  </a:cxn>
                  <a:cxn ang="0">
                    <a:pos x="633" y="55"/>
                  </a:cxn>
                  <a:cxn ang="0">
                    <a:pos x="584" y="46"/>
                  </a:cxn>
                  <a:cxn ang="0">
                    <a:pos x="534" y="42"/>
                  </a:cxn>
                  <a:cxn ang="0">
                    <a:pos x="484" y="43"/>
                  </a:cxn>
                  <a:cxn ang="0">
                    <a:pos x="435" y="50"/>
                  </a:cxn>
                  <a:cxn ang="0">
                    <a:pos x="386" y="61"/>
                  </a:cxn>
                  <a:cxn ang="0">
                    <a:pos x="339" y="78"/>
                  </a:cxn>
                  <a:cxn ang="0">
                    <a:pos x="293" y="99"/>
                  </a:cxn>
                  <a:cxn ang="0">
                    <a:pos x="251" y="125"/>
                  </a:cxn>
                  <a:cxn ang="0">
                    <a:pos x="211" y="155"/>
                  </a:cxn>
                  <a:cxn ang="0">
                    <a:pos x="175" y="190"/>
                  </a:cxn>
                  <a:cxn ang="0">
                    <a:pos x="142" y="228"/>
                  </a:cxn>
                  <a:cxn ang="0">
                    <a:pos x="113" y="269"/>
                  </a:cxn>
                  <a:cxn ang="0">
                    <a:pos x="89" y="313"/>
                  </a:cxn>
                  <a:cxn ang="0">
                    <a:pos x="70" y="359"/>
                  </a:cxn>
                  <a:cxn ang="0">
                    <a:pos x="56" y="407"/>
                  </a:cxn>
                  <a:cxn ang="0">
                    <a:pos x="46" y="456"/>
                  </a:cxn>
                  <a:cxn ang="0">
                    <a:pos x="42" y="506"/>
                  </a:cxn>
                  <a:cxn ang="0">
                    <a:pos x="43" y="556"/>
                  </a:cxn>
                  <a:cxn ang="0">
                    <a:pos x="50" y="606"/>
                  </a:cxn>
                  <a:cxn ang="0">
                    <a:pos x="61" y="655"/>
                  </a:cxn>
                  <a:cxn ang="0">
                    <a:pos x="78" y="702"/>
                  </a:cxn>
                  <a:cxn ang="0">
                    <a:pos x="99" y="747"/>
                  </a:cxn>
                  <a:cxn ang="0">
                    <a:pos x="125" y="790"/>
                  </a:cxn>
                  <a:cxn ang="0">
                    <a:pos x="155" y="830"/>
                  </a:cxn>
                  <a:cxn ang="0">
                    <a:pos x="190" y="866"/>
                  </a:cxn>
                  <a:cxn ang="0">
                    <a:pos x="228" y="899"/>
                  </a:cxn>
                  <a:cxn ang="0">
                    <a:pos x="269" y="928"/>
                  </a:cxn>
                  <a:cxn ang="0">
                    <a:pos x="313" y="952"/>
                  </a:cxn>
                  <a:cxn ang="0">
                    <a:pos x="359" y="971"/>
                  </a:cxn>
                  <a:cxn ang="0">
                    <a:pos x="407" y="986"/>
                  </a:cxn>
                  <a:cxn ang="0">
                    <a:pos x="456" y="995"/>
                  </a:cxn>
                  <a:cxn ang="0">
                    <a:pos x="506" y="999"/>
                  </a:cxn>
                  <a:cxn ang="0">
                    <a:pos x="556" y="998"/>
                  </a:cxn>
                  <a:cxn ang="0">
                    <a:pos x="605" y="991"/>
                  </a:cxn>
                  <a:cxn ang="0">
                    <a:pos x="654" y="980"/>
                  </a:cxn>
                  <a:cxn ang="0">
                    <a:pos x="701" y="963"/>
                  </a:cxn>
                  <a:cxn ang="0">
                    <a:pos x="746" y="942"/>
                  </a:cxn>
                  <a:cxn ang="0">
                    <a:pos x="789" y="916"/>
                  </a:cxn>
                  <a:cxn ang="0">
                    <a:pos x="829" y="886"/>
                  </a:cxn>
                  <a:cxn ang="0">
                    <a:pos x="865" y="851"/>
                  </a:cxn>
                  <a:cxn ang="0">
                    <a:pos x="898" y="813"/>
                  </a:cxn>
                  <a:cxn ang="0">
                    <a:pos x="926" y="772"/>
                  </a:cxn>
                  <a:cxn ang="0">
                    <a:pos x="950" y="728"/>
                  </a:cxn>
                  <a:cxn ang="0">
                    <a:pos x="970" y="682"/>
                  </a:cxn>
                  <a:cxn ang="0">
                    <a:pos x="984" y="634"/>
                  </a:cxn>
                  <a:cxn ang="0">
                    <a:pos x="993" y="585"/>
                  </a:cxn>
                  <a:cxn ang="0">
                    <a:pos x="997" y="535"/>
                  </a:cxn>
                </a:cxnLst>
                <a:rect l="0" t="0" r="r" b="b"/>
                <a:pathLst>
                  <a:path w="1039" h="1041">
                    <a:moveTo>
                      <a:pt x="1030" y="532"/>
                    </a:moveTo>
                    <a:cubicBezTo>
                      <a:pt x="1032" y="531"/>
                      <a:pt x="1035" y="530"/>
                      <a:pt x="1036" y="528"/>
                    </a:cubicBezTo>
                    <a:cubicBezTo>
                      <a:pt x="1038" y="526"/>
                      <a:pt x="1039" y="523"/>
                      <a:pt x="1039" y="521"/>
                    </a:cubicBezTo>
                    <a:cubicBezTo>
                      <a:pt x="1039" y="518"/>
                      <a:pt x="1038" y="515"/>
                      <a:pt x="1036" y="513"/>
                    </a:cubicBezTo>
                    <a:cubicBezTo>
                      <a:pt x="1035" y="511"/>
                      <a:pt x="1032" y="510"/>
                      <a:pt x="1030" y="509"/>
                    </a:cubicBezTo>
                    <a:cubicBezTo>
                      <a:pt x="1026" y="509"/>
                      <a:pt x="1011" y="508"/>
                      <a:pt x="997" y="506"/>
                    </a:cubicBezTo>
                    <a:cubicBezTo>
                      <a:pt x="997" y="499"/>
                      <a:pt x="997" y="492"/>
                      <a:pt x="996" y="485"/>
                    </a:cubicBezTo>
                    <a:cubicBezTo>
                      <a:pt x="1010" y="482"/>
                      <a:pt x="1025" y="479"/>
                      <a:pt x="1028" y="478"/>
                    </a:cubicBezTo>
                    <a:cubicBezTo>
                      <a:pt x="1031" y="478"/>
                      <a:pt x="1033" y="476"/>
                      <a:pt x="1034" y="474"/>
                    </a:cubicBezTo>
                    <a:cubicBezTo>
                      <a:pt x="1036" y="472"/>
                      <a:pt x="1037" y="469"/>
                      <a:pt x="1036" y="466"/>
                    </a:cubicBezTo>
                    <a:cubicBezTo>
                      <a:pt x="1036" y="463"/>
                      <a:pt x="1035" y="461"/>
                      <a:pt x="1033" y="459"/>
                    </a:cubicBezTo>
                    <a:cubicBezTo>
                      <a:pt x="1031" y="457"/>
                      <a:pt x="1028" y="456"/>
                      <a:pt x="1026" y="456"/>
                    </a:cubicBezTo>
                    <a:cubicBezTo>
                      <a:pt x="1022" y="456"/>
                      <a:pt x="1007" y="456"/>
                      <a:pt x="993" y="456"/>
                    </a:cubicBezTo>
                    <a:cubicBezTo>
                      <a:pt x="992" y="449"/>
                      <a:pt x="991" y="442"/>
                      <a:pt x="990" y="435"/>
                    </a:cubicBezTo>
                    <a:cubicBezTo>
                      <a:pt x="1003" y="431"/>
                      <a:pt x="1018" y="426"/>
                      <a:pt x="1021" y="425"/>
                    </a:cubicBezTo>
                    <a:cubicBezTo>
                      <a:pt x="1023" y="425"/>
                      <a:pt x="1025" y="423"/>
                      <a:pt x="1027" y="420"/>
                    </a:cubicBezTo>
                    <a:cubicBezTo>
                      <a:pt x="1028" y="418"/>
                      <a:pt x="1028" y="415"/>
                      <a:pt x="1028" y="412"/>
                    </a:cubicBezTo>
                    <a:cubicBezTo>
                      <a:pt x="1027" y="410"/>
                      <a:pt x="1026" y="407"/>
                      <a:pt x="1024" y="406"/>
                    </a:cubicBezTo>
                    <a:cubicBezTo>
                      <a:pt x="1022" y="404"/>
                      <a:pt x="1019" y="403"/>
                      <a:pt x="1016" y="403"/>
                    </a:cubicBezTo>
                    <a:cubicBezTo>
                      <a:pt x="1013" y="404"/>
                      <a:pt x="998" y="405"/>
                      <a:pt x="984" y="407"/>
                    </a:cubicBezTo>
                    <a:cubicBezTo>
                      <a:pt x="982" y="400"/>
                      <a:pt x="981" y="393"/>
                      <a:pt x="979" y="386"/>
                    </a:cubicBezTo>
                    <a:cubicBezTo>
                      <a:pt x="991" y="381"/>
                      <a:pt x="1005" y="375"/>
                      <a:pt x="1008" y="373"/>
                    </a:cubicBezTo>
                    <a:cubicBezTo>
                      <a:pt x="1011" y="372"/>
                      <a:pt x="1013" y="370"/>
                      <a:pt x="1014" y="368"/>
                    </a:cubicBezTo>
                    <a:cubicBezTo>
                      <a:pt x="1015" y="365"/>
                      <a:pt x="1015" y="362"/>
                      <a:pt x="1014" y="360"/>
                    </a:cubicBezTo>
                    <a:cubicBezTo>
                      <a:pt x="1013" y="357"/>
                      <a:pt x="1011" y="355"/>
                      <a:pt x="1009" y="353"/>
                    </a:cubicBezTo>
                    <a:cubicBezTo>
                      <a:pt x="1007" y="352"/>
                      <a:pt x="1004" y="351"/>
                      <a:pt x="1001" y="352"/>
                    </a:cubicBezTo>
                    <a:cubicBezTo>
                      <a:pt x="998" y="353"/>
                      <a:pt x="983" y="356"/>
                      <a:pt x="970" y="359"/>
                    </a:cubicBezTo>
                    <a:cubicBezTo>
                      <a:pt x="967" y="352"/>
                      <a:pt x="965" y="346"/>
                      <a:pt x="962" y="339"/>
                    </a:cubicBezTo>
                    <a:cubicBezTo>
                      <a:pt x="974" y="332"/>
                      <a:pt x="987" y="325"/>
                      <a:pt x="990" y="323"/>
                    </a:cubicBezTo>
                    <a:cubicBezTo>
                      <a:pt x="993" y="322"/>
                      <a:pt x="994" y="319"/>
                      <a:pt x="995" y="317"/>
                    </a:cubicBezTo>
                    <a:cubicBezTo>
                      <a:pt x="996" y="314"/>
                      <a:pt x="996" y="311"/>
                      <a:pt x="994" y="309"/>
                    </a:cubicBezTo>
                    <a:cubicBezTo>
                      <a:pt x="993" y="306"/>
                      <a:pt x="991" y="304"/>
                      <a:pt x="989" y="303"/>
                    </a:cubicBezTo>
                    <a:cubicBezTo>
                      <a:pt x="986" y="302"/>
                      <a:pt x="984" y="302"/>
                      <a:pt x="981" y="303"/>
                    </a:cubicBezTo>
                    <a:cubicBezTo>
                      <a:pt x="978" y="304"/>
                      <a:pt x="964" y="308"/>
                      <a:pt x="950" y="313"/>
                    </a:cubicBezTo>
                    <a:cubicBezTo>
                      <a:pt x="947" y="306"/>
                      <a:pt x="944" y="300"/>
                      <a:pt x="941" y="294"/>
                    </a:cubicBezTo>
                    <a:cubicBezTo>
                      <a:pt x="952" y="286"/>
                      <a:pt x="964" y="277"/>
                      <a:pt x="967" y="275"/>
                    </a:cubicBezTo>
                    <a:cubicBezTo>
                      <a:pt x="969" y="273"/>
                      <a:pt x="971" y="271"/>
                      <a:pt x="971" y="268"/>
                    </a:cubicBezTo>
                    <a:cubicBezTo>
                      <a:pt x="971" y="266"/>
                      <a:pt x="971" y="263"/>
                      <a:pt x="970" y="260"/>
                    </a:cubicBezTo>
                    <a:cubicBezTo>
                      <a:pt x="968" y="258"/>
                      <a:pt x="966" y="256"/>
                      <a:pt x="964" y="255"/>
                    </a:cubicBezTo>
                    <a:cubicBezTo>
                      <a:pt x="961" y="254"/>
                      <a:pt x="958" y="254"/>
                      <a:pt x="956" y="256"/>
                    </a:cubicBezTo>
                    <a:cubicBezTo>
                      <a:pt x="953" y="257"/>
                      <a:pt x="939" y="263"/>
                      <a:pt x="926" y="269"/>
                    </a:cubicBezTo>
                    <a:cubicBezTo>
                      <a:pt x="923" y="263"/>
                      <a:pt x="919" y="257"/>
                      <a:pt x="915" y="251"/>
                    </a:cubicBezTo>
                    <a:cubicBezTo>
                      <a:pt x="925" y="242"/>
                      <a:pt x="936" y="232"/>
                      <a:pt x="939" y="230"/>
                    </a:cubicBezTo>
                    <a:cubicBezTo>
                      <a:pt x="941" y="228"/>
                      <a:pt x="942" y="225"/>
                      <a:pt x="942" y="222"/>
                    </a:cubicBezTo>
                    <a:cubicBezTo>
                      <a:pt x="942" y="220"/>
                      <a:pt x="942" y="217"/>
                      <a:pt x="940" y="215"/>
                    </a:cubicBezTo>
                    <a:cubicBezTo>
                      <a:pt x="938" y="212"/>
                      <a:pt x="936" y="211"/>
                      <a:pt x="933" y="210"/>
                    </a:cubicBezTo>
                    <a:cubicBezTo>
                      <a:pt x="931" y="210"/>
                      <a:pt x="928" y="210"/>
                      <a:pt x="926" y="211"/>
                    </a:cubicBezTo>
                    <a:cubicBezTo>
                      <a:pt x="923" y="213"/>
                      <a:pt x="910" y="221"/>
                      <a:pt x="898" y="228"/>
                    </a:cubicBezTo>
                    <a:cubicBezTo>
                      <a:pt x="893" y="222"/>
                      <a:pt x="889" y="217"/>
                      <a:pt x="884" y="211"/>
                    </a:cubicBezTo>
                    <a:cubicBezTo>
                      <a:pt x="894" y="201"/>
                      <a:pt x="904" y="190"/>
                      <a:pt x="906" y="187"/>
                    </a:cubicBezTo>
                    <a:cubicBezTo>
                      <a:pt x="908" y="185"/>
                      <a:pt x="909" y="182"/>
                      <a:pt x="909" y="180"/>
                    </a:cubicBezTo>
                    <a:cubicBezTo>
                      <a:pt x="909" y="177"/>
                      <a:pt x="908" y="174"/>
                      <a:pt x="906" y="172"/>
                    </a:cubicBezTo>
                    <a:cubicBezTo>
                      <a:pt x="904" y="170"/>
                      <a:pt x="901" y="169"/>
                      <a:pt x="899" y="169"/>
                    </a:cubicBezTo>
                    <a:cubicBezTo>
                      <a:pt x="896" y="168"/>
                      <a:pt x="893" y="169"/>
                      <a:pt x="891" y="171"/>
                    </a:cubicBezTo>
                    <a:cubicBezTo>
                      <a:pt x="889" y="172"/>
                      <a:pt x="876" y="181"/>
                      <a:pt x="865" y="190"/>
                    </a:cubicBezTo>
                    <a:cubicBezTo>
                      <a:pt x="860" y="185"/>
                      <a:pt x="855" y="180"/>
                      <a:pt x="850" y="175"/>
                    </a:cubicBezTo>
                    <a:cubicBezTo>
                      <a:pt x="858" y="163"/>
                      <a:pt x="867" y="151"/>
                      <a:pt x="869" y="149"/>
                    </a:cubicBezTo>
                    <a:cubicBezTo>
                      <a:pt x="871" y="146"/>
                      <a:pt x="871" y="144"/>
                      <a:pt x="871" y="141"/>
                    </a:cubicBezTo>
                    <a:cubicBezTo>
                      <a:pt x="871" y="138"/>
                      <a:pt x="870" y="136"/>
                      <a:pt x="867" y="134"/>
                    </a:cubicBezTo>
                    <a:cubicBezTo>
                      <a:pt x="865" y="132"/>
                      <a:pt x="863" y="131"/>
                      <a:pt x="860" y="131"/>
                    </a:cubicBezTo>
                    <a:cubicBezTo>
                      <a:pt x="857" y="131"/>
                      <a:pt x="855" y="132"/>
                      <a:pt x="853" y="134"/>
                    </a:cubicBezTo>
                    <a:cubicBezTo>
                      <a:pt x="850" y="136"/>
                      <a:pt x="839" y="146"/>
                      <a:pt x="829" y="155"/>
                    </a:cubicBezTo>
                    <a:cubicBezTo>
                      <a:pt x="823" y="151"/>
                      <a:pt x="818" y="146"/>
                      <a:pt x="812" y="142"/>
                    </a:cubicBezTo>
                    <a:cubicBezTo>
                      <a:pt x="819" y="130"/>
                      <a:pt x="827" y="117"/>
                      <a:pt x="829" y="114"/>
                    </a:cubicBezTo>
                    <a:cubicBezTo>
                      <a:pt x="830" y="112"/>
                      <a:pt x="830" y="109"/>
                      <a:pt x="830" y="106"/>
                    </a:cubicBezTo>
                    <a:cubicBezTo>
                      <a:pt x="829" y="104"/>
                      <a:pt x="827" y="101"/>
                      <a:pt x="825" y="100"/>
                    </a:cubicBezTo>
                    <a:cubicBezTo>
                      <a:pt x="823" y="98"/>
                      <a:pt x="820" y="97"/>
                      <a:pt x="818" y="97"/>
                    </a:cubicBezTo>
                    <a:cubicBezTo>
                      <a:pt x="815" y="98"/>
                      <a:pt x="812" y="99"/>
                      <a:pt x="810" y="101"/>
                    </a:cubicBezTo>
                    <a:cubicBezTo>
                      <a:pt x="808" y="103"/>
                      <a:pt x="798" y="115"/>
                      <a:pt x="789" y="125"/>
                    </a:cubicBezTo>
                    <a:cubicBezTo>
                      <a:pt x="783" y="121"/>
                      <a:pt x="777" y="117"/>
                      <a:pt x="771" y="113"/>
                    </a:cubicBezTo>
                    <a:cubicBezTo>
                      <a:pt x="777" y="101"/>
                      <a:pt x="783" y="87"/>
                      <a:pt x="784" y="84"/>
                    </a:cubicBezTo>
                    <a:cubicBezTo>
                      <a:pt x="786" y="81"/>
                      <a:pt x="786" y="79"/>
                      <a:pt x="785" y="76"/>
                    </a:cubicBezTo>
                    <a:cubicBezTo>
                      <a:pt x="784" y="74"/>
                      <a:pt x="782" y="71"/>
                      <a:pt x="780" y="70"/>
                    </a:cubicBezTo>
                    <a:cubicBezTo>
                      <a:pt x="777" y="69"/>
                      <a:pt x="774" y="68"/>
                      <a:pt x="772" y="69"/>
                    </a:cubicBezTo>
                    <a:cubicBezTo>
                      <a:pt x="769" y="69"/>
                      <a:pt x="767" y="70"/>
                      <a:pt x="765" y="73"/>
                    </a:cubicBezTo>
                    <a:cubicBezTo>
                      <a:pt x="763" y="75"/>
                      <a:pt x="754" y="88"/>
                      <a:pt x="746" y="99"/>
                    </a:cubicBezTo>
                    <a:cubicBezTo>
                      <a:pt x="740" y="96"/>
                      <a:pt x="734" y="92"/>
                      <a:pt x="727" y="89"/>
                    </a:cubicBezTo>
                    <a:cubicBezTo>
                      <a:pt x="732" y="76"/>
                      <a:pt x="736" y="62"/>
                      <a:pt x="737" y="59"/>
                    </a:cubicBezTo>
                    <a:cubicBezTo>
                      <a:pt x="738" y="56"/>
                      <a:pt x="738" y="53"/>
                      <a:pt x="737" y="51"/>
                    </a:cubicBezTo>
                    <a:cubicBezTo>
                      <a:pt x="736" y="48"/>
                      <a:pt x="734" y="46"/>
                      <a:pt x="731" y="45"/>
                    </a:cubicBezTo>
                    <a:cubicBezTo>
                      <a:pt x="729" y="44"/>
                      <a:pt x="726" y="44"/>
                      <a:pt x="723" y="45"/>
                    </a:cubicBezTo>
                    <a:cubicBezTo>
                      <a:pt x="721" y="45"/>
                      <a:pt x="718" y="47"/>
                      <a:pt x="717" y="50"/>
                    </a:cubicBezTo>
                    <a:cubicBezTo>
                      <a:pt x="715" y="52"/>
                      <a:pt x="708" y="65"/>
                      <a:pt x="701" y="78"/>
                    </a:cubicBezTo>
                    <a:cubicBezTo>
                      <a:pt x="694" y="75"/>
                      <a:pt x="688" y="72"/>
                      <a:pt x="681" y="70"/>
                    </a:cubicBezTo>
                    <a:cubicBezTo>
                      <a:pt x="684" y="56"/>
                      <a:pt x="687" y="41"/>
                      <a:pt x="688" y="38"/>
                    </a:cubicBezTo>
                    <a:cubicBezTo>
                      <a:pt x="689" y="36"/>
                      <a:pt x="688" y="33"/>
                      <a:pt x="687" y="31"/>
                    </a:cubicBezTo>
                    <a:cubicBezTo>
                      <a:pt x="685" y="28"/>
                      <a:pt x="683" y="27"/>
                      <a:pt x="680" y="26"/>
                    </a:cubicBezTo>
                    <a:cubicBezTo>
                      <a:pt x="678" y="25"/>
                      <a:pt x="675" y="25"/>
                      <a:pt x="672" y="26"/>
                    </a:cubicBezTo>
                    <a:cubicBezTo>
                      <a:pt x="670" y="27"/>
                      <a:pt x="668" y="29"/>
                      <a:pt x="667" y="31"/>
                    </a:cubicBezTo>
                    <a:cubicBezTo>
                      <a:pt x="665" y="34"/>
                      <a:pt x="659" y="48"/>
                      <a:pt x="654" y="61"/>
                    </a:cubicBezTo>
                    <a:cubicBezTo>
                      <a:pt x="647" y="59"/>
                      <a:pt x="640" y="57"/>
                      <a:pt x="633" y="55"/>
                    </a:cubicBezTo>
                    <a:cubicBezTo>
                      <a:pt x="635" y="42"/>
                      <a:pt x="636" y="27"/>
                      <a:pt x="637" y="23"/>
                    </a:cubicBezTo>
                    <a:cubicBezTo>
                      <a:pt x="637" y="21"/>
                      <a:pt x="636" y="18"/>
                      <a:pt x="635" y="16"/>
                    </a:cubicBezTo>
                    <a:cubicBezTo>
                      <a:pt x="633" y="14"/>
                      <a:pt x="631" y="12"/>
                      <a:pt x="628" y="12"/>
                    </a:cubicBezTo>
                    <a:cubicBezTo>
                      <a:pt x="625" y="11"/>
                      <a:pt x="622" y="11"/>
                      <a:pt x="620" y="13"/>
                    </a:cubicBezTo>
                    <a:cubicBezTo>
                      <a:pt x="618" y="14"/>
                      <a:pt x="616" y="16"/>
                      <a:pt x="615" y="19"/>
                    </a:cubicBezTo>
                    <a:cubicBezTo>
                      <a:pt x="614" y="22"/>
                      <a:pt x="609" y="36"/>
                      <a:pt x="605" y="50"/>
                    </a:cubicBezTo>
                    <a:cubicBezTo>
                      <a:pt x="598" y="48"/>
                      <a:pt x="591" y="47"/>
                      <a:pt x="584" y="46"/>
                    </a:cubicBezTo>
                    <a:cubicBezTo>
                      <a:pt x="584" y="32"/>
                      <a:pt x="584" y="17"/>
                      <a:pt x="584" y="14"/>
                    </a:cubicBezTo>
                    <a:cubicBezTo>
                      <a:pt x="584" y="11"/>
                      <a:pt x="583" y="9"/>
                      <a:pt x="581" y="7"/>
                    </a:cubicBezTo>
                    <a:cubicBezTo>
                      <a:pt x="579" y="5"/>
                      <a:pt x="577" y="3"/>
                      <a:pt x="574" y="3"/>
                    </a:cubicBezTo>
                    <a:cubicBezTo>
                      <a:pt x="571" y="3"/>
                      <a:pt x="569" y="4"/>
                      <a:pt x="566" y="5"/>
                    </a:cubicBezTo>
                    <a:cubicBezTo>
                      <a:pt x="564" y="7"/>
                      <a:pt x="563" y="9"/>
                      <a:pt x="562" y="12"/>
                    </a:cubicBezTo>
                    <a:cubicBezTo>
                      <a:pt x="561" y="15"/>
                      <a:pt x="558" y="30"/>
                      <a:pt x="556" y="43"/>
                    </a:cubicBezTo>
                    <a:cubicBezTo>
                      <a:pt x="548" y="43"/>
                      <a:pt x="541" y="42"/>
                      <a:pt x="534" y="42"/>
                    </a:cubicBezTo>
                    <a:cubicBezTo>
                      <a:pt x="533" y="28"/>
                      <a:pt x="531" y="13"/>
                      <a:pt x="531" y="10"/>
                    </a:cubicBezTo>
                    <a:cubicBezTo>
                      <a:pt x="531" y="7"/>
                      <a:pt x="529" y="5"/>
                      <a:pt x="527" y="3"/>
                    </a:cubicBezTo>
                    <a:cubicBezTo>
                      <a:pt x="525" y="1"/>
                      <a:pt x="523" y="0"/>
                      <a:pt x="520" y="0"/>
                    </a:cubicBezTo>
                    <a:cubicBezTo>
                      <a:pt x="517" y="0"/>
                      <a:pt x="514" y="1"/>
                      <a:pt x="512" y="3"/>
                    </a:cubicBezTo>
                    <a:cubicBezTo>
                      <a:pt x="510" y="5"/>
                      <a:pt x="509" y="7"/>
                      <a:pt x="509" y="10"/>
                    </a:cubicBezTo>
                    <a:cubicBezTo>
                      <a:pt x="508" y="13"/>
                      <a:pt x="507" y="28"/>
                      <a:pt x="506" y="42"/>
                    </a:cubicBezTo>
                    <a:cubicBezTo>
                      <a:pt x="498" y="42"/>
                      <a:pt x="491" y="43"/>
                      <a:pt x="484" y="43"/>
                    </a:cubicBezTo>
                    <a:cubicBezTo>
                      <a:pt x="481" y="30"/>
                      <a:pt x="478" y="15"/>
                      <a:pt x="478" y="12"/>
                    </a:cubicBezTo>
                    <a:cubicBezTo>
                      <a:pt x="477" y="9"/>
                      <a:pt x="475" y="7"/>
                      <a:pt x="473" y="5"/>
                    </a:cubicBezTo>
                    <a:cubicBezTo>
                      <a:pt x="471" y="4"/>
                      <a:pt x="468" y="3"/>
                      <a:pt x="466" y="3"/>
                    </a:cubicBezTo>
                    <a:cubicBezTo>
                      <a:pt x="463" y="3"/>
                      <a:pt x="460" y="5"/>
                      <a:pt x="458" y="7"/>
                    </a:cubicBezTo>
                    <a:cubicBezTo>
                      <a:pt x="457" y="9"/>
                      <a:pt x="455" y="11"/>
                      <a:pt x="455" y="14"/>
                    </a:cubicBezTo>
                    <a:cubicBezTo>
                      <a:pt x="455" y="17"/>
                      <a:pt x="456" y="32"/>
                      <a:pt x="456" y="46"/>
                    </a:cubicBezTo>
                    <a:cubicBezTo>
                      <a:pt x="449" y="47"/>
                      <a:pt x="442" y="48"/>
                      <a:pt x="435" y="50"/>
                    </a:cubicBezTo>
                    <a:cubicBezTo>
                      <a:pt x="430" y="36"/>
                      <a:pt x="426" y="22"/>
                      <a:pt x="425" y="19"/>
                    </a:cubicBezTo>
                    <a:cubicBezTo>
                      <a:pt x="424" y="16"/>
                      <a:pt x="422" y="14"/>
                      <a:pt x="420" y="13"/>
                    </a:cubicBezTo>
                    <a:cubicBezTo>
                      <a:pt x="417" y="11"/>
                      <a:pt x="415" y="11"/>
                      <a:pt x="412" y="12"/>
                    </a:cubicBezTo>
                    <a:cubicBezTo>
                      <a:pt x="409" y="12"/>
                      <a:pt x="407" y="14"/>
                      <a:pt x="405" y="16"/>
                    </a:cubicBezTo>
                    <a:cubicBezTo>
                      <a:pt x="404" y="18"/>
                      <a:pt x="403" y="21"/>
                      <a:pt x="403" y="23"/>
                    </a:cubicBezTo>
                    <a:cubicBezTo>
                      <a:pt x="403" y="27"/>
                      <a:pt x="405" y="42"/>
                      <a:pt x="407" y="55"/>
                    </a:cubicBezTo>
                    <a:cubicBezTo>
                      <a:pt x="400" y="57"/>
                      <a:pt x="393" y="59"/>
                      <a:pt x="386" y="61"/>
                    </a:cubicBezTo>
                    <a:cubicBezTo>
                      <a:pt x="380" y="48"/>
                      <a:pt x="374" y="34"/>
                      <a:pt x="373" y="31"/>
                    </a:cubicBezTo>
                    <a:cubicBezTo>
                      <a:pt x="372" y="29"/>
                      <a:pt x="370" y="27"/>
                      <a:pt x="367" y="26"/>
                    </a:cubicBezTo>
                    <a:cubicBezTo>
                      <a:pt x="365" y="25"/>
                      <a:pt x="362" y="25"/>
                      <a:pt x="359" y="26"/>
                    </a:cubicBezTo>
                    <a:cubicBezTo>
                      <a:pt x="357" y="27"/>
                      <a:pt x="355" y="28"/>
                      <a:pt x="353" y="31"/>
                    </a:cubicBezTo>
                    <a:cubicBezTo>
                      <a:pt x="352" y="33"/>
                      <a:pt x="351" y="36"/>
                      <a:pt x="352" y="38"/>
                    </a:cubicBezTo>
                    <a:cubicBezTo>
                      <a:pt x="352" y="41"/>
                      <a:pt x="356" y="56"/>
                      <a:pt x="359" y="70"/>
                    </a:cubicBezTo>
                    <a:cubicBezTo>
                      <a:pt x="352" y="72"/>
                      <a:pt x="345" y="75"/>
                      <a:pt x="339" y="78"/>
                    </a:cubicBezTo>
                    <a:cubicBezTo>
                      <a:pt x="332" y="65"/>
                      <a:pt x="324" y="52"/>
                      <a:pt x="323" y="50"/>
                    </a:cubicBezTo>
                    <a:cubicBezTo>
                      <a:pt x="321" y="47"/>
                      <a:pt x="319" y="45"/>
                      <a:pt x="317" y="45"/>
                    </a:cubicBezTo>
                    <a:cubicBezTo>
                      <a:pt x="314" y="44"/>
                      <a:pt x="311" y="44"/>
                      <a:pt x="309" y="45"/>
                    </a:cubicBezTo>
                    <a:cubicBezTo>
                      <a:pt x="306" y="46"/>
                      <a:pt x="304" y="48"/>
                      <a:pt x="303" y="51"/>
                    </a:cubicBezTo>
                    <a:cubicBezTo>
                      <a:pt x="302" y="53"/>
                      <a:pt x="301" y="56"/>
                      <a:pt x="302" y="59"/>
                    </a:cubicBezTo>
                    <a:cubicBezTo>
                      <a:pt x="303" y="62"/>
                      <a:pt x="308" y="76"/>
                      <a:pt x="313" y="89"/>
                    </a:cubicBezTo>
                    <a:cubicBezTo>
                      <a:pt x="306" y="92"/>
                      <a:pt x="300" y="96"/>
                      <a:pt x="293" y="99"/>
                    </a:cubicBezTo>
                    <a:cubicBezTo>
                      <a:pt x="285" y="88"/>
                      <a:pt x="277" y="75"/>
                      <a:pt x="275" y="73"/>
                    </a:cubicBezTo>
                    <a:cubicBezTo>
                      <a:pt x="273" y="70"/>
                      <a:pt x="271" y="69"/>
                      <a:pt x="268" y="69"/>
                    </a:cubicBezTo>
                    <a:cubicBezTo>
                      <a:pt x="265" y="68"/>
                      <a:pt x="263" y="69"/>
                      <a:pt x="260" y="70"/>
                    </a:cubicBezTo>
                    <a:cubicBezTo>
                      <a:pt x="258" y="71"/>
                      <a:pt x="256" y="74"/>
                      <a:pt x="255" y="76"/>
                    </a:cubicBezTo>
                    <a:cubicBezTo>
                      <a:pt x="254" y="79"/>
                      <a:pt x="254" y="81"/>
                      <a:pt x="255" y="84"/>
                    </a:cubicBezTo>
                    <a:cubicBezTo>
                      <a:pt x="257" y="87"/>
                      <a:pt x="263" y="101"/>
                      <a:pt x="269" y="113"/>
                    </a:cubicBezTo>
                    <a:cubicBezTo>
                      <a:pt x="263" y="117"/>
                      <a:pt x="257" y="121"/>
                      <a:pt x="251" y="125"/>
                    </a:cubicBezTo>
                    <a:cubicBezTo>
                      <a:pt x="241" y="115"/>
                      <a:pt x="231" y="103"/>
                      <a:pt x="229" y="101"/>
                    </a:cubicBezTo>
                    <a:cubicBezTo>
                      <a:pt x="227" y="99"/>
                      <a:pt x="225" y="98"/>
                      <a:pt x="222" y="97"/>
                    </a:cubicBezTo>
                    <a:cubicBezTo>
                      <a:pt x="220" y="97"/>
                      <a:pt x="217" y="98"/>
                      <a:pt x="215" y="100"/>
                    </a:cubicBezTo>
                    <a:cubicBezTo>
                      <a:pt x="212" y="101"/>
                      <a:pt x="211" y="104"/>
                      <a:pt x="210" y="106"/>
                    </a:cubicBezTo>
                    <a:cubicBezTo>
                      <a:pt x="210" y="109"/>
                      <a:pt x="210" y="112"/>
                      <a:pt x="211" y="114"/>
                    </a:cubicBezTo>
                    <a:cubicBezTo>
                      <a:pt x="213" y="117"/>
                      <a:pt x="221" y="130"/>
                      <a:pt x="228" y="142"/>
                    </a:cubicBezTo>
                    <a:cubicBezTo>
                      <a:pt x="222" y="146"/>
                      <a:pt x="216" y="151"/>
                      <a:pt x="211" y="155"/>
                    </a:cubicBezTo>
                    <a:cubicBezTo>
                      <a:pt x="201" y="146"/>
                      <a:pt x="189" y="136"/>
                      <a:pt x="187" y="134"/>
                    </a:cubicBezTo>
                    <a:cubicBezTo>
                      <a:pt x="185" y="132"/>
                      <a:pt x="182" y="131"/>
                      <a:pt x="180" y="131"/>
                    </a:cubicBezTo>
                    <a:cubicBezTo>
                      <a:pt x="177" y="131"/>
                      <a:pt x="174" y="132"/>
                      <a:pt x="172" y="134"/>
                    </a:cubicBezTo>
                    <a:cubicBezTo>
                      <a:pt x="170" y="136"/>
                      <a:pt x="169" y="138"/>
                      <a:pt x="169" y="141"/>
                    </a:cubicBezTo>
                    <a:cubicBezTo>
                      <a:pt x="168" y="144"/>
                      <a:pt x="169" y="146"/>
                      <a:pt x="171" y="149"/>
                    </a:cubicBezTo>
                    <a:cubicBezTo>
                      <a:pt x="172" y="151"/>
                      <a:pt x="181" y="163"/>
                      <a:pt x="190" y="175"/>
                    </a:cubicBezTo>
                    <a:cubicBezTo>
                      <a:pt x="185" y="180"/>
                      <a:pt x="179" y="185"/>
                      <a:pt x="175" y="190"/>
                    </a:cubicBezTo>
                    <a:cubicBezTo>
                      <a:pt x="163" y="181"/>
                      <a:pt x="151" y="172"/>
                      <a:pt x="149" y="171"/>
                    </a:cubicBezTo>
                    <a:cubicBezTo>
                      <a:pt x="146" y="169"/>
                      <a:pt x="144" y="168"/>
                      <a:pt x="141" y="169"/>
                    </a:cubicBezTo>
                    <a:cubicBezTo>
                      <a:pt x="138" y="169"/>
                      <a:pt x="136" y="170"/>
                      <a:pt x="134" y="172"/>
                    </a:cubicBezTo>
                    <a:cubicBezTo>
                      <a:pt x="132" y="174"/>
                      <a:pt x="131" y="177"/>
                      <a:pt x="131" y="180"/>
                    </a:cubicBezTo>
                    <a:cubicBezTo>
                      <a:pt x="131" y="182"/>
                      <a:pt x="132" y="185"/>
                      <a:pt x="134" y="187"/>
                    </a:cubicBezTo>
                    <a:cubicBezTo>
                      <a:pt x="136" y="190"/>
                      <a:pt x="146" y="201"/>
                      <a:pt x="155" y="211"/>
                    </a:cubicBezTo>
                    <a:cubicBezTo>
                      <a:pt x="151" y="217"/>
                      <a:pt x="146" y="222"/>
                      <a:pt x="142" y="228"/>
                    </a:cubicBezTo>
                    <a:cubicBezTo>
                      <a:pt x="130" y="221"/>
                      <a:pt x="117" y="213"/>
                      <a:pt x="114" y="211"/>
                    </a:cubicBezTo>
                    <a:cubicBezTo>
                      <a:pt x="112" y="210"/>
                      <a:pt x="109" y="210"/>
                      <a:pt x="106" y="210"/>
                    </a:cubicBezTo>
                    <a:cubicBezTo>
                      <a:pt x="104" y="211"/>
                      <a:pt x="101" y="212"/>
                      <a:pt x="100" y="215"/>
                    </a:cubicBezTo>
                    <a:cubicBezTo>
                      <a:pt x="98" y="217"/>
                      <a:pt x="97" y="220"/>
                      <a:pt x="98" y="222"/>
                    </a:cubicBezTo>
                    <a:cubicBezTo>
                      <a:pt x="98" y="225"/>
                      <a:pt x="99" y="228"/>
                      <a:pt x="101" y="230"/>
                    </a:cubicBezTo>
                    <a:cubicBezTo>
                      <a:pt x="103" y="232"/>
                      <a:pt x="115" y="242"/>
                      <a:pt x="125" y="251"/>
                    </a:cubicBezTo>
                    <a:cubicBezTo>
                      <a:pt x="121" y="257"/>
                      <a:pt x="117" y="263"/>
                      <a:pt x="113" y="269"/>
                    </a:cubicBezTo>
                    <a:cubicBezTo>
                      <a:pt x="101" y="263"/>
                      <a:pt x="87" y="257"/>
                      <a:pt x="84" y="256"/>
                    </a:cubicBezTo>
                    <a:cubicBezTo>
                      <a:pt x="82" y="254"/>
                      <a:pt x="79" y="254"/>
                      <a:pt x="76" y="255"/>
                    </a:cubicBezTo>
                    <a:cubicBezTo>
                      <a:pt x="74" y="256"/>
                      <a:pt x="71" y="258"/>
                      <a:pt x="70" y="260"/>
                    </a:cubicBezTo>
                    <a:cubicBezTo>
                      <a:pt x="69" y="263"/>
                      <a:pt x="68" y="266"/>
                      <a:pt x="69" y="268"/>
                    </a:cubicBezTo>
                    <a:cubicBezTo>
                      <a:pt x="69" y="271"/>
                      <a:pt x="71" y="273"/>
                      <a:pt x="73" y="275"/>
                    </a:cubicBezTo>
                    <a:cubicBezTo>
                      <a:pt x="75" y="277"/>
                      <a:pt x="88" y="286"/>
                      <a:pt x="99" y="294"/>
                    </a:cubicBezTo>
                    <a:cubicBezTo>
                      <a:pt x="96" y="300"/>
                      <a:pt x="92" y="306"/>
                      <a:pt x="89" y="313"/>
                    </a:cubicBezTo>
                    <a:cubicBezTo>
                      <a:pt x="76" y="308"/>
                      <a:pt x="62" y="304"/>
                      <a:pt x="59" y="303"/>
                    </a:cubicBezTo>
                    <a:cubicBezTo>
                      <a:pt x="56" y="302"/>
                      <a:pt x="53" y="302"/>
                      <a:pt x="51" y="303"/>
                    </a:cubicBezTo>
                    <a:cubicBezTo>
                      <a:pt x="49" y="304"/>
                      <a:pt x="47" y="306"/>
                      <a:pt x="45" y="309"/>
                    </a:cubicBezTo>
                    <a:cubicBezTo>
                      <a:pt x="44" y="311"/>
                      <a:pt x="44" y="314"/>
                      <a:pt x="45" y="317"/>
                    </a:cubicBezTo>
                    <a:cubicBezTo>
                      <a:pt x="46" y="319"/>
                      <a:pt x="47" y="322"/>
                      <a:pt x="50" y="323"/>
                    </a:cubicBezTo>
                    <a:cubicBezTo>
                      <a:pt x="52" y="325"/>
                      <a:pt x="66" y="332"/>
                      <a:pt x="78" y="339"/>
                    </a:cubicBezTo>
                    <a:cubicBezTo>
                      <a:pt x="75" y="346"/>
                      <a:pt x="72" y="352"/>
                      <a:pt x="70" y="359"/>
                    </a:cubicBezTo>
                    <a:cubicBezTo>
                      <a:pt x="56" y="356"/>
                      <a:pt x="42" y="353"/>
                      <a:pt x="39" y="352"/>
                    </a:cubicBezTo>
                    <a:cubicBezTo>
                      <a:pt x="36" y="351"/>
                      <a:pt x="33" y="352"/>
                      <a:pt x="31" y="353"/>
                    </a:cubicBezTo>
                    <a:cubicBezTo>
                      <a:pt x="29" y="355"/>
                      <a:pt x="27" y="357"/>
                      <a:pt x="26" y="360"/>
                    </a:cubicBezTo>
                    <a:cubicBezTo>
                      <a:pt x="25" y="362"/>
                      <a:pt x="25" y="365"/>
                      <a:pt x="26" y="368"/>
                    </a:cubicBezTo>
                    <a:cubicBezTo>
                      <a:pt x="27" y="370"/>
                      <a:pt x="29" y="372"/>
                      <a:pt x="32" y="373"/>
                    </a:cubicBezTo>
                    <a:cubicBezTo>
                      <a:pt x="35" y="375"/>
                      <a:pt x="48" y="381"/>
                      <a:pt x="61" y="386"/>
                    </a:cubicBezTo>
                    <a:cubicBezTo>
                      <a:pt x="59" y="393"/>
                      <a:pt x="57" y="400"/>
                      <a:pt x="56" y="407"/>
                    </a:cubicBezTo>
                    <a:cubicBezTo>
                      <a:pt x="42" y="405"/>
                      <a:pt x="27" y="404"/>
                      <a:pt x="24" y="403"/>
                    </a:cubicBezTo>
                    <a:cubicBezTo>
                      <a:pt x="21" y="403"/>
                      <a:pt x="18" y="404"/>
                      <a:pt x="16" y="406"/>
                    </a:cubicBezTo>
                    <a:cubicBezTo>
                      <a:pt x="14" y="407"/>
                      <a:pt x="12" y="410"/>
                      <a:pt x="12" y="412"/>
                    </a:cubicBezTo>
                    <a:cubicBezTo>
                      <a:pt x="11" y="415"/>
                      <a:pt x="12" y="418"/>
                      <a:pt x="13" y="420"/>
                    </a:cubicBezTo>
                    <a:cubicBezTo>
                      <a:pt x="14" y="423"/>
                      <a:pt x="16" y="425"/>
                      <a:pt x="19" y="425"/>
                    </a:cubicBezTo>
                    <a:cubicBezTo>
                      <a:pt x="22" y="426"/>
                      <a:pt x="36" y="431"/>
                      <a:pt x="50" y="435"/>
                    </a:cubicBezTo>
                    <a:cubicBezTo>
                      <a:pt x="48" y="442"/>
                      <a:pt x="47" y="449"/>
                      <a:pt x="46" y="456"/>
                    </a:cubicBezTo>
                    <a:cubicBezTo>
                      <a:pt x="32" y="456"/>
                      <a:pt x="17" y="456"/>
                      <a:pt x="14" y="456"/>
                    </a:cubicBezTo>
                    <a:cubicBezTo>
                      <a:pt x="11" y="456"/>
                      <a:pt x="9" y="457"/>
                      <a:pt x="7" y="459"/>
                    </a:cubicBezTo>
                    <a:cubicBezTo>
                      <a:pt x="5" y="461"/>
                      <a:pt x="4" y="463"/>
                      <a:pt x="3" y="466"/>
                    </a:cubicBezTo>
                    <a:cubicBezTo>
                      <a:pt x="3" y="469"/>
                      <a:pt x="4" y="472"/>
                      <a:pt x="5" y="474"/>
                    </a:cubicBezTo>
                    <a:cubicBezTo>
                      <a:pt x="7" y="476"/>
                      <a:pt x="9" y="478"/>
                      <a:pt x="12" y="478"/>
                    </a:cubicBezTo>
                    <a:cubicBezTo>
                      <a:pt x="15" y="479"/>
                      <a:pt x="30" y="482"/>
                      <a:pt x="43" y="485"/>
                    </a:cubicBezTo>
                    <a:cubicBezTo>
                      <a:pt x="43" y="492"/>
                      <a:pt x="43" y="499"/>
                      <a:pt x="42" y="506"/>
                    </a:cubicBezTo>
                    <a:cubicBezTo>
                      <a:pt x="28" y="508"/>
                      <a:pt x="13" y="509"/>
                      <a:pt x="10" y="509"/>
                    </a:cubicBezTo>
                    <a:cubicBezTo>
                      <a:pt x="7" y="510"/>
                      <a:pt x="5" y="511"/>
                      <a:pt x="3" y="513"/>
                    </a:cubicBezTo>
                    <a:cubicBezTo>
                      <a:pt x="2" y="515"/>
                      <a:pt x="0" y="518"/>
                      <a:pt x="0" y="521"/>
                    </a:cubicBezTo>
                    <a:cubicBezTo>
                      <a:pt x="0" y="523"/>
                      <a:pt x="2" y="526"/>
                      <a:pt x="3" y="528"/>
                    </a:cubicBezTo>
                    <a:cubicBezTo>
                      <a:pt x="5" y="530"/>
                      <a:pt x="7" y="531"/>
                      <a:pt x="10" y="532"/>
                    </a:cubicBezTo>
                    <a:cubicBezTo>
                      <a:pt x="13" y="532"/>
                      <a:pt x="28" y="533"/>
                      <a:pt x="42" y="535"/>
                    </a:cubicBezTo>
                    <a:cubicBezTo>
                      <a:pt x="43" y="542"/>
                      <a:pt x="43" y="549"/>
                      <a:pt x="43" y="556"/>
                    </a:cubicBezTo>
                    <a:cubicBezTo>
                      <a:pt x="30" y="559"/>
                      <a:pt x="15" y="562"/>
                      <a:pt x="12" y="563"/>
                    </a:cubicBezTo>
                    <a:cubicBezTo>
                      <a:pt x="9" y="563"/>
                      <a:pt x="7" y="565"/>
                      <a:pt x="5" y="567"/>
                    </a:cubicBezTo>
                    <a:cubicBezTo>
                      <a:pt x="4" y="569"/>
                      <a:pt x="3" y="572"/>
                      <a:pt x="3" y="575"/>
                    </a:cubicBezTo>
                    <a:cubicBezTo>
                      <a:pt x="4" y="578"/>
                      <a:pt x="5" y="580"/>
                      <a:pt x="7" y="582"/>
                    </a:cubicBezTo>
                    <a:cubicBezTo>
                      <a:pt x="9" y="584"/>
                      <a:pt x="11" y="585"/>
                      <a:pt x="14" y="585"/>
                    </a:cubicBezTo>
                    <a:cubicBezTo>
                      <a:pt x="17" y="585"/>
                      <a:pt x="32" y="585"/>
                      <a:pt x="46" y="585"/>
                    </a:cubicBezTo>
                    <a:cubicBezTo>
                      <a:pt x="47" y="592"/>
                      <a:pt x="48" y="599"/>
                      <a:pt x="50" y="606"/>
                    </a:cubicBezTo>
                    <a:cubicBezTo>
                      <a:pt x="36" y="610"/>
                      <a:pt x="22" y="615"/>
                      <a:pt x="19" y="616"/>
                    </a:cubicBezTo>
                    <a:cubicBezTo>
                      <a:pt x="16" y="617"/>
                      <a:pt x="14" y="618"/>
                      <a:pt x="13" y="621"/>
                    </a:cubicBezTo>
                    <a:cubicBezTo>
                      <a:pt x="12" y="623"/>
                      <a:pt x="11" y="626"/>
                      <a:pt x="12" y="629"/>
                    </a:cubicBezTo>
                    <a:cubicBezTo>
                      <a:pt x="12" y="631"/>
                      <a:pt x="14" y="634"/>
                      <a:pt x="16" y="635"/>
                    </a:cubicBezTo>
                    <a:cubicBezTo>
                      <a:pt x="18" y="637"/>
                      <a:pt x="21" y="638"/>
                      <a:pt x="24" y="638"/>
                    </a:cubicBezTo>
                    <a:cubicBezTo>
                      <a:pt x="27" y="637"/>
                      <a:pt x="42" y="636"/>
                      <a:pt x="56" y="634"/>
                    </a:cubicBezTo>
                    <a:cubicBezTo>
                      <a:pt x="57" y="641"/>
                      <a:pt x="59" y="648"/>
                      <a:pt x="61" y="655"/>
                    </a:cubicBezTo>
                    <a:cubicBezTo>
                      <a:pt x="48" y="660"/>
                      <a:pt x="35" y="666"/>
                      <a:pt x="32" y="668"/>
                    </a:cubicBezTo>
                    <a:cubicBezTo>
                      <a:pt x="29" y="669"/>
                      <a:pt x="27" y="671"/>
                      <a:pt x="26" y="673"/>
                    </a:cubicBezTo>
                    <a:cubicBezTo>
                      <a:pt x="25" y="676"/>
                      <a:pt x="25" y="679"/>
                      <a:pt x="26" y="681"/>
                    </a:cubicBezTo>
                    <a:cubicBezTo>
                      <a:pt x="27" y="684"/>
                      <a:pt x="29" y="686"/>
                      <a:pt x="31" y="688"/>
                    </a:cubicBezTo>
                    <a:cubicBezTo>
                      <a:pt x="33" y="689"/>
                      <a:pt x="36" y="690"/>
                      <a:pt x="39" y="689"/>
                    </a:cubicBezTo>
                    <a:cubicBezTo>
                      <a:pt x="42" y="688"/>
                      <a:pt x="56" y="685"/>
                      <a:pt x="70" y="682"/>
                    </a:cubicBezTo>
                    <a:cubicBezTo>
                      <a:pt x="72" y="689"/>
                      <a:pt x="75" y="695"/>
                      <a:pt x="78" y="702"/>
                    </a:cubicBezTo>
                    <a:cubicBezTo>
                      <a:pt x="66" y="709"/>
                      <a:pt x="52" y="716"/>
                      <a:pt x="50" y="718"/>
                    </a:cubicBezTo>
                    <a:cubicBezTo>
                      <a:pt x="47" y="719"/>
                      <a:pt x="46" y="722"/>
                      <a:pt x="45" y="724"/>
                    </a:cubicBezTo>
                    <a:cubicBezTo>
                      <a:pt x="44" y="727"/>
                      <a:pt x="44" y="730"/>
                      <a:pt x="45" y="732"/>
                    </a:cubicBezTo>
                    <a:cubicBezTo>
                      <a:pt x="47" y="735"/>
                      <a:pt x="49" y="737"/>
                      <a:pt x="51" y="738"/>
                    </a:cubicBezTo>
                    <a:cubicBezTo>
                      <a:pt x="53" y="739"/>
                      <a:pt x="56" y="739"/>
                      <a:pt x="59" y="738"/>
                    </a:cubicBezTo>
                    <a:cubicBezTo>
                      <a:pt x="62" y="737"/>
                      <a:pt x="76" y="733"/>
                      <a:pt x="89" y="728"/>
                    </a:cubicBezTo>
                    <a:cubicBezTo>
                      <a:pt x="92" y="735"/>
                      <a:pt x="96" y="741"/>
                      <a:pt x="99" y="747"/>
                    </a:cubicBezTo>
                    <a:cubicBezTo>
                      <a:pt x="88" y="755"/>
                      <a:pt x="75" y="764"/>
                      <a:pt x="73" y="766"/>
                    </a:cubicBezTo>
                    <a:cubicBezTo>
                      <a:pt x="71" y="768"/>
                      <a:pt x="69" y="770"/>
                      <a:pt x="69" y="773"/>
                    </a:cubicBezTo>
                    <a:cubicBezTo>
                      <a:pt x="68" y="775"/>
                      <a:pt x="69" y="778"/>
                      <a:pt x="70" y="781"/>
                    </a:cubicBezTo>
                    <a:cubicBezTo>
                      <a:pt x="71" y="783"/>
                      <a:pt x="74" y="785"/>
                      <a:pt x="76" y="786"/>
                    </a:cubicBezTo>
                    <a:cubicBezTo>
                      <a:pt x="79" y="787"/>
                      <a:pt x="82" y="787"/>
                      <a:pt x="84" y="786"/>
                    </a:cubicBezTo>
                    <a:cubicBezTo>
                      <a:pt x="87" y="784"/>
                      <a:pt x="101" y="778"/>
                      <a:pt x="113" y="772"/>
                    </a:cubicBezTo>
                    <a:cubicBezTo>
                      <a:pt x="117" y="778"/>
                      <a:pt x="121" y="784"/>
                      <a:pt x="125" y="790"/>
                    </a:cubicBezTo>
                    <a:cubicBezTo>
                      <a:pt x="115" y="799"/>
                      <a:pt x="103" y="809"/>
                      <a:pt x="101" y="812"/>
                    </a:cubicBezTo>
                    <a:cubicBezTo>
                      <a:pt x="99" y="813"/>
                      <a:pt x="98" y="816"/>
                      <a:pt x="98" y="819"/>
                    </a:cubicBezTo>
                    <a:cubicBezTo>
                      <a:pt x="97" y="821"/>
                      <a:pt x="98" y="824"/>
                      <a:pt x="100" y="826"/>
                    </a:cubicBezTo>
                    <a:cubicBezTo>
                      <a:pt x="101" y="829"/>
                      <a:pt x="104" y="830"/>
                      <a:pt x="106" y="831"/>
                    </a:cubicBezTo>
                    <a:cubicBezTo>
                      <a:pt x="109" y="831"/>
                      <a:pt x="112" y="831"/>
                      <a:pt x="114" y="830"/>
                    </a:cubicBezTo>
                    <a:cubicBezTo>
                      <a:pt x="117" y="828"/>
                      <a:pt x="130" y="820"/>
                      <a:pt x="142" y="813"/>
                    </a:cubicBezTo>
                    <a:cubicBezTo>
                      <a:pt x="146" y="819"/>
                      <a:pt x="151" y="825"/>
                      <a:pt x="155" y="830"/>
                    </a:cubicBezTo>
                    <a:cubicBezTo>
                      <a:pt x="146" y="840"/>
                      <a:pt x="136" y="851"/>
                      <a:pt x="134" y="854"/>
                    </a:cubicBezTo>
                    <a:cubicBezTo>
                      <a:pt x="132" y="856"/>
                      <a:pt x="131" y="859"/>
                      <a:pt x="131" y="861"/>
                    </a:cubicBezTo>
                    <a:cubicBezTo>
                      <a:pt x="131" y="864"/>
                      <a:pt x="132" y="867"/>
                      <a:pt x="134" y="869"/>
                    </a:cubicBezTo>
                    <a:cubicBezTo>
                      <a:pt x="136" y="871"/>
                      <a:pt x="138" y="872"/>
                      <a:pt x="141" y="872"/>
                    </a:cubicBezTo>
                    <a:cubicBezTo>
                      <a:pt x="144" y="873"/>
                      <a:pt x="146" y="872"/>
                      <a:pt x="149" y="870"/>
                    </a:cubicBezTo>
                    <a:cubicBezTo>
                      <a:pt x="151" y="869"/>
                      <a:pt x="163" y="860"/>
                      <a:pt x="175" y="851"/>
                    </a:cubicBezTo>
                    <a:cubicBezTo>
                      <a:pt x="179" y="856"/>
                      <a:pt x="185" y="861"/>
                      <a:pt x="190" y="866"/>
                    </a:cubicBezTo>
                    <a:cubicBezTo>
                      <a:pt x="181" y="878"/>
                      <a:pt x="172" y="890"/>
                      <a:pt x="171" y="892"/>
                    </a:cubicBezTo>
                    <a:cubicBezTo>
                      <a:pt x="169" y="895"/>
                      <a:pt x="168" y="897"/>
                      <a:pt x="169" y="900"/>
                    </a:cubicBezTo>
                    <a:cubicBezTo>
                      <a:pt x="169" y="903"/>
                      <a:pt x="170" y="905"/>
                      <a:pt x="172" y="907"/>
                    </a:cubicBezTo>
                    <a:cubicBezTo>
                      <a:pt x="174" y="909"/>
                      <a:pt x="177" y="910"/>
                      <a:pt x="180" y="910"/>
                    </a:cubicBezTo>
                    <a:cubicBezTo>
                      <a:pt x="182" y="910"/>
                      <a:pt x="185" y="909"/>
                      <a:pt x="187" y="907"/>
                    </a:cubicBezTo>
                    <a:cubicBezTo>
                      <a:pt x="189" y="905"/>
                      <a:pt x="201" y="895"/>
                      <a:pt x="211" y="886"/>
                    </a:cubicBezTo>
                    <a:cubicBezTo>
                      <a:pt x="216" y="890"/>
                      <a:pt x="222" y="895"/>
                      <a:pt x="228" y="899"/>
                    </a:cubicBezTo>
                    <a:cubicBezTo>
                      <a:pt x="221" y="911"/>
                      <a:pt x="213" y="924"/>
                      <a:pt x="211" y="927"/>
                    </a:cubicBezTo>
                    <a:cubicBezTo>
                      <a:pt x="210" y="929"/>
                      <a:pt x="210" y="932"/>
                      <a:pt x="210" y="935"/>
                    </a:cubicBezTo>
                    <a:cubicBezTo>
                      <a:pt x="211" y="937"/>
                      <a:pt x="212" y="940"/>
                      <a:pt x="215" y="941"/>
                    </a:cubicBezTo>
                    <a:cubicBezTo>
                      <a:pt x="217" y="943"/>
                      <a:pt x="220" y="944"/>
                      <a:pt x="222" y="944"/>
                    </a:cubicBezTo>
                    <a:cubicBezTo>
                      <a:pt x="225" y="943"/>
                      <a:pt x="228" y="942"/>
                      <a:pt x="229" y="940"/>
                    </a:cubicBezTo>
                    <a:cubicBezTo>
                      <a:pt x="231" y="938"/>
                      <a:pt x="241" y="926"/>
                      <a:pt x="251" y="916"/>
                    </a:cubicBezTo>
                    <a:cubicBezTo>
                      <a:pt x="257" y="920"/>
                      <a:pt x="263" y="924"/>
                      <a:pt x="269" y="928"/>
                    </a:cubicBezTo>
                    <a:cubicBezTo>
                      <a:pt x="263" y="940"/>
                      <a:pt x="257" y="954"/>
                      <a:pt x="255" y="957"/>
                    </a:cubicBezTo>
                    <a:cubicBezTo>
                      <a:pt x="254" y="960"/>
                      <a:pt x="254" y="962"/>
                      <a:pt x="255" y="965"/>
                    </a:cubicBezTo>
                    <a:cubicBezTo>
                      <a:pt x="256" y="967"/>
                      <a:pt x="258" y="970"/>
                      <a:pt x="260" y="971"/>
                    </a:cubicBezTo>
                    <a:cubicBezTo>
                      <a:pt x="263" y="973"/>
                      <a:pt x="265" y="973"/>
                      <a:pt x="268" y="972"/>
                    </a:cubicBezTo>
                    <a:cubicBezTo>
                      <a:pt x="271" y="972"/>
                      <a:pt x="273" y="971"/>
                      <a:pt x="275" y="968"/>
                    </a:cubicBezTo>
                    <a:cubicBezTo>
                      <a:pt x="277" y="966"/>
                      <a:pt x="285" y="953"/>
                      <a:pt x="293" y="942"/>
                    </a:cubicBezTo>
                    <a:cubicBezTo>
                      <a:pt x="300" y="945"/>
                      <a:pt x="306" y="949"/>
                      <a:pt x="313" y="952"/>
                    </a:cubicBezTo>
                    <a:cubicBezTo>
                      <a:pt x="308" y="965"/>
                      <a:pt x="303" y="979"/>
                      <a:pt x="302" y="982"/>
                    </a:cubicBezTo>
                    <a:cubicBezTo>
                      <a:pt x="301" y="985"/>
                      <a:pt x="302" y="988"/>
                      <a:pt x="303" y="990"/>
                    </a:cubicBezTo>
                    <a:cubicBezTo>
                      <a:pt x="304" y="993"/>
                      <a:pt x="306" y="995"/>
                      <a:pt x="309" y="996"/>
                    </a:cubicBezTo>
                    <a:cubicBezTo>
                      <a:pt x="311" y="997"/>
                      <a:pt x="314" y="997"/>
                      <a:pt x="317" y="996"/>
                    </a:cubicBezTo>
                    <a:cubicBezTo>
                      <a:pt x="319" y="996"/>
                      <a:pt x="321" y="994"/>
                      <a:pt x="323" y="991"/>
                    </a:cubicBezTo>
                    <a:cubicBezTo>
                      <a:pt x="324" y="989"/>
                      <a:pt x="332" y="976"/>
                      <a:pt x="339" y="963"/>
                    </a:cubicBezTo>
                    <a:cubicBezTo>
                      <a:pt x="345" y="966"/>
                      <a:pt x="352" y="969"/>
                      <a:pt x="359" y="971"/>
                    </a:cubicBezTo>
                    <a:cubicBezTo>
                      <a:pt x="356" y="985"/>
                      <a:pt x="352" y="1000"/>
                      <a:pt x="352" y="1003"/>
                    </a:cubicBezTo>
                    <a:cubicBezTo>
                      <a:pt x="351" y="1005"/>
                      <a:pt x="352" y="1008"/>
                      <a:pt x="353" y="1010"/>
                    </a:cubicBezTo>
                    <a:cubicBezTo>
                      <a:pt x="355" y="1013"/>
                      <a:pt x="357" y="1014"/>
                      <a:pt x="359" y="1015"/>
                    </a:cubicBezTo>
                    <a:cubicBezTo>
                      <a:pt x="362" y="1016"/>
                      <a:pt x="365" y="1016"/>
                      <a:pt x="367" y="1015"/>
                    </a:cubicBezTo>
                    <a:cubicBezTo>
                      <a:pt x="370" y="1014"/>
                      <a:pt x="372" y="1012"/>
                      <a:pt x="373" y="1010"/>
                    </a:cubicBezTo>
                    <a:cubicBezTo>
                      <a:pt x="374" y="1007"/>
                      <a:pt x="380" y="993"/>
                      <a:pt x="386" y="980"/>
                    </a:cubicBezTo>
                    <a:cubicBezTo>
                      <a:pt x="393" y="982"/>
                      <a:pt x="400" y="984"/>
                      <a:pt x="407" y="986"/>
                    </a:cubicBezTo>
                    <a:cubicBezTo>
                      <a:pt x="405" y="999"/>
                      <a:pt x="403" y="1014"/>
                      <a:pt x="403" y="1018"/>
                    </a:cubicBezTo>
                    <a:cubicBezTo>
                      <a:pt x="403" y="1020"/>
                      <a:pt x="404" y="1023"/>
                      <a:pt x="405" y="1025"/>
                    </a:cubicBezTo>
                    <a:cubicBezTo>
                      <a:pt x="407" y="1027"/>
                      <a:pt x="409" y="1029"/>
                      <a:pt x="412" y="1029"/>
                    </a:cubicBezTo>
                    <a:cubicBezTo>
                      <a:pt x="415" y="1030"/>
                      <a:pt x="417" y="1030"/>
                      <a:pt x="420" y="1028"/>
                    </a:cubicBezTo>
                    <a:cubicBezTo>
                      <a:pt x="422" y="1027"/>
                      <a:pt x="424" y="1025"/>
                      <a:pt x="425" y="1022"/>
                    </a:cubicBezTo>
                    <a:cubicBezTo>
                      <a:pt x="426" y="1019"/>
                      <a:pt x="430" y="1005"/>
                      <a:pt x="435" y="991"/>
                    </a:cubicBezTo>
                    <a:cubicBezTo>
                      <a:pt x="442" y="993"/>
                      <a:pt x="449" y="994"/>
                      <a:pt x="456" y="995"/>
                    </a:cubicBezTo>
                    <a:cubicBezTo>
                      <a:pt x="456" y="1009"/>
                      <a:pt x="455" y="1024"/>
                      <a:pt x="455" y="1027"/>
                    </a:cubicBezTo>
                    <a:cubicBezTo>
                      <a:pt x="455" y="1030"/>
                      <a:pt x="457" y="1033"/>
                      <a:pt x="458" y="1034"/>
                    </a:cubicBezTo>
                    <a:cubicBezTo>
                      <a:pt x="460" y="1036"/>
                      <a:pt x="463" y="1038"/>
                      <a:pt x="466" y="1038"/>
                    </a:cubicBezTo>
                    <a:cubicBezTo>
                      <a:pt x="468" y="1038"/>
                      <a:pt x="471" y="1037"/>
                      <a:pt x="473" y="1036"/>
                    </a:cubicBezTo>
                    <a:cubicBezTo>
                      <a:pt x="475" y="1034"/>
                      <a:pt x="477" y="1032"/>
                      <a:pt x="478" y="1029"/>
                    </a:cubicBezTo>
                    <a:cubicBezTo>
                      <a:pt x="478" y="1026"/>
                      <a:pt x="481" y="1011"/>
                      <a:pt x="484" y="998"/>
                    </a:cubicBezTo>
                    <a:cubicBezTo>
                      <a:pt x="491" y="998"/>
                      <a:pt x="498" y="999"/>
                      <a:pt x="506" y="999"/>
                    </a:cubicBezTo>
                    <a:cubicBezTo>
                      <a:pt x="507" y="1013"/>
                      <a:pt x="508" y="1028"/>
                      <a:pt x="509" y="1031"/>
                    </a:cubicBezTo>
                    <a:cubicBezTo>
                      <a:pt x="509" y="1034"/>
                      <a:pt x="510" y="1036"/>
                      <a:pt x="512" y="1038"/>
                    </a:cubicBezTo>
                    <a:cubicBezTo>
                      <a:pt x="514" y="1040"/>
                      <a:pt x="517" y="1041"/>
                      <a:pt x="520" y="1041"/>
                    </a:cubicBezTo>
                    <a:cubicBezTo>
                      <a:pt x="523" y="1041"/>
                      <a:pt x="525" y="1040"/>
                      <a:pt x="527" y="1038"/>
                    </a:cubicBezTo>
                    <a:cubicBezTo>
                      <a:pt x="529" y="1036"/>
                      <a:pt x="531" y="1034"/>
                      <a:pt x="531" y="1031"/>
                    </a:cubicBezTo>
                    <a:cubicBezTo>
                      <a:pt x="531" y="1028"/>
                      <a:pt x="533" y="1013"/>
                      <a:pt x="534" y="999"/>
                    </a:cubicBezTo>
                    <a:cubicBezTo>
                      <a:pt x="541" y="999"/>
                      <a:pt x="548" y="998"/>
                      <a:pt x="556" y="998"/>
                    </a:cubicBezTo>
                    <a:cubicBezTo>
                      <a:pt x="558" y="1011"/>
                      <a:pt x="561" y="1026"/>
                      <a:pt x="562" y="1029"/>
                    </a:cubicBezTo>
                    <a:cubicBezTo>
                      <a:pt x="563" y="1032"/>
                      <a:pt x="564" y="1034"/>
                      <a:pt x="566" y="1036"/>
                    </a:cubicBezTo>
                    <a:cubicBezTo>
                      <a:pt x="569" y="1038"/>
                      <a:pt x="571" y="1038"/>
                      <a:pt x="574" y="1038"/>
                    </a:cubicBezTo>
                    <a:cubicBezTo>
                      <a:pt x="577" y="1038"/>
                      <a:pt x="579" y="1036"/>
                      <a:pt x="581" y="1034"/>
                    </a:cubicBezTo>
                    <a:cubicBezTo>
                      <a:pt x="583" y="1032"/>
                      <a:pt x="584" y="1030"/>
                      <a:pt x="584" y="1027"/>
                    </a:cubicBezTo>
                    <a:cubicBezTo>
                      <a:pt x="584" y="1024"/>
                      <a:pt x="584" y="1009"/>
                      <a:pt x="584" y="995"/>
                    </a:cubicBezTo>
                    <a:cubicBezTo>
                      <a:pt x="591" y="994"/>
                      <a:pt x="598" y="993"/>
                      <a:pt x="605" y="991"/>
                    </a:cubicBezTo>
                    <a:cubicBezTo>
                      <a:pt x="609" y="1005"/>
                      <a:pt x="614" y="1019"/>
                      <a:pt x="615" y="1022"/>
                    </a:cubicBezTo>
                    <a:cubicBezTo>
                      <a:pt x="616" y="1025"/>
                      <a:pt x="618" y="1027"/>
                      <a:pt x="620" y="1028"/>
                    </a:cubicBezTo>
                    <a:cubicBezTo>
                      <a:pt x="622" y="1030"/>
                      <a:pt x="625" y="1030"/>
                      <a:pt x="628" y="1029"/>
                    </a:cubicBezTo>
                    <a:cubicBezTo>
                      <a:pt x="631" y="1029"/>
                      <a:pt x="633" y="1027"/>
                      <a:pt x="635" y="1025"/>
                    </a:cubicBezTo>
                    <a:cubicBezTo>
                      <a:pt x="636" y="1023"/>
                      <a:pt x="637" y="1020"/>
                      <a:pt x="637" y="1018"/>
                    </a:cubicBezTo>
                    <a:cubicBezTo>
                      <a:pt x="636" y="1014"/>
                      <a:pt x="635" y="999"/>
                      <a:pt x="633" y="986"/>
                    </a:cubicBezTo>
                    <a:cubicBezTo>
                      <a:pt x="640" y="984"/>
                      <a:pt x="647" y="982"/>
                      <a:pt x="654" y="980"/>
                    </a:cubicBezTo>
                    <a:cubicBezTo>
                      <a:pt x="659" y="993"/>
                      <a:pt x="665" y="1007"/>
                      <a:pt x="667" y="1010"/>
                    </a:cubicBezTo>
                    <a:cubicBezTo>
                      <a:pt x="668" y="1012"/>
                      <a:pt x="670" y="1014"/>
                      <a:pt x="672" y="1015"/>
                    </a:cubicBezTo>
                    <a:cubicBezTo>
                      <a:pt x="675" y="1016"/>
                      <a:pt x="678" y="1016"/>
                      <a:pt x="680" y="1015"/>
                    </a:cubicBezTo>
                    <a:cubicBezTo>
                      <a:pt x="683" y="1014"/>
                      <a:pt x="685" y="1013"/>
                      <a:pt x="687" y="1010"/>
                    </a:cubicBezTo>
                    <a:cubicBezTo>
                      <a:pt x="688" y="1008"/>
                      <a:pt x="689" y="1005"/>
                      <a:pt x="688" y="1003"/>
                    </a:cubicBezTo>
                    <a:cubicBezTo>
                      <a:pt x="687" y="1000"/>
                      <a:pt x="684" y="985"/>
                      <a:pt x="681" y="971"/>
                    </a:cubicBezTo>
                    <a:cubicBezTo>
                      <a:pt x="688" y="969"/>
                      <a:pt x="694" y="966"/>
                      <a:pt x="701" y="963"/>
                    </a:cubicBezTo>
                    <a:cubicBezTo>
                      <a:pt x="708" y="976"/>
                      <a:pt x="715" y="989"/>
                      <a:pt x="717" y="992"/>
                    </a:cubicBezTo>
                    <a:cubicBezTo>
                      <a:pt x="718" y="994"/>
                      <a:pt x="721" y="996"/>
                      <a:pt x="723" y="996"/>
                    </a:cubicBezTo>
                    <a:cubicBezTo>
                      <a:pt x="726" y="997"/>
                      <a:pt x="729" y="997"/>
                      <a:pt x="731" y="996"/>
                    </a:cubicBezTo>
                    <a:cubicBezTo>
                      <a:pt x="734" y="995"/>
                      <a:pt x="736" y="993"/>
                      <a:pt x="737" y="990"/>
                    </a:cubicBezTo>
                    <a:cubicBezTo>
                      <a:pt x="738" y="988"/>
                      <a:pt x="738" y="985"/>
                      <a:pt x="737" y="982"/>
                    </a:cubicBezTo>
                    <a:cubicBezTo>
                      <a:pt x="736" y="979"/>
                      <a:pt x="732" y="965"/>
                      <a:pt x="727" y="952"/>
                    </a:cubicBezTo>
                    <a:cubicBezTo>
                      <a:pt x="734" y="949"/>
                      <a:pt x="740" y="945"/>
                      <a:pt x="746" y="942"/>
                    </a:cubicBezTo>
                    <a:cubicBezTo>
                      <a:pt x="754" y="953"/>
                      <a:pt x="763" y="966"/>
                      <a:pt x="765" y="968"/>
                    </a:cubicBezTo>
                    <a:cubicBezTo>
                      <a:pt x="767" y="971"/>
                      <a:pt x="769" y="972"/>
                      <a:pt x="772" y="972"/>
                    </a:cubicBezTo>
                    <a:cubicBezTo>
                      <a:pt x="774" y="973"/>
                      <a:pt x="777" y="973"/>
                      <a:pt x="780" y="971"/>
                    </a:cubicBezTo>
                    <a:cubicBezTo>
                      <a:pt x="782" y="970"/>
                      <a:pt x="784" y="967"/>
                      <a:pt x="785" y="965"/>
                    </a:cubicBezTo>
                    <a:cubicBezTo>
                      <a:pt x="786" y="962"/>
                      <a:pt x="786" y="960"/>
                      <a:pt x="784" y="957"/>
                    </a:cubicBezTo>
                    <a:cubicBezTo>
                      <a:pt x="783" y="954"/>
                      <a:pt x="777" y="940"/>
                      <a:pt x="771" y="928"/>
                    </a:cubicBezTo>
                    <a:cubicBezTo>
                      <a:pt x="777" y="924"/>
                      <a:pt x="783" y="920"/>
                      <a:pt x="789" y="916"/>
                    </a:cubicBezTo>
                    <a:cubicBezTo>
                      <a:pt x="798" y="926"/>
                      <a:pt x="808" y="938"/>
                      <a:pt x="810" y="940"/>
                    </a:cubicBezTo>
                    <a:cubicBezTo>
                      <a:pt x="812" y="942"/>
                      <a:pt x="815" y="943"/>
                      <a:pt x="818" y="944"/>
                    </a:cubicBezTo>
                    <a:cubicBezTo>
                      <a:pt x="820" y="944"/>
                      <a:pt x="823" y="943"/>
                      <a:pt x="825" y="941"/>
                    </a:cubicBezTo>
                    <a:cubicBezTo>
                      <a:pt x="827" y="940"/>
                      <a:pt x="829" y="937"/>
                      <a:pt x="830" y="935"/>
                    </a:cubicBezTo>
                    <a:cubicBezTo>
                      <a:pt x="830" y="932"/>
                      <a:pt x="830" y="929"/>
                      <a:pt x="829" y="927"/>
                    </a:cubicBezTo>
                    <a:cubicBezTo>
                      <a:pt x="827" y="924"/>
                      <a:pt x="819" y="911"/>
                      <a:pt x="812" y="899"/>
                    </a:cubicBezTo>
                    <a:cubicBezTo>
                      <a:pt x="818" y="895"/>
                      <a:pt x="823" y="890"/>
                      <a:pt x="829" y="886"/>
                    </a:cubicBezTo>
                    <a:cubicBezTo>
                      <a:pt x="839" y="895"/>
                      <a:pt x="850" y="905"/>
                      <a:pt x="853" y="907"/>
                    </a:cubicBezTo>
                    <a:cubicBezTo>
                      <a:pt x="855" y="909"/>
                      <a:pt x="857" y="910"/>
                      <a:pt x="860" y="910"/>
                    </a:cubicBezTo>
                    <a:cubicBezTo>
                      <a:pt x="863" y="910"/>
                      <a:pt x="865" y="909"/>
                      <a:pt x="867" y="907"/>
                    </a:cubicBezTo>
                    <a:cubicBezTo>
                      <a:pt x="870" y="905"/>
                      <a:pt x="871" y="903"/>
                      <a:pt x="871" y="900"/>
                    </a:cubicBezTo>
                    <a:cubicBezTo>
                      <a:pt x="871" y="897"/>
                      <a:pt x="871" y="895"/>
                      <a:pt x="869" y="892"/>
                    </a:cubicBezTo>
                    <a:cubicBezTo>
                      <a:pt x="867" y="890"/>
                      <a:pt x="858" y="878"/>
                      <a:pt x="850" y="866"/>
                    </a:cubicBezTo>
                    <a:cubicBezTo>
                      <a:pt x="855" y="861"/>
                      <a:pt x="860" y="856"/>
                      <a:pt x="865" y="851"/>
                    </a:cubicBezTo>
                    <a:cubicBezTo>
                      <a:pt x="876" y="860"/>
                      <a:pt x="889" y="869"/>
                      <a:pt x="891" y="870"/>
                    </a:cubicBezTo>
                    <a:cubicBezTo>
                      <a:pt x="893" y="872"/>
                      <a:pt x="896" y="873"/>
                      <a:pt x="899" y="872"/>
                    </a:cubicBezTo>
                    <a:cubicBezTo>
                      <a:pt x="901" y="872"/>
                      <a:pt x="904" y="871"/>
                      <a:pt x="906" y="869"/>
                    </a:cubicBezTo>
                    <a:cubicBezTo>
                      <a:pt x="908" y="867"/>
                      <a:pt x="909" y="864"/>
                      <a:pt x="909" y="861"/>
                    </a:cubicBezTo>
                    <a:cubicBezTo>
                      <a:pt x="909" y="859"/>
                      <a:pt x="908" y="856"/>
                      <a:pt x="906" y="854"/>
                    </a:cubicBezTo>
                    <a:cubicBezTo>
                      <a:pt x="904" y="851"/>
                      <a:pt x="894" y="840"/>
                      <a:pt x="884" y="830"/>
                    </a:cubicBezTo>
                    <a:cubicBezTo>
                      <a:pt x="889" y="825"/>
                      <a:pt x="893" y="819"/>
                      <a:pt x="898" y="813"/>
                    </a:cubicBezTo>
                    <a:cubicBezTo>
                      <a:pt x="910" y="820"/>
                      <a:pt x="923" y="828"/>
                      <a:pt x="926" y="830"/>
                    </a:cubicBezTo>
                    <a:cubicBezTo>
                      <a:pt x="928" y="831"/>
                      <a:pt x="931" y="831"/>
                      <a:pt x="933" y="831"/>
                    </a:cubicBezTo>
                    <a:cubicBezTo>
                      <a:pt x="936" y="830"/>
                      <a:pt x="938" y="829"/>
                      <a:pt x="940" y="826"/>
                    </a:cubicBezTo>
                    <a:cubicBezTo>
                      <a:pt x="942" y="824"/>
                      <a:pt x="942" y="821"/>
                      <a:pt x="942" y="819"/>
                    </a:cubicBezTo>
                    <a:cubicBezTo>
                      <a:pt x="942" y="816"/>
                      <a:pt x="941" y="813"/>
                      <a:pt x="939" y="812"/>
                    </a:cubicBezTo>
                    <a:cubicBezTo>
                      <a:pt x="936" y="809"/>
                      <a:pt x="925" y="799"/>
                      <a:pt x="915" y="790"/>
                    </a:cubicBezTo>
                    <a:cubicBezTo>
                      <a:pt x="919" y="784"/>
                      <a:pt x="923" y="778"/>
                      <a:pt x="926" y="772"/>
                    </a:cubicBezTo>
                    <a:cubicBezTo>
                      <a:pt x="939" y="778"/>
                      <a:pt x="953" y="784"/>
                      <a:pt x="956" y="786"/>
                    </a:cubicBezTo>
                    <a:cubicBezTo>
                      <a:pt x="958" y="787"/>
                      <a:pt x="961" y="787"/>
                      <a:pt x="964" y="786"/>
                    </a:cubicBezTo>
                    <a:cubicBezTo>
                      <a:pt x="966" y="785"/>
                      <a:pt x="968" y="783"/>
                      <a:pt x="970" y="781"/>
                    </a:cubicBezTo>
                    <a:cubicBezTo>
                      <a:pt x="971" y="778"/>
                      <a:pt x="971" y="775"/>
                      <a:pt x="971" y="773"/>
                    </a:cubicBezTo>
                    <a:cubicBezTo>
                      <a:pt x="971" y="770"/>
                      <a:pt x="969" y="768"/>
                      <a:pt x="967" y="766"/>
                    </a:cubicBezTo>
                    <a:cubicBezTo>
                      <a:pt x="964" y="764"/>
                      <a:pt x="952" y="755"/>
                      <a:pt x="941" y="747"/>
                    </a:cubicBezTo>
                    <a:cubicBezTo>
                      <a:pt x="944" y="741"/>
                      <a:pt x="947" y="735"/>
                      <a:pt x="950" y="728"/>
                    </a:cubicBezTo>
                    <a:cubicBezTo>
                      <a:pt x="964" y="733"/>
                      <a:pt x="978" y="737"/>
                      <a:pt x="981" y="738"/>
                    </a:cubicBezTo>
                    <a:cubicBezTo>
                      <a:pt x="984" y="739"/>
                      <a:pt x="986" y="739"/>
                      <a:pt x="989" y="738"/>
                    </a:cubicBezTo>
                    <a:cubicBezTo>
                      <a:pt x="991" y="737"/>
                      <a:pt x="993" y="735"/>
                      <a:pt x="994" y="732"/>
                    </a:cubicBezTo>
                    <a:cubicBezTo>
                      <a:pt x="996" y="730"/>
                      <a:pt x="996" y="727"/>
                      <a:pt x="995" y="724"/>
                    </a:cubicBezTo>
                    <a:cubicBezTo>
                      <a:pt x="994" y="722"/>
                      <a:pt x="993" y="719"/>
                      <a:pt x="990" y="718"/>
                    </a:cubicBezTo>
                    <a:cubicBezTo>
                      <a:pt x="987" y="716"/>
                      <a:pt x="974" y="709"/>
                      <a:pt x="962" y="702"/>
                    </a:cubicBezTo>
                    <a:cubicBezTo>
                      <a:pt x="965" y="695"/>
                      <a:pt x="967" y="689"/>
                      <a:pt x="970" y="682"/>
                    </a:cubicBezTo>
                    <a:cubicBezTo>
                      <a:pt x="983" y="685"/>
                      <a:pt x="998" y="688"/>
                      <a:pt x="1001" y="689"/>
                    </a:cubicBezTo>
                    <a:cubicBezTo>
                      <a:pt x="1004" y="690"/>
                      <a:pt x="1007" y="689"/>
                      <a:pt x="1009" y="688"/>
                    </a:cubicBezTo>
                    <a:cubicBezTo>
                      <a:pt x="1011" y="686"/>
                      <a:pt x="1013" y="684"/>
                      <a:pt x="1014" y="681"/>
                    </a:cubicBezTo>
                    <a:cubicBezTo>
                      <a:pt x="1015" y="679"/>
                      <a:pt x="1015" y="676"/>
                      <a:pt x="1014" y="673"/>
                    </a:cubicBezTo>
                    <a:cubicBezTo>
                      <a:pt x="1013" y="671"/>
                      <a:pt x="1011" y="669"/>
                      <a:pt x="1008" y="668"/>
                    </a:cubicBezTo>
                    <a:cubicBezTo>
                      <a:pt x="1005" y="666"/>
                      <a:pt x="991" y="660"/>
                      <a:pt x="979" y="655"/>
                    </a:cubicBezTo>
                    <a:cubicBezTo>
                      <a:pt x="981" y="648"/>
                      <a:pt x="982" y="641"/>
                      <a:pt x="984" y="634"/>
                    </a:cubicBezTo>
                    <a:cubicBezTo>
                      <a:pt x="998" y="636"/>
                      <a:pt x="1013" y="637"/>
                      <a:pt x="1016" y="638"/>
                    </a:cubicBezTo>
                    <a:cubicBezTo>
                      <a:pt x="1019" y="638"/>
                      <a:pt x="1022" y="637"/>
                      <a:pt x="1024" y="635"/>
                    </a:cubicBezTo>
                    <a:cubicBezTo>
                      <a:pt x="1026" y="634"/>
                      <a:pt x="1027" y="631"/>
                      <a:pt x="1028" y="629"/>
                    </a:cubicBezTo>
                    <a:cubicBezTo>
                      <a:pt x="1028" y="626"/>
                      <a:pt x="1028" y="623"/>
                      <a:pt x="1027" y="621"/>
                    </a:cubicBezTo>
                    <a:cubicBezTo>
                      <a:pt x="1026" y="618"/>
                      <a:pt x="1023" y="617"/>
                      <a:pt x="1021" y="616"/>
                    </a:cubicBezTo>
                    <a:cubicBezTo>
                      <a:pt x="1018" y="615"/>
                      <a:pt x="1003" y="610"/>
                      <a:pt x="990" y="606"/>
                    </a:cubicBezTo>
                    <a:cubicBezTo>
                      <a:pt x="991" y="599"/>
                      <a:pt x="992" y="592"/>
                      <a:pt x="993" y="585"/>
                    </a:cubicBezTo>
                    <a:cubicBezTo>
                      <a:pt x="1007" y="585"/>
                      <a:pt x="1022" y="585"/>
                      <a:pt x="1026" y="585"/>
                    </a:cubicBezTo>
                    <a:cubicBezTo>
                      <a:pt x="1028" y="585"/>
                      <a:pt x="1031" y="584"/>
                      <a:pt x="1033" y="582"/>
                    </a:cubicBezTo>
                    <a:cubicBezTo>
                      <a:pt x="1035" y="580"/>
                      <a:pt x="1036" y="578"/>
                      <a:pt x="1036" y="575"/>
                    </a:cubicBezTo>
                    <a:cubicBezTo>
                      <a:pt x="1037" y="572"/>
                      <a:pt x="1036" y="569"/>
                      <a:pt x="1034" y="567"/>
                    </a:cubicBezTo>
                    <a:cubicBezTo>
                      <a:pt x="1033" y="565"/>
                      <a:pt x="1031" y="563"/>
                      <a:pt x="1028" y="563"/>
                    </a:cubicBezTo>
                    <a:cubicBezTo>
                      <a:pt x="1025" y="562"/>
                      <a:pt x="1010" y="559"/>
                      <a:pt x="996" y="556"/>
                    </a:cubicBezTo>
                    <a:cubicBezTo>
                      <a:pt x="997" y="549"/>
                      <a:pt x="997" y="542"/>
                      <a:pt x="997" y="535"/>
                    </a:cubicBezTo>
                    <a:cubicBezTo>
                      <a:pt x="1011" y="533"/>
                      <a:pt x="1026" y="532"/>
                      <a:pt x="1030" y="532"/>
                    </a:cubicBezTo>
                    <a:close/>
                    <a:moveTo>
                      <a:pt x="520" y="935"/>
                    </a:moveTo>
                    <a:cubicBezTo>
                      <a:pt x="291" y="935"/>
                      <a:pt x="106" y="750"/>
                      <a:pt x="106" y="521"/>
                    </a:cubicBezTo>
                    <a:cubicBezTo>
                      <a:pt x="106" y="292"/>
                      <a:pt x="291" y="106"/>
                      <a:pt x="520" y="106"/>
                    </a:cubicBezTo>
                    <a:cubicBezTo>
                      <a:pt x="748" y="106"/>
                      <a:pt x="934" y="292"/>
                      <a:pt x="934" y="521"/>
                    </a:cubicBezTo>
                    <a:cubicBezTo>
                      <a:pt x="934" y="750"/>
                      <a:pt x="748" y="935"/>
                      <a:pt x="520" y="93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7" name="îṧľiḋê">
                <a:extLst>
                  <a:ext uri="{FF2B5EF4-FFF2-40B4-BE49-F238E27FC236}">
                    <a16:creationId xmlns:a16="http://schemas.microsoft.com/office/drawing/2014/main" id="{2812B5D8-C1B2-4955-B27C-64540244A74F}"/>
                  </a:ext>
                </a:extLst>
              </p:cNvPr>
              <p:cNvSpPr/>
              <p:nvPr/>
            </p:nvSpPr>
            <p:spPr bwMode="auto">
              <a:xfrm>
                <a:off x="2005" y="2406"/>
                <a:ext cx="23" cy="27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0" y="19"/>
                  </a:cxn>
                  <a:cxn ang="0">
                    <a:pos x="15" y="17"/>
                  </a:cxn>
                  <a:cxn ang="0">
                    <a:pos x="14" y="0"/>
                  </a:cxn>
                </a:cxnLst>
                <a:rect l="0" t="0" r="r" b="b"/>
                <a:pathLst>
                  <a:path w="19" h="22">
                    <a:moveTo>
                      <a:pt x="14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5" y="22"/>
                      <a:pt x="11" y="21"/>
                      <a:pt x="15" y="17"/>
                    </a:cubicBezTo>
                    <a:cubicBezTo>
                      <a:pt x="19" y="12"/>
                      <a:pt x="19" y="4"/>
                      <a:pt x="14" y="0"/>
                    </a:cubicBezTo>
                    <a:close/>
                  </a:path>
                </a:pathLst>
              </a:custGeom>
              <a:solidFill>
                <a:srgbClr val="B7B7B8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" name="išḻíḑê">
                <a:extLst>
                  <a:ext uri="{FF2B5EF4-FFF2-40B4-BE49-F238E27FC236}">
                    <a16:creationId xmlns:a16="http://schemas.microsoft.com/office/drawing/2014/main" id="{0E78B1E1-FE8D-4956-95E0-73E3367F5937}"/>
                  </a:ext>
                </a:extLst>
              </p:cNvPr>
              <p:cNvSpPr/>
              <p:nvPr/>
            </p:nvSpPr>
            <p:spPr bwMode="auto">
              <a:xfrm>
                <a:off x="1996" y="2400"/>
                <a:ext cx="24" cy="28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23"/>
                  </a:cxn>
                  <a:cxn ang="0">
                    <a:pos x="20" y="3"/>
                  </a:cxn>
                  <a:cxn ang="0">
                    <a:pos x="4" y="6"/>
                  </a:cxn>
                </a:cxnLst>
                <a:rect l="0" t="0" r="r" b="b"/>
                <a:pathLst>
                  <a:path w="20" h="23">
                    <a:moveTo>
                      <a:pt x="4" y="6"/>
                    </a:moveTo>
                    <a:cubicBezTo>
                      <a:pt x="0" y="11"/>
                      <a:pt x="1" y="18"/>
                      <a:pt x="5" y="2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5" y="0"/>
                      <a:pt x="8" y="1"/>
                      <a:pt x="4" y="6"/>
                    </a:cubicBezTo>
                    <a:close/>
                  </a:path>
                </a:pathLst>
              </a:custGeom>
              <a:solidFill>
                <a:srgbClr val="B7B7B8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" name="ïş1îḓé">
                <a:extLst>
                  <a:ext uri="{FF2B5EF4-FFF2-40B4-BE49-F238E27FC236}">
                    <a16:creationId xmlns:a16="http://schemas.microsoft.com/office/drawing/2014/main" id="{D2DDBFDD-328E-498B-AE2D-379B617B4203}"/>
                  </a:ext>
                </a:extLst>
              </p:cNvPr>
              <p:cNvSpPr/>
              <p:nvPr/>
            </p:nvSpPr>
            <p:spPr bwMode="auto">
              <a:xfrm>
                <a:off x="1966" y="2369"/>
                <a:ext cx="93" cy="95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0" y="40"/>
                  </a:cxn>
                  <a:cxn ang="0">
                    <a:pos x="39" y="79"/>
                  </a:cxn>
                  <a:cxn ang="0">
                    <a:pos x="78" y="40"/>
                  </a:cxn>
                  <a:cxn ang="0">
                    <a:pos x="39" y="0"/>
                  </a:cxn>
                  <a:cxn ang="0">
                    <a:pos x="39" y="59"/>
                  </a:cxn>
                  <a:cxn ang="0">
                    <a:pos x="19" y="40"/>
                  </a:cxn>
                  <a:cxn ang="0">
                    <a:pos x="39" y="20"/>
                  </a:cxn>
                  <a:cxn ang="0">
                    <a:pos x="58" y="40"/>
                  </a:cxn>
                  <a:cxn ang="0">
                    <a:pos x="39" y="59"/>
                  </a:cxn>
                </a:cxnLst>
                <a:rect l="0" t="0" r="r" b="b"/>
                <a:pathLst>
                  <a:path w="78" h="79">
                    <a:moveTo>
                      <a:pt x="39" y="0"/>
                    </a:moveTo>
                    <a:cubicBezTo>
                      <a:pt x="17" y="0"/>
                      <a:pt x="0" y="18"/>
                      <a:pt x="0" y="40"/>
                    </a:cubicBezTo>
                    <a:cubicBezTo>
                      <a:pt x="0" y="61"/>
                      <a:pt x="17" y="79"/>
                      <a:pt x="39" y="79"/>
                    </a:cubicBezTo>
                    <a:cubicBezTo>
                      <a:pt x="60" y="79"/>
                      <a:pt x="78" y="61"/>
                      <a:pt x="78" y="40"/>
                    </a:cubicBezTo>
                    <a:cubicBezTo>
                      <a:pt x="78" y="18"/>
                      <a:pt x="60" y="0"/>
                      <a:pt x="39" y="0"/>
                    </a:cubicBezTo>
                    <a:close/>
                    <a:moveTo>
                      <a:pt x="39" y="59"/>
                    </a:moveTo>
                    <a:cubicBezTo>
                      <a:pt x="28" y="59"/>
                      <a:pt x="19" y="51"/>
                      <a:pt x="19" y="40"/>
                    </a:cubicBezTo>
                    <a:cubicBezTo>
                      <a:pt x="19" y="29"/>
                      <a:pt x="28" y="20"/>
                      <a:pt x="39" y="20"/>
                    </a:cubicBezTo>
                    <a:cubicBezTo>
                      <a:pt x="50" y="20"/>
                      <a:pt x="58" y="29"/>
                      <a:pt x="58" y="40"/>
                    </a:cubicBezTo>
                    <a:cubicBezTo>
                      <a:pt x="58" y="51"/>
                      <a:pt x="50" y="59"/>
                      <a:pt x="39" y="59"/>
                    </a:cubicBezTo>
                    <a:close/>
                  </a:path>
                </a:pathLst>
              </a:custGeom>
              <a:solidFill>
                <a:srgbClr val="B7B7B8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0" name="ïSliďè">
                <a:extLst>
                  <a:ext uri="{FF2B5EF4-FFF2-40B4-BE49-F238E27FC236}">
                    <a16:creationId xmlns:a16="http://schemas.microsoft.com/office/drawing/2014/main" id="{F39F3A80-0EBB-4E16-943D-336F35D0BE46}"/>
                  </a:ext>
                </a:extLst>
              </p:cNvPr>
              <p:cNvSpPr/>
              <p:nvPr/>
            </p:nvSpPr>
            <p:spPr bwMode="auto">
              <a:xfrm>
                <a:off x="1853" y="2258"/>
                <a:ext cx="319" cy="317"/>
              </a:xfrm>
              <a:custGeom>
                <a:avLst/>
                <a:gdLst/>
                <a:ahLst/>
                <a:cxnLst>
                  <a:cxn ang="0">
                    <a:pos x="264" y="129"/>
                  </a:cxn>
                  <a:cxn ang="0">
                    <a:pos x="259" y="112"/>
                  </a:cxn>
                  <a:cxn ang="0">
                    <a:pos x="256" y="100"/>
                  </a:cxn>
                  <a:cxn ang="0">
                    <a:pos x="254" y="83"/>
                  </a:cxn>
                  <a:cxn ang="0">
                    <a:pos x="230" y="81"/>
                  </a:cxn>
                  <a:cxn ang="0">
                    <a:pos x="240" y="55"/>
                  </a:cxn>
                  <a:cxn ang="0">
                    <a:pos x="212" y="56"/>
                  </a:cxn>
                  <a:cxn ang="0">
                    <a:pos x="218" y="32"/>
                  </a:cxn>
                  <a:cxn ang="0">
                    <a:pos x="202" y="25"/>
                  </a:cxn>
                  <a:cxn ang="0">
                    <a:pos x="191" y="19"/>
                  </a:cxn>
                  <a:cxn ang="0">
                    <a:pos x="177" y="9"/>
                  </a:cxn>
                  <a:cxn ang="0">
                    <a:pos x="159" y="26"/>
                  </a:cxn>
                  <a:cxn ang="0">
                    <a:pos x="147" y="0"/>
                  </a:cxn>
                  <a:cxn ang="0">
                    <a:pos x="133" y="22"/>
                  </a:cxn>
                  <a:cxn ang="0">
                    <a:pos x="119" y="0"/>
                  </a:cxn>
                  <a:cxn ang="0">
                    <a:pos x="106" y="26"/>
                  </a:cxn>
                  <a:cxn ang="0">
                    <a:pos x="88" y="9"/>
                  </a:cxn>
                  <a:cxn ang="0">
                    <a:pos x="74" y="19"/>
                  </a:cxn>
                  <a:cxn ang="0">
                    <a:pos x="64" y="25"/>
                  </a:cxn>
                  <a:cxn ang="0">
                    <a:pos x="48" y="32"/>
                  </a:cxn>
                  <a:cxn ang="0">
                    <a:pos x="54" y="56"/>
                  </a:cxn>
                  <a:cxn ang="0">
                    <a:pos x="25" y="55"/>
                  </a:cxn>
                  <a:cxn ang="0">
                    <a:pos x="35" y="81"/>
                  </a:cxn>
                  <a:cxn ang="0">
                    <a:pos x="11" y="83"/>
                  </a:cxn>
                  <a:cxn ang="0">
                    <a:pos x="9" y="100"/>
                  </a:cxn>
                  <a:cxn ang="0">
                    <a:pos x="7" y="112"/>
                  </a:cxn>
                  <a:cxn ang="0">
                    <a:pos x="1" y="129"/>
                  </a:cxn>
                  <a:cxn ang="0">
                    <a:pos x="23" y="140"/>
                  </a:cxn>
                  <a:cxn ang="0">
                    <a:pos x="3" y="160"/>
                  </a:cxn>
                  <a:cxn ang="0">
                    <a:pos x="29" y="171"/>
                  </a:cxn>
                  <a:cxn ang="0">
                    <a:pos x="14" y="190"/>
                  </a:cxn>
                  <a:cxn ang="0">
                    <a:pos x="26" y="203"/>
                  </a:cxn>
                  <a:cxn ang="0">
                    <a:pos x="33" y="213"/>
                  </a:cxn>
                  <a:cxn ang="0">
                    <a:pos x="42" y="228"/>
                  </a:cxn>
                  <a:cxn ang="0">
                    <a:pos x="65" y="220"/>
                  </a:cxn>
                  <a:cxn ang="0">
                    <a:pos x="66" y="248"/>
                  </a:cxn>
                  <a:cxn ang="0">
                    <a:pos x="92" y="235"/>
                  </a:cxn>
                  <a:cxn ang="0">
                    <a:pos x="96" y="259"/>
                  </a:cxn>
                  <a:cxn ang="0">
                    <a:pos x="113" y="259"/>
                  </a:cxn>
                  <a:cxn ang="0">
                    <a:pos x="125" y="261"/>
                  </a:cxn>
                  <a:cxn ang="0">
                    <a:pos x="140" y="261"/>
                  </a:cxn>
                  <a:cxn ang="0">
                    <a:pos x="152" y="259"/>
                  </a:cxn>
                  <a:cxn ang="0">
                    <a:pos x="170" y="259"/>
                  </a:cxn>
                  <a:cxn ang="0">
                    <a:pos x="174" y="235"/>
                  </a:cxn>
                  <a:cxn ang="0">
                    <a:pos x="199" y="248"/>
                  </a:cxn>
                  <a:cxn ang="0">
                    <a:pos x="201" y="220"/>
                  </a:cxn>
                  <a:cxn ang="0">
                    <a:pos x="224" y="228"/>
                  </a:cxn>
                  <a:cxn ang="0">
                    <a:pos x="233" y="213"/>
                  </a:cxn>
                  <a:cxn ang="0">
                    <a:pos x="240" y="203"/>
                  </a:cxn>
                  <a:cxn ang="0">
                    <a:pos x="251" y="190"/>
                  </a:cxn>
                  <a:cxn ang="0">
                    <a:pos x="236" y="171"/>
                  </a:cxn>
                  <a:cxn ang="0">
                    <a:pos x="263" y="160"/>
                  </a:cxn>
                  <a:cxn ang="0">
                    <a:pos x="243" y="140"/>
                  </a:cxn>
                  <a:cxn ang="0">
                    <a:pos x="133" y="45"/>
                  </a:cxn>
                </a:cxnLst>
                <a:rect l="0" t="0" r="r" b="b"/>
                <a:pathLst>
                  <a:path w="266" h="265">
                    <a:moveTo>
                      <a:pt x="260" y="139"/>
                    </a:moveTo>
                    <a:cubicBezTo>
                      <a:pt x="262" y="139"/>
                      <a:pt x="263" y="138"/>
                      <a:pt x="264" y="137"/>
                    </a:cubicBezTo>
                    <a:cubicBezTo>
                      <a:pt x="265" y="136"/>
                      <a:pt x="266" y="134"/>
                      <a:pt x="266" y="133"/>
                    </a:cubicBezTo>
                    <a:cubicBezTo>
                      <a:pt x="266" y="131"/>
                      <a:pt x="265" y="130"/>
                      <a:pt x="264" y="129"/>
                    </a:cubicBezTo>
                    <a:cubicBezTo>
                      <a:pt x="263" y="128"/>
                      <a:pt x="262" y="127"/>
                      <a:pt x="260" y="127"/>
                    </a:cubicBezTo>
                    <a:cubicBezTo>
                      <a:pt x="259" y="127"/>
                      <a:pt x="250" y="126"/>
                      <a:pt x="243" y="125"/>
                    </a:cubicBezTo>
                    <a:cubicBezTo>
                      <a:pt x="243" y="122"/>
                      <a:pt x="242" y="120"/>
                      <a:pt x="242" y="117"/>
                    </a:cubicBezTo>
                    <a:cubicBezTo>
                      <a:pt x="249" y="115"/>
                      <a:pt x="257" y="113"/>
                      <a:pt x="259" y="112"/>
                    </a:cubicBezTo>
                    <a:cubicBezTo>
                      <a:pt x="260" y="112"/>
                      <a:pt x="261" y="111"/>
                      <a:pt x="262" y="109"/>
                    </a:cubicBezTo>
                    <a:cubicBezTo>
                      <a:pt x="263" y="108"/>
                      <a:pt x="263" y="107"/>
                      <a:pt x="263" y="105"/>
                    </a:cubicBezTo>
                    <a:cubicBezTo>
                      <a:pt x="262" y="104"/>
                      <a:pt x="262" y="102"/>
                      <a:pt x="261" y="101"/>
                    </a:cubicBezTo>
                    <a:cubicBezTo>
                      <a:pt x="259" y="101"/>
                      <a:pt x="258" y="100"/>
                      <a:pt x="256" y="100"/>
                    </a:cubicBezTo>
                    <a:cubicBezTo>
                      <a:pt x="255" y="100"/>
                      <a:pt x="246" y="101"/>
                      <a:pt x="239" y="102"/>
                    </a:cubicBezTo>
                    <a:cubicBezTo>
                      <a:pt x="238" y="100"/>
                      <a:pt x="237" y="97"/>
                      <a:pt x="236" y="95"/>
                    </a:cubicBezTo>
                    <a:cubicBezTo>
                      <a:pt x="243" y="91"/>
                      <a:pt x="250" y="87"/>
                      <a:pt x="252" y="86"/>
                    </a:cubicBezTo>
                    <a:cubicBezTo>
                      <a:pt x="253" y="86"/>
                      <a:pt x="254" y="84"/>
                      <a:pt x="254" y="83"/>
                    </a:cubicBezTo>
                    <a:cubicBezTo>
                      <a:pt x="255" y="82"/>
                      <a:pt x="255" y="80"/>
                      <a:pt x="254" y="79"/>
                    </a:cubicBezTo>
                    <a:cubicBezTo>
                      <a:pt x="254" y="77"/>
                      <a:pt x="253" y="76"/>
                      <a:pt x="251" y="76"/>
                    </a:cubicBezTo>
                    <a:cubicBezTo>
                      <a:pt x="250" y="75"/>
                      <a:pt x="248" y="75"/>
                      <a:pt x="247" y="75"/>
                    </a:cubicBezTo>
                    <a:cubicBezTo>
                      <a:pt x="245" y="76"/>
                      <a:pt x="237" y="78"/>
                      <a:pt x="230" y="81"/>
                    </a:cubicBezTo>
                    <a:cubicBezTo>
                      <a:pt x="229" y="79"/>
                      <a:pt x="228" y="76"/>
                      <a:pt x="226" y="74"/>
                    </a:cubicBezTo>
                    <a:cubicBezTo>
                      <a:pt x="232" y="69"/>
                      <a:pt x="238" y="64"/>
                      <a:pt x="240" y="62"/>
                    </a:cubicBezTo>
                    <a:cubicBezTo>
                      <a:pt x="241" y="61"/>
                      <a:pt x="241" y="60"/>
                      <a:pt x="241" y="59"/>
                    </a:cubicBezTo>
                    <a:cubicBezTo>
                      <a:pt x="242" y="57"/>
                      <a:pt x="241" y="56"/>
                      <a:pt x="240" y="55"/>
                    </a:cubicBezTo>
                    <a:cubicBezTo>
                      <a:pt x="239" y="53"/>
                      <a:pt x="238" y="52"/>
                      <a:pt x="237" y="52"/>
                    </a:cubicBezTo>
                    <a:cubicBezTo>
                      <a:pt x="235" y="52"/>
                      <a:pt x="234" y="52"/>
                      <a:pt x="233" y="53"/>
                    </a:cubicBezTo>
                    <a:cubicBezTo>
                      <a:pt x="231" y="54"/>
                      <a:pt x="224" y="58"/>
                      <a:pt x="217" y="62"/>
                    </a:cubicBezTo>
                    <a:cubicBezTo>
                      <a:pt x="216" y="60"/>
                      <a:pt x="214" y="58"/>
                      <a:pt x="212" y="56"/>
                    </a:cubicBezTo>
                    <a:cubicBezTo>
                      <a:pt x="217" y="50"/>
                      <a:pt x="222" y="43"/>
                      <a:pt x="223" y="42"/>
                    </a:cubicBezTo>
                    <a:cubicBezTo>
                      <a:pt x="224" y="41"/>
                      <a:pt x="224" y="39"/>
                      <a:pt x="224" y="38"/>
                    </a:cubicBezTo>
                    <a:cubicBezTo>
                      <a:pt x="224" y="36"/>
                      <a:pt x="223" y="35"/>
                      <a:pt x="222" y="34"/>
                    </a:cubicBezTo>
                    <a:cubicBezTo>
                      <a:pt x="221" y="33"/>
                      <a:pt x="219" y="32"/>
                      <a:pt x="218" y="32"/>
                    </a:cubicBezTo>
                    <a:cubicBezTo>
                      <a:pt x="216" y="32"/>
                      <a:pt x="215" y="33"/>
                      <a:pt x="214" y="34"/>
                    </a:cubicBezTo>
                    <a:cubicBezTo>
                      <a:pt x="213" y="35"/>
                      <a:pt x="206" y="41"/>
                      <a:pt x="201" y="46"/>
                    </a:cubicBezTo>
                    <a:cubicBezTo>
                      <a:pt x="199" y="44"/>
                      <a:pt x="197" y="43"/>
                      <a:pt x="194" y="41"/>
                    </a:cubicBezTo>
                    <a:cubicBezTo>
                      <a:pt x="198" y="34"/>
                      <a:pt x="201" y="27"/>
                      <a:pt x="202" y="25"/>
                    </a:cubicBezTo>
                    <a:cubicBezTo>
                      <a:pt x="202" y="24"/>
                      <a:pt x="202" y="22"/>
                      <a:pt x="202" y="21"/>
                    </a:cubicBezTo>
                    <a:cubicBezTo>
                      <a:pt x="201" y="19"/>
                      <a:pt x="201" y="18"/>
                      <a:pt x="199" y="17"/>
                    </a:cubicBezTo>
                    <a:cubicBezTo>
                      <a:pt x="198" y="17"/>
                      <a:pt x="196" y="17"/>
                      <a:pt x="195" y="17"/>
                    </a:cubicBezTo>
                    <a:cubicBezTo>
                      <a:pt x="194" y="17"/>
                      <a:pt x="192" y="18"/>
                      <a:pt x="191" y="19"/>
                    </a:cubicBezTo>
                    <a:cubicBezTo>
                      <a:pt x="190" y="20"/>
                      <a:pt x="186" y="27"/>
                      <a:pt x="181" y="34"/>
                    </a:cubicBezTo>
                    <a:cubicBezTo>
                      <a:pt x="179" y="32"/>
                      <a:pt x="176" y="31"/>
                      <a:pt x="174" y="30"/>
                    </a:cubicBezTo>
                    <a:cubicBezTo>
                      <a:pt x="176" y="23"/>
                      <a:pt x="178" y="15"/>
                      <a:pt x="178" y="13"/>
                    </a:cubicBezTo>
                    <a:cubicBezTo>
                      <a:pt x="178" y="12"/>
                      <a:pt x="178" y="10"/>
                      <a:pt x="177" y="9"/>
                    </a:cubicBezTo>
                    <a:cubicBezTo>
                      <a:pt x="176" y="8"/>
                      <a:pt x="175" y="7"/>
                      <a:pt x="174" y="6"/>
                    </a:cubicBezTo>
                    <a:cubicBezTo>
                      <a:pt x="172" y="6"/>
                      <a:pt x="171" y="6"/>
                      <a:pt x="170" y="6"/>
                    </a:cubicBezTo>
                    <a:cubicBezTo>
                      <a:pt x="168" y="7"/>
                      <a:pt x="167" y="8"/>
                      <a:pt x="167" y="9"/>
                    </a:cubicBezTo>
                    <a:cubicBezTo>
                      <a:pt x="166" y="11"/>
                      <a:pt x="162" y="19"/>
                      <a:pt x="159" y="26"/>
                    </a:cubicBezTo>
                    <a:cubicBezTo>
                      <a:pt x="157" y="25"/>
                      <a:pt x="154" y="24"/>
                      <a:pt x="152" y="24"/>
                    </a:cubicBezTo>
                    <a:cubicBezTo>
                      <a:pt x="152" y="16"/>
                      <a:pt x="152" y="8"/>
                      <a:pt x="152" y="6"/>
                    </a:cubicBezTo>
                    <a:cubicBezTo>
                      <a:pt x="152" y="5"/>
                      <a:pt x="151" y="3"/>
                      <a:pt x="151" y="2"/>
                    </a:cubicBezTo>
                    <a:cubicBezTo>
                      <a:pt x="150" y="1"/>
                      <a:pt x="148" y="1"/>
                      <a:pt x="147" y="0"/>
                    </a:cubicBezTo>
                    <a:cubicBezTo>
                      <a:pt x="145" y="0"/>
                      <a:pt x="144" y="1"/>
                      <a:pt x="143" y="1"/>
                    </a:cubicBezTo>
                    <a:cubicBezTo>
                      <a:pt x="141" y="2"/>
                      <a:pt x="140" y="3"/>
                      <a:pt x="140" y="5"/>
                    </a:cubicBezTo>
                    <a:cubicBezTo>
                      <a:pt x="140" y="7"/>
                      <a:pt x="138" y="15"/>
                      <a:pt x="137" y="22"/>
                    </a:cubicBezTo>
                    <a:cubicBezTo>
                      <a:pt x="135" y="22"/>
                      <a:pt x="134" y="22"/>
                      <a:pt x="133" y="22"/>
                    </a:cubicBezTo>
                    <a:cubicBezTo>
                      <a:pt x="132" y="22"/>
                      <a:pt x="130" y="22"/>
                      <a:pt x="129" y="22"/>
                    </a:cubicBezTo>
                    <a:cubicBezTo>
                      <a:pt x="127" y="15"/>
                      <a:pt x="126" y="7"/>
                      <a:pt x="125" y="5"/>
                    </a:cubicBezTo>
                    <a:cubicBezTo>
                      <a:pt x="125" y="3"/>
                      <a:pt x="124" y="2"/>
                      <a:pt x="123" y="1"/>
                    </a:cubicBezTo>
                    <a:cubicBezTo>
                      <a:pt x="122" y="1"/>
                      <a:pt x="120" y="0"/>
                      <a:pt x="119" y="0"/>
                    </a:cubicBezTo>
                    <a:cubicBezTo>
                      <a:pt x="117" y="1"/>
                      <a:pt x="116" y="1"/>
                      <a:pt x="115" y="2"/>
                    </a:cubicBezTo>
                    <a:cubicBezTo>
                      <a:pt x="114" y="3"/>
                      <a:pt x="113" y="5"/>
                      <a:pt x="113" y="6"/>
                    </a:cubicBezTo>
                    <a:cubicBezTo>
                      <a:pt x="113" y="8"/>
                      <a:pt x="114" y="16"/>
                      <a:pt x="114" y="24"/>
                    </a:cubicBezTo>
                    <a:cubicBezTo>
                      <a:pt x="111" y="24"/>
                      <a:pt x="109" y="25"/>
                      <a:pt x="106" y="26"/>
                    </a:cubicBezTo>
                    <a:cubicBezTo>
                      <a:pt x="103" y="19"/>
                      <a:pt x="100" y="11"/>
                      <a:pt x="99" y="9"/>
                    </a:cubicBezTo>
                    <a:cubicBezTo>
                      <a:pt x="98" y="8"/>
                      <a:pt x="97" y="7"/>
                      <a:pt x="96" y="6"/>
                    </a:cubicBezTo>
                    <a:cubicBezTo>
                      <a:pt x="95" y="6"/>
                      <a:pt x="93" y="6"/>
                      <a:pt x="92" y="6"/>
                    </a:cubicBezTo>
                    <a:cubicBezTo>
                      <a:pt x="90" y="7"/>
                      <a:pt x="89" y="8"/>
                      <a:pt x="88" y="9"/>
                    </a:cubicBezTo>
                    <a:cubicBezTo>
                      <a:pt x="88" y="10"/>
                      <a:pt x="87" y="12"/>
                      <a:pt x="88" y="13"/>
                    </a:cubicBezTo>
                    <a:cubicBezTo>
                      <a:pt x="88" y="15"/>
                      <a:pt x="90" y="23"/>
                      <a:pt x="92" y="30"/>
                    </a:cubicBezTo>
                    <a:cubicBezTo>
                      <a:pt x="89" y="31"/>
                      <a:pt x="87" y="32"/>
                      <a:pt x="84" y="34"/>
                    </a:cubicBezTo>
                    <a:cubicBezTo>
                      <a:pt x="80" y="27"/>
                      <a:pt x="75" y="20"/>
                      <a:pt x="74" y="19"/>
                    </a:cubicBezTo>
                    <a:cubicBezTo>
                      <a:pt x="73" y="18"/>
                      <a:pt x="72" y="17"/>
                      <a:pt x="71" y="17"/>
                    </a:cubicBezTo>
                    <a:cubicBezTo>
                      <a:pt x="69" y="17"/>
                      <a:pt x="68" y="17"/>
                      <a:pt x="66" y="17"/>
                    </a:cubicBezTo>
                    <a:cubicBezTo>
                      <a:pt x="65" y="18"/>
                      <a:pt x="64" y="19"/>
                      <a:pt x="64" y="21"/>
                    </a:cubicBezTo>
                    <a:cubicBezTo>
                      <a:pt x="63" y="22"/>
                      <a:pt x="63" y="24"/>
                      <a:pt x="64" y="25"/>
                    </a:cubicBezTo>
                    <a:cubicBezTo>
                      <a:pt x="64" y="27"/>
                      <a:pt x="68" y="34"/>
                      <a:pt x="71" y="41"/>
                    </a:cubicBezTo>
                    <a:cubicBezTo>
                      <a:pt x="69" y="43"/>
                      <a:pt x="67" y="44"/>
                      <a:pt x="65" y="46"/>
                    </a:cubicBezTo>
                    <a:cubicBezTo>
                      <a:pt x="59" y="41"/>
                      <a:pt x="53" y="35"/>
                      <a:pt x="52" y="34"/>
                    </a:cubicBezTo>
                    <a:cubicBezTo>
                      <a:pt x="51" y="33"/>
                      <a:pt x="49" y="32"/>
                      <a:pt x="48" y="32"/>
                    </a:cubicBezTo>
                    <a:cubicBezTo>
                      <a:pt x="46" y="32"/>
                      <a:pt x="45" y="33"/>
                      <a:pt x="44" y="34"/>
                    </a:cubicBezTo>
                    <a:cubicBezTo>
                      <a:pt x="43" y="35"/>
                      <a:pt x="42" y="36"/>
                      <a:pt x="42" y="38"/>
                    </a:cubicBezTo>
                    <a:cubicBezTo>
                      <a:pt x="42" y="39"/>
                      <a:pt x="42" y="41"/>
                      <a:pt x="43" y="42"/>
                    </a:cubicBezTo>
                    <a:cubicBezTo>
                      <a:pt x="44" y="43"/>
                      <a:pt x="49" y="50"/>
                      <a:pt x="54" y="56"/>
                    </a:cubicBezTo>
                    <a:cubicBezTo>
                      <a:pt x="52" y="58"/>
                      <a:pt x="50" y="60"/>
                      <a:pt x="48" y="62"/>
                    </a:cubicBezTo>
                    <a:cubicBezTo>
                      <a:pt x="42" y="58"/>
                      <a:pt x="35" y="54"/>
                      <a:pt x="33" y="53"/>
                    </a:cubicBezTo>
                    <a:cubicBezTo>
                      <a:pt x="32" y="52"/>
                      <a:pt x="30" y="52"/>
                      <a:pt x="29" y="52"/>
                    </a:cubicBezTo>
                    <a:cubicBezTo>
                      <a:pt x="27" y="52"/>
                      <a:pt x="26" y="53"/>
                      <a:pt x="25" y="55"/>
                    </a:cubicBezTo>
                    <a:cubicBezTo>
                      <a:pt x="24" y="56"/>
                      <a:pt x="24" y="57"/>
                      <a:pt x="24" y="59"/>
                    </a:cubicBezTo>
                    <a:cubicBezTo>
                      <a:pt x="24" y="60"/>
                      <a:pt x="25" y="61"/>
                      <a:pt x="26" y="62"/>
                    </a:cubicBezTo>
                    <a:cubicBezTo>
                      <a:pt x="27" y="64"/>
                      <a:pt x="34" y="69"/>
                      <a:pt x="39" y="74"/>
                    </a:cubicBezTo>
                    <a:cubicBezTo>
                      <a:pt x="38" y="76"/>
                      <a:pt x="37" y="79"/>
                      <a:pt x="35" y="81"/>
                    </a:cubicBezTo>
                    <a:cubicBezTo>
                      <a:pt x="28" y="78"/>
                      <a:pt x="20" y="76"/>
                      <a:pt x="19" y="75"/>
                    </a:cubicBezTo>
                    <a:cubicBezTo>
                      <a:pt x="17" y="75"/>
                      <a:pt x="16" y="75"/>
                      <a:pt x="14" y="76"/>
                    </a:cubicBezTo>
                    <a:cubicBezTo>
                      <a:pt x="13" y="76"/>
                      <a:pt x="12" y="77"/>
                      <a:pt x="11" y="79"/>
                    </a:cubicBezTo>
                    <a:cubicBezTo>
                      <a:pt x="11" y="80"/>
                      <a:pt x="11" y="81"/>
                      <a:pt x="11" y="83"/>
                    </a:cubicBezTo>
                    <a:cubicBezTo>
                      <a:pt x="12" y="84"/>
                      <a:pt x="12" y="86"/>
                      <a:pt x="14" y="86"/>
                    </a:cubicBezTo>
                    <a:cubicBezTo>
                      <a:pt x="15" y="87"/>
                      <a:pt x="23" y="91"/>
                      <a:pt x="29" y="95"/>
                    </a:cubicBezTo>
                    <a:cubicBezTo>
                      <a:pt x="28" y="97"/>
                      <a:pt x="28" y="100"/>
                      <a:pt x="27" y="102"/>
                    </a:cubicBezTo>
                    <a:cubicBezTo>
                      <a:pt x="19" y="101"/>
                      <a:pt x="11" y="100"/>
                      <a:pt x="9" y="100"/>
                    </a:cubicBezTo>
                    <a:cubicBezTo>
                      <a:pt x="8" y="100"/>
                      <a:pt x="6" y="101"/>
                      <a:pt x="5" y="101"/>
                    </a:cubicBezTo>
                    <a:cubicBezTo>
                      <a:pt x="4" y="102"/>
                      <a:pt x="3" y="104"/>
                      <a:pt x="3" y="105"/>
                    </a:cubicBezTo>
                    <a:cubicBezTo>
                      <a:pt x="2" y="107"/>
                      <a:pt x="3" y="108"/>
                      <a:pt x="3" y="109"/>
                    </a:cubicBezTo>
                    <a:cubicBezTo>
                      <a:pt x="4" y="111"/>
                      <a:pt x="5" y="112"/>
                      <a:pt x="7" y="112"/>
                    </a:cubicBezTo>
                    <a:cubicBezTo>
                      <a:pt x="8" y="113"/>
                      <a:pt x="16" y="115"/>
                      <a:pt x="24" y="117"/>
                    </a:cubicBezTo>
                    <a:cubicBezTo>
                      <a:pt x="23" y="120"/>
                      <a:pt x="23" y="122"/>
                      <a:pt x="23" y="125"/>
                    </a:cubicBezTo>
                    <a:cubicBezTo>
                      <a:pt x="15" y="126"/>
                      <a:pt x="7" y="127"/>
                      <a:pt x="5" y="127"/>
                    </a:cubicBezTo>
                    <a:cubicBezTo>
                      <a:pt x="4" y="127"/>
                      <a:pt x="2" y="128"/>
                      <a:pt x="1" y="129"/>
                    </a:cubicBezTo>
                    <a:cubicBezTo>
                      <a:pt x="0" y="130"/>
                      <a:pt x="0" y="131"/>
                      <a:pt x="0" y="133"/>
                    </a:cubicBezTo>
                    <a:cubicBezTo>
                      <a:pt x="0" y="134"/>
                      <a:pt x="0" y="136"/>
                      <a:pt x="1" y="137"/>
                    </a:cubicBezTo>
                    <a:cubicBezTo>
                      <a:pt x="2" y="138"/>
                      <a:pt x="4" y="139"/>
                      <a:pt x="5" y="139"/>
                    </a:cubicBezTo>
                    <a:cubicBezTo>
                      <a:pt x="7" y="139"/>
                      <a:pt x="15" y="140"/>
                      <a:pt x="23" y="140"/>
                    </a:cubicBezTo>
                    <a:cubicBezTo>
                      <a:pt x="23" y="143"/>
                      <a:pt x="23" y="146"/>
                      <a:pt x="24" y="148"/>
                    </a:cubicBezTo>
                    <a:cubicBezTo>
                      <a:pt x="16" y="150"/>
                      <a:pt x="8" y="153"/>
                      <a:pt x="7" y="153"/>
                    </a:cubicBezTo>
                    <a:cubicBezTo>
                      <a:pt x="5" y="154"/>
                      <a:pt x="4" y="155"/>
                      <a:pt x="3" y="156"/>
                    </a:cubicBezTo>
                    <a:cubicBezTo>
                      <a:pt x="3" y="157"/>
                      <a:pt x="2" y="159"/>
                      <a:pt x="3" y="160"/>
                    </a:cubicBezTo>
                    <a:cubicBezTo>
                      <a:pt x="3" y="162"/>
                      <a:pt x="4" y="163"/>
                      <a:pt x="5" y="164"/>
                    </a:cubicBezTo>
                    <a:cubicBezTo>
                      <a:pt x="6" y="165"/>
                      <a:pt x="8" y="165"/>
                      <a:pt x="9" y="165"/>
                    </a:cubicBezTo>
                    <a:cubicBezTo>
                      <a:pt x="11" y="165"/>
                      <a:pt x="19" y="164"/>
                      <a:pt x="27" y="163"/>
                    </a:cubicBezTo>
                    <a:cubicBezTo>
                      <a:pt x="28" y="166"/>
                      <a:pt x="28" y="168"/>
                      <a:pt x="29" y="171"/>
                    </a:cubicBezTo>
                    <a:cubicBezTo>
                      <a:pt x="23" y="174"/>
                      <a:pt x="15" y="178"/>
                      <a:pt x="14" y="179"/>
                    </a:cubicBezTo>
                    <a:cubicBezTo>
                      <a:pt x="12" y="180"/>
                      <a:pt x="12" y="181"/>
                      <a:pt x="11" y="183"/>
                    </a:cubicBezTo>
                    <a:cubicBezTo>
                      <a:pt x="11" y="184"/>
                      <a:pt x="11" y="186"/>
                      <a:pt x="11" y="187"/>
                    </a:cubicBezTo>
                    <a:cubicBezTo>
                      <a:pt x="12" y="188"/>
                      <a:pt x="13" y="189"/>
                      <a:pt x="14" y="190"/>
                    </a:cubicBezTo>
                    <a:cubicBezTo>
                      <a:pt x="16" y="191"/>
                      <a:pt x="17" y="191"/>
                      <a:pt x="19" y="190"/>
                    </a:cubicBezTo>
                    <a:cubicBezTo>
                      <a:pt x="20" y="190"/>
                      <a:pt x="28" y="187"/>
                      <a:pt x="35" y="185"/>
                    </a:cubicBezTo>
                    <a:cubicBezTo>
                      <a:pt x="37" y="187"/>
                      <a:pt x="38" y="189"/>
                      <a:pt x="39" y="191"/>
                    </a:cubicBezTo>
                    <a:cubicBezTo>
                      <a:pt x="34" y="196"/>
                      <a:pt x="27" y="202"/>
                      <a:pt x="26" y="203"/>
                    </a:cubicBezTo>
                    <a:cubicBezTo>
                      <a:pt x="25" y="204"/>
                      <a:pt x="24" y="205"/>
                      <a:pt x="24" y="207"/>
                    </a:cubicBezTo>
                    <a:cubicBezTo>
                      <a:pt x="24" y="208"/>
                      <a:pt x="24" y="210"/>
                      <a:pt x="25" y="211"/>
                    </a:cubicBezTo>
                    <a:cubicBezTo>
                      <a:pt x="26" y="212"/>
                      <a:pt x="27" y="213"/>
                      <a:pt x="29" y="213"/>
                    </a:cubicBezTo>
                    <a:cubicBezTo>
                      <a:pt x="30" y="214"/>
                      <a:pt x="32" y="214"/>
                      <a:pt x="33" y="213"/>
                    </a:cubicBezTo>
                    <a:cubicBezTo>
                      <a:pt x="35" y="212"/>
                      <a:pt x="42" y="208"/>
                      <a:pt x="48" y="204"/>
                    </a:cubicBezTo>
                    <a:cubicBezTo>
                      <a:pt x="50" y="206"/>
                      <a:pt x="52" y="208"/>
                      <a:pt x="54" y="209"/>
                    </a:cubicBezTo>
                    <a:cubicBezTo>
                      <a:pt x="49" y="216"/>
                      <a:pt x="44" y="222"/>
                      <a:pt x="43" y="224"/>
                    </a:cubicBezTo>
                    <a:cubicBezTo>
                      <a:pt x="42" y="225"/>
                      <a:pt x="42" y="227"/>
                      <a:pt x="42" y="228"/>
                    </a:cubicBezTo>
                    <a:cubicBezTo>
                      <a:pt x="42" y="229"/>
                      <a:pt x="43" y="231"/>
                      <a:pt x="44" y="232"/>
                    </a:cubicBezTo>
                    <a:cubicBezTo>
                      <a:pt x="45" y="233"/>
                      <a:pt x="46" y="233"/>
                      <a:pt x="48" y="233"/>
                    </a:cubicBezTo>
                    <a:cubicBezTo>
                      <a:pt x="49" y="233"/>
                      <a:pt x="51" y="233"/>
                      <a:pt x="52" y="232"/>
                    </a:cubicBezTo>
                    <a:cubicBezTo>
                      <a:pt x="53" y="231"/>
                      <a:pt x="59" y="225"/>
                      <a:pt x="65" y="220"/>
                    </a:cubicBezTo>
                    <a:cubicBezTo>
                      <a:pt x="67" y="221"/>
                      <a:pt x="69" y="223"/>
                      <a:pt x="71" y="224"/>
                    </a:cubicBezTo>
                    <a:cubicBezTo>
                      <a:pt x="68" y="231"/>
                      <a:pt x="64" y="239"/>
                      <a:pt x="64" y="241"/>
                    </a:cubicBezTo>
                    <a:cubicBezTo>
                      <a:pt x="63" y="242"/>
                      <a:pt x="63" y="243"/>
                      <a:pt x="64" y="245"/>
                    </a:cubicBezTo>
                    <a:cubicBezTo>
                      <a:pt x="64" y="246"/>
                      <a:pt x="65" y="247"/>
                      <a:pt x="66" y="248"/>
                    </a:cubicBezTo>
                    <a:cubicBezTo>
                      <a:pt x="68" y="249"/>
                      <a:pt x="69" y="249"/>
                      <a:pt x="71" y="249"/>
                    </a:cubicBezTo>
                    <a:cubicBezTo>
                      <a:pt x="72" y="249"/>
                      <a:pt x="73" y="248"/>
                      <a:pt x="74" y="247"/>
                    </a:cubicBezTo>
                    <a:cubicBezTo>
                      <a:pt x="75" y="245"/>
                      <a:pt x="80" y="238"/>
                      <a:pt x="84" y="232"/>
                    </a:cubicBezTo>
                    <a:cubicBezTo>
                      <a:pt x="87" y="233"/>
                      <a:pt x="89" y="234"/>
                      <a:pt x="92" y="235"/>
                    </a:cubicBezTo>
                    <a:cubicBezTo>
                      <a:pt x="90" y="243"/>
                      <a:pt x="88" y="251"/>
                      <a:pt x="88" y="253"/>
                    </a:cubicBezTo>
                    <a:cubicBezTo>
                      <a:pt x="87" y="254"/>
                      <a:pt x="88" y="256"/>
                      <a:pt x="88" y="257"/>
                    </a:cubicBezTo>
                    <a:cubicBezTo>
                      <a:pt x="89" y="258"/>
                      <a:pt x="90" y="259"/>
                      <a:pt x="92" y="259"/>
                    </a:cubicBezTo>
                    <a:cubicBezTo>
                      <a:pt x="93" y="260"/>
                      <a:pt x="95" y="260"/>
                      <a:pt x="96" y="259"/>
                    </a:cubicBezTo>
                    <a:cubicBezTo>
                      <a:pt x="97" y="259"/>
                      <a:pt x="98" y="258"/>
                      <a:pt x="99" y="256"/>
                    </a:cubicBezTo>
                    <a:cubicBezTo>
                      <a:pt x="100" y="255"/>
                      <a:pt x="103" y="247"/>
                      <a:pt x="106" y="240"/>
                    </a:cubicBezTo>
                    <a:cubicBezTo>
                      <a:pt x="109" y="241"/>
                      <a:pt x="111" y="241"/>
                      <a:pt x="114" y="241"/>
                    </a:cubicBezTo>
                    <a:cubicBezTo>
                      <a:pt x="114" y="249"/>
                      <a:pt x="113" y="258"/>
                      <a:pt x="113" y="259"/>
                    </a:cubicBezTo>
                    <a:cubicBezTo>
                      <a:pt x="113" y="261"/>
                      <a:pt x="114" y="262"/>
                      <a:pt x="115" y="263"/>
                    </a:cubicBezTo>
                    <a:cubicBezTo>
                      <a:pt x="116" y="264"/>
                      <a:pt x="117" y="265"/>
                      <a:pt x="119" y="265"/>
                    </a:cubicBezTo>
                    <a:cubicBezTo>
                      <a:pt x="120" y="265"/>
                      <a:pt x="122" y="265"/>
                      <a:pt x="123" y="264"/>
                    </a:cubicBezTo>
                    <a:cubicBezTo>
                      <a:pt x="124" y="263"/>
                      <a:pt x="125" y="262"/>
                      <a:pt x="125" y="261"/>
                    </a:cubicBezTo>
                    <a:cubicBezTo>
                      <a:pt x="126" y="259"/>
                      <a:pt x="127" y="251"/>
                      <a:pt x="129" y="243"/>
                    </a:cubicBezTo>
                    <a:cubicBezTo>
                      <a:pt x="130" y="243"/>
                      <a:pt x="132" y="243"/>
                      <a:pt x="133" y="243"/>
                    </a:cubicBezTo>
                    <a:cubicBezTo>
                      <a:pt x="134" y="243"/>
                      <a:pt x="135" y="243"/>
                      <a:pt x="137" y="243"/>
                    </a:cubicBezTo>
                    <a:cubicBezTo>
                      <a:pt x="138" y="251"/>
                      <a:pt x="140" y="259"/>
                      <a:pt x="140" y="261"/>
                    </a:cubicBezTo>
                    <a:cubicBezTo>
                      <a:pt x="140" y="262"/>
                      <a:pt x="141" y="263"/>
                      <a:pt x="143" y="264"/>
                    </a:cubicBezTo>
                    <a:cubicBezTo>
                      <a:pt x="144" y="265"/>
                      <a:pt x="145" y="265"/>
                      <a:pt x="147" y="265"/>
                    </a:cubicBezTo>
                    <a:cubicBezTo>
                      <a:pt x="148" y="265"/>
                      <a:pt x="150" y="264"/>
                      <a:pt x="151" y="263"/>
                    </a:cubicBezTo>
                    <a:cubicBezTo>
                      <a:pt x="151" y="262"/>
                      <a:pt x="152" y="261"/>
                      <a:pt x="152" y="259"/>
                    </a:cubicBezTo>
                    <a:cubicBezTo>
                      <a:pt x="152" y="258"/>
                      <a:pt x="152" y="249"/>
                      <a:pt x="152" y="241"/>
                    </a:cubicBezTo>
                    <a:cubicBezTo>
                      <a:pt x="154" y="241"/>
                      <a:pt x="157" y="241"/>
                      <a:pt x="159" y="240"/>
                    </a:cubicBezTo>
                    <a:cubicBezTo>
                      <a:pt x="162" y="247"/>
                      <a:pt x="166" y="255"/>
                      <a:pt x="167" y="256"/>
                    </a:cubicBezTo>
                    <a:cubicBezTo>
                      <a:pt x="167" y="258"/>
                      <a:pt x="168" y="259"/>
                      <a:pt x="170" y="259"/>
                    </a:cubicBezTo>
                    <a:cubicBezTo>
                      <a:pt x="171" y="260"/>
                      <a:pt x="172" y="260"/>
                      <a:pt x="174" y="259"/>
                    </a:cubicBezTo>
                    <a:cubicBezTo>
                      <a:pt x="175" y="259"/>
                      <a:pt x="176" y="258"/>
                      <a:pt x="177" y="257"/>
                    </a:cubicBezTo>
                    <a:cubicBezTo>
                      <a:pt x="178" y="256"/>
                      <a:pt x="178" y="254"/>
                      <a:pt x="178" y="253"/>
                    </a:cubicBezTo>
                    <a:cubicBezTo>
                      <a:pt x="178" y="251"/>
                      <a:pt x="176" y="243"/>
                      <a:pt x="174" y="235"/>
                    </a:cubicBezTo>
                    <a:cubicBezTo>
                      <a:pt x="176" y="234"/>
                      <a:pt x="179" y="233"/>
                      <a:pt x="181" y="232"/>
                    </a:cubicBezTo>
                    <a:cubicBezTo>
                      <a:pt x="186" y="238"/>
                      <a:pt x="190" y="245"/>
                      <a:pt x="191" y="247"/>
                    </a:cubicBezTo>
                    <a:cubicBezTo>
                      <a:pt x="192" y="248"/>
                      <a:pt x="194" y="249"/>
                      <a:pt x="195" y="249"/>
                    </a:cubicBezTo>
                    <a:cubicBezTo>
                      <a:pt x="196" y="249"/>
                      <a:pt x="198" y="249"/>
                      <a:pt x="199" y="248"/>
                    </a:cubicBezTo>
                    <a:cubicBezTo>
                      <a:pt x="201" y="247"/>
                      <a:pt x="201" y="246"/>
                      <a:pt x="202" y="245"/>
                    </a:cubicBezTo>
                    <a:cubicBezTo>
                      <a:pt x="202" y="243"/>
                      <a:pt x="202" y="242"/>
                      <a:pt x="202" y="241"/>
                    </a:cubicBezTo>
                    <a:cubicBezTo>
                      <a:pt x="201" y="239"/>
                      <a:pt x="198" y="231"/>
                      <a:pt x="194" y="224"/>
                    </a:cubicBezTo>
                    <a:cubicBezTo>
                      <a:pt x="197" y="223"/>
                      <a:pt x="199" y="221"/>
                      <a:pt x="201" y="220"/>
                    </a:cubicBezTo>
                    <a:cubicBezTo>
                      <a:pt x="206" y="225"/>
                      <a:pt x="213" y="231"/>
                      <a:pt x="214" y="232"/>
                    </a:cubicBezTo>
                    <a:cubicBezTo>
                      <a:pt x="215" y="233"/>
                      <a:pt x="216" y="233"/>
                      <a:pt x="218" y="233"/>
                    </a:cubicBezTo>
                    <a:cubicBezTo>
                      <a:pt x="219" y="233"/>
                      <a:pt x="221" y="233"/>
                      <a:pt x="222" y="232"/>
                    </a:cubicBezTo>
                    <a:cubicBezTo>
                      <a:pt x="223" y="231"/>
                      <a:pt x="224" y="229"/>
                      <a:pt x="224" y="228"/>
                    </a:cubicBezTo>
                    <a:cubicBezTo>
                      <a:pt x="224" y="227"/>
                      <a:pt x="224" y="225"/>
                      <a:pt x="223" y="224"/>
                    </a:cubicBezTo>
                    <a:cubicBezTo>
                      <a:pt x="222" y="222"/>
                      <a:pt x="217" y="216"/>
                      <a:pt x="212" y="209"/>
                    </a:cubicBezTo>
                    <a:cubicBezTo>
                      <a:pt x="214" y="208"/>
                      <a:pt x="216" y="206"/>
                      <a:pt x="217" y="204"/>
                    </a:cubicBezTo>
                    <a:cubicBezTo>
                      <a:pt x="224" y="208"/>
                      <a:pt x="231" y="212"/>
                      <a:pt x="233" y="213"/>
                    </a:cubicBezTo>
                    <a:cubicBezTo>
                      <a:pt x="234" y="214"/>
                      <a:pt x="235" y="214"/>
                      <a:pt x="237" y="213"/>
                    </a:cubicBezTo>
                    <a:cubicBezTo>
                      <a:pt x="238" y="213"/>
                      <a:pt x="239" y="212"/>
                      <a:pt x="240" y="211"/>
                    </a:cubicBezTo>
                    <a:cubicBezTo>
                      <a:pt x="241" y="210"/>
                      <a:pt x="242" y="208"/>
                      <a:pt x="241" y="207"/>
                    </a:cubicBezTo>
                    <a:cubicBezTo>
                      <a:pt x="241" y="205"/>
                      <a:pt x="241" y="204"/>
                      <a:pt x="240" y="203"/>
                    </a:cubicBezTo>
                    <a:cubicBezTo>
                      <a:pt x="238" y="202"/>
                      <a:pt x="232" y="196"/>
                      <a:pt x="226" y="191"/>
                    </a:cubicBezTo>
                    <a:cubicBezTo>
                      <a:pt x="228" y="189"/>
                      <a:pt x="229" y="187"/>
                      <a:pt x="230" y="185"/>
                    </a:cubicBezTo>
                    <a:cubicBezTo>
                      <a:pt x="237" y="187"/>
                      <a:pt x="245" y="190"/>
                      <a:pt x="247" y="190"/>
                    </a:cubicBezTo>
                    <a:cubicBezTo>
                      <a:pt x="248" y="191"/>
                      <a:pt x="250" y="191"/>
                      <a:pt x="251" y="190"/>
                    </a:cubicBezTo>
                    <a:cubicBezTo>
                      <a:pt x="253" y="189"/>
                      <a:pt x="254" y="188"/>
                      <a:pt x="254" y="187"/>
                    </a:cubicBezTo>
                    <a:cubicBezTo>
                      <a:pt x="255" y="186"/>
                      <a:pt x="255" y="184"/>
                      <a:pt x="254" y="183"/>
                    </a:cubicBezTo>
                    <a:cubicBezTo>
                      <a:pt x="254" y="181"/>
                      <a:pt x="253" y="180"/>
                      <a:pt x="252" y="179"/>
                    </a:cubicBezTo>
                    <a:cubicBezTo>
                      <a:pt x="250" y="178"/>
                      <a:pt x="243" y="174"/>
                      <a:pt x="236" y="171"/>
                    </a:cubicBezTo>
                    <a:cubicBezTo>
                      <a:pt x="237" y="168"/>
                      <a:pt x="238" y="166"/>
                      <a:pt x="239" y="163"/>
                    </a:cubicBezTo>
                    <a:cubicBezTo>
                      <a:pt x="246" y="164"/>
                      <a:pt x="255" y="165"/>
                      <a:pt x="256" y="165"/>
                    </a:cubicBezTo>
                    <a:cubicBezTo>
                      <a:pt x="258" y="165"/>
                      <a:pt x="259" y="165"/>
                      <a:pt x="261" y="164"/>
                    </a:cubicBezTo>
                    <a:cubicBezTo>
                      <a:pt x="262" y="163"/>
                      <a:pt x="262" y="162"/>
                      <a:pt x="263" y="160"/>
                    </a:cubicBezTo>
                    <a:cubicBezTo>
                      <a:pt x="263" y="159"/>
                      <a:pt x="263" y="157"/>
                      <a:pt x="262" y="156"/>
                    </a:cubicBezTo>
                    <a:cubicBezTo>
                      <a:pt x="261" y="155"/>
                      <a:pt x="260" y="154"/>
                      <a:pt x="259" y="153"/>
                    </a:cubicBezTo>
                    <a:cubicBezTo>
                      <a:pt x="257" y="153"/>
                      <a:pt x="249" y="150"/>
                      <a:pt x="242" y="148"/>
                    </a:cubicBezTo>
                    <a:cubicBezTo>
                      <a:pt x="242" y="146"/>
                      <a:pt x="243" y="143"/>
                      <a:pt x="243" y="140"/>
                    </a:cubicBezTo>
                    <a:cubicBezTo>
                      <a:pt x="250" y="140"/>
                      <a:pt x="259" y="139"/>
                      <a:pt x="260" y="139"/>
                    </a:cubicBezTo>
                    <a:close/>
                    <a:moveTo>
                      <a:pt x="133" y="221"/>
                    </a:moveTo>
                    <a:cubicBezTo>
                      <a:pt x="84" y="221"/>
                      <a:pt x="45" y="181"/>
                      <a:pt x="45" y="133"/>
                    </a:cubicBezTo>
                    <a:cubicBezTo>
                      <a:pt x="45" y="84"/>
                      <a:pt x="84" y="45"/>
                      <a:pt x="133" y="45"/>
                    </a:cubicBezTo>
                    <a:cubicBezTo>
                      <a:pt x="181" y="45"/>
                      <a:pt x="221" y="84"/>
                      <a:pt x="221" y="133"/>
                    </a:cubicBezTo>
                    <a:cubicBezTo>
                      <a:pt x="221" y="181"/>
                      <a:pt x="181" y="221"/>
                      <a:pt x="133" y="221"/>
                    </a:cubicBezTo>
                    <a:close/>
                  </a:path>
                </a:pathLst>
              </a:custGeom>
              <a:solidFill>
                <a:srgbClr val="B7B7B8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1" name="íŝ1iďè">
                <a:extLst>
                  <a:ext uri="{FF2B5EF4-FFF2-40B4-BE49-F238E27FC236}">
                    <a16:creationId xmlns:a16="http://schemas.microsoft.com/office/drawing/2014/main" id="{7DCDFC63-741F-4BD3-A947-FCA5371001A7}"/>
                  </a:ext>
                </a:extLst>
              </p:cNvPr>
              <p:cNvSpPr/>
              <p:nvPr/>
            </p:nvSpPr>
            <p:spPr bwMode="auto">
              <a:xfrm>
                <a:off x="1999" y="2307"/>
                <a:ext cx="26" cy="70"/>
              </a:xfrm>
              <a:custGeom>
                <a:avLst/>
                <a:gdLst/>
                <a:ahLst/>
                <a:cxnLst>
                  <a:cxn ang="0">
                    <a:pos x="11" y="57"/>
                  </a:cxn>
                  <a:cxn ang="0">
                    <a:pos x="21" y="58"/>
                  </a:cxn>
                  <a:cxn ang="0">
                    <a:pos x="21" y="0"/>
                  </a:cxn>
                  <a:cxn ang="0">
                    <a:pos x="0" y="0"/>
                  </a:cxn>
                  <a:cxn ang="0">
                    <a:pos x="0" y="59"/>
                  </a:cxn>
                  <a:cxn ang="0">
                    <a:pos x="11" y="57"/>
                  </a:cxn>
                </a:cxnLst>
                <a:rect l="0" t="0" r="r" b="b"/>
                <a:pathLst>
                  <a:path w="21" h="59">
                    <a:moveTo>
                      <a:pt x="11" y="57"/>
                    </a:moveTo>
                    <a:cubicBezTo>
                      <a:pt x="14" y="57"/>
                      <a:pt x="18" y="57"/>
                      <a:pt x="21" y="58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4" y="57"/>
                      <a:pt x="7" y="57"/>
                      <a:pt x="11" y="57"/>
                    </a:cubicBezTo>
                    <a:close/>
                  </a:path>
                </a:pathLst>
              </a:custGeom>
              <a:solidFill>
                <a:srgbClr val="B7B7B8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2" name="îṩḻíḓe">
                <a:extLst>
                  <a:ext uri="{FF2B5EF4-FFF2-40B4-BE49-F238E27FC236}">
                    <a16:creationId xmlns:a16="http://schemas.microsoft.com/office/drawing/2014/main" id="{951ED135-83AB-482E-BAB1-889F62E1CC8C}"/>
                  </a:ext>
                </a:extLst>
              </p:cNvPr>
              <p:cNvSpPr/>
              <p:nvPr/>
            </p:nvSpPr>
            <p:spPr bwMode="auto">
              <a:xfrm>
                <a:off x="1912" y="2425"/>
                <a:ext cx="74" cy="57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0" y="29"/>
                  </a:cxn>
                  <a:cxn ang="0">
                    <a:pos x="10" y="47"/>
                  </a:cxn>
                  <a:cxn ang="0">
                    <a:pos x="62" y="18"/>
                  </a:cxn>
                  <a:cxn ang="0">
                    <a:pos x="51" y="0"/>
                  </a:cxn>
                </a:cxnLst>
                <a:rect l="0" t="0" r="r" b="b"/>
                <a:pathLst>
                  <a:path w="62" h="47">
                    <a:moveTo>
                      <a:pt x="51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56" y="13"/>
                      <a:pt x="53" y="7"/>
                      <a:pt x="51" y="0"/>
                    </a:cubicBezTo>
                    <a:close/>
                  </a:path>
                </a:pathLst>
              </a:custGeom>
              <a:solidFill>
                <a:srgbClr val="B7B7B8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3" name="ï$1íḓe">
                <a:extLst>
                  <a:ext uri="{FF2B5EF4-FFF2-40B4-BE49-F238E27FC236}">
                    <a16:creationId xmlns:a16="http://schemas.microsoft.com/office/drawing/2014/main" id="{929F490B-A6C4-4341-8150-025F65554147}"/>
                  </a:ext>
                </a:extLst>
              </p:cNvPr>
              <p:cNvSpPr/>
              <p:nvPr/>
            </p:nvSpPr>
            <p:spPr bwMode="auto">
              <a:xfrm>
                <a:off x="2039" y="2425"/>
                <a:ext cx="76" cy="5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18"/>
                  </a:cxn>
                  <a:cxn ang="0">
                    <a:pos x="52" y="48"/>
                  </a:cxn>
                  <a:cxn ang="0">
                    <a:pos x="63" y="30"/>
                  </a:cxn>
                  <a:cxn ang="0">
                    <a:pos x="11" y="0"/>
                  </a:cxn>
                </a:cxnLst>
                <a:rect l="0" t="0" r="r" b="b"/>
                <a:pathLst>
                  <a:path w="63" h="48">
                    <a:moveTo>
                      <a:pt x="11" y="0"/>
                    </a:moveTo>
                    <a:cubicBezTo>
                      <a:pt x="9" y="7"/>
                      <a:pt x="5" y="13"/>
                      <a:pt x="0" y="1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63" y="30"/>
                      <a:pt x="63" y="30"/>
                      <a:pt x="63" y="30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B7B7B8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4" name="îšḷíḓe">
                <a:extLst>
                  <a:ext uri="{FF2B5EF4-FFF2-40B4-BE49-F238E27FC236}">
                    <a16:creationId xmlns:a16="http://schemas.microsoft.com/office/drawing/2014/main" id="{7E17B68C-AE68-4DF9-8217-578E7DE5B2CA}"/>
                  </a:ext>
                </a:extLst>
              </p:cNvPr>
              <p:cNvSpPr/>
              <p:nvPr/>
            </p:nvSpPr>
            <p:spPr bwMode="auto">
              <a:xfrm>
                <a:off x="2491" y="2592"/>
                <a:ext cx="28" cy="4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9" y="39"/>
                  </a:cxn>
                  <a:cxn ang="0">
                    <a:pos x="22" y="17"/>
                  </a:cxn>
                  <a:cxn ang="0">
                    <a:pos x="0" y="1"/>
                  </a:cxn>
                </a:cxnLst>
                <a:rect l="0" t="0" r="r" b="b"/>
                <a:pathLst>
                  <a:path w="23" h="39">
                    <a:moveTo>
                      <a:pt x="0" y="1"/>
                    </a:moveTo>
                    <a:cubicBezTo>
                      <a:pt x="9" y="39"/>
                      <a:pt x="9" y="39"/>
                      <a:pt x="9" y="39"/>
                    </a:cubicBezTo>
                    <a:cubicBezTo>
                      <a:pt x="18" y="35"/>
                      <a:pt x="23" y="26"/>
                      <a:pt x="22" y="17"/>
                    </a:cubicBezTo>
                    <a:cubicBezTo>
                      <a:pt x="20" y="7"/>
                      <a:pt x="10" y="0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5" name="íṣ1îḍé">
                <a:extLst>
                  <a:ext uri="{FF2B5EF4-FFF2-40B4-BE49-F238E27FC236}">
                    <a16:creationId xmlns:a16="http://schemas.microsoft.com/office/drawing/2014/main" id="{ACE011A1-DA9A-49FF-8AD2-14CBE59986B8}"/>
                  </a:ext>
                </a:extLst>
              </p:cNvPr>
              <p:cNvSpPr/>
              <p:nvPr/>
            </p:nvSpPr>
            <p:spPr bwMode="auto">
              <a:xfrm>
                <a:off x="2470" y="2595"/>
                <a:ext cx="27" cy="46"/>
              </a:xfrm>
              <a:custGeom>
                <a:avLst/>
                <a:gdLst/>
                <a:ahLst/>
                <a:cxnLst>
                  <a:cxn ang="0">
                    <a:pos x="2" y="22"/>
                  </a:cxn>
                  <a:cxn ang="0">
                    <a:pos x="23" y="38"/>
                  </a:cxn>
                  <a:cxn ang="0">
                    <a:pos x="14" y="0"/>
                  </a:cxn>
                  <a:cxn ang="0">
                    <a:pos x="2" y="22"/>
                  </a:cxn>
                </a:cxnLst>
                <a:rect l="0" t="0" r="r" b="b"/>
                <a:pathLst>
                  <a:path w="23" h="39">
                    <a:moveTo>
                      <a:pt x="2" y="22"/>
                    </a:moveTo>
                    <a:cubicBezTo>
                      <a:pt x="4" y="32"/>
                      <a:pt x="13" y="39"/>
                      <a:pt x="23" y="38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5" y="4"/>
                      <a:pt x="0" y="13"/>
                      <a:pt x="2" y="22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6" name="ïṣḷiḓé">
                <a:extLst>
                  <a:ext uri="{FF2B5EF4-FFF2-40B4-BE49-F238E27FC236}">
                    <a16:creationId xmlns:a16="http://schemas.microsoft.com/office/drawing/2014/main" id="{D1786E05-E86B-47FF-996F-81AC45DD1795}"/>
                  </a:ext>
                </a:extLst>
              </p:cNvPr>
              <p:cNvSpPr/>
              <p:nvPr/>
            </p:nvSpPr>
            <p:spPr bwMode="auto">
              <a:xfrm>
                <a:off x="2243" y="2366"/>
                <a:ext cx="502" cy="502"/>
              </a:xfrm>
              <a:custGeom>
                <a:avLst/>
                <a:gdLst/>
                <a:ahLst/>
                <a:cxnLst>
                  <a:cxn ang="0">
                    <a:pos x="417" y="203"/>
                  </a:cxn>
                  <a:cxn ang="0">
                    <a:pos x="409" y="177"/>
                  </a:cxn>
                  <a:cxn ang="0">
                    <a:pos x="405" y="158"/>
                  </a:cxn>
                  <a:cxn ang="0">
                    <a:pos x="402" y="131"/>
                  </a:cxn>
                  <a:cxn ang="0">
                    <a:pos x="363" y="128"/>
                  </a:cxn>
                  <a:cxn ang="0">
                    <a:pos x="379" y="86"/>
                  </a:cxn>
                  <a:cxn ang="0">
                    <a:pos x="335" y="89"/>
                  </a:cxn>
                  <a:cxn ang="0">
                    <a:pos x="344" y="51"/>
                  </a:cxn>
                  <a:cxn ang="0">
                    <a:pos x="319" y="40"/>
                  </a:cxn>
                  <a:cxn ang="0">
                    <a:pos x="302" y="30"/>
                  </a:cxn>
                  <a:cxn ang="0">
                    <a:pos x="280" y="14"/>
                  </a:cxn>
                  <a:cxn ang="0">
                    <a:pos x="252" y="41"/>
                  </a:cxn>
                  <a:cxn ang="0">
                    <a:pos x="232" y="1"/>
                  </a:cxn>
                  <a:cxn ang="0">
                    <a:pos x="210" y="35"/>
                  </a:cxn>
                  <a:cxn ang="0">
                    <a:pos x="188" y="1"/>
                  </a:cxn>
                  <a:cxn ang="0">
                    <a:pos x="168" y="41"/>
                  </a:cxn>
                  <a:cxn ang="0">
                    <a:pos x="140" y="14"/>
                  </a:cxn>
                  <a:cxn ang="0">
                    <a:pos x="117" y="30"/>
                  </a:cxn>
                  <a:cxn ang="0">
                    <a:pos x="101" y="40"/>
                  </a:cxn>
                  <a:cxn ang="0">
                    <a:pos x="76" y="51"/>
                  </a:cxn>
                  <a:cxn ang="0">
                    <a:pos x="85" y="89"/>
                  </a:cxn>
                  <a:cxn ang="0">
                    <a:pos x="40" y="86"/>
                  </a:cxn>
                  <a:cxn ang="0">
                    <a:pos x="56" y="128"/>
                  </a:cxn>
                  <a:cxn ang="0">
                    <a:pos x="18" y="131"/>
                  </a:cxn>
                  <a:cxn ang="0">
                    <a:pos x="15" y="158"/>
                  </a:cxn>
                  <a:cxn ang="0">
                    <a:pos x="11" y="177"/>
                  </a:cxn>
                  <a:cxn ang="0">
                    <a:pos x="2" y="203"/>
                  </a:cxn>
                  <a:cxn ang="0">
                    <a:pos x="36" y="222"/>
                  </a:cxn>
                  <a:cxn ang="0">
                    <a:pos x="5" y="253"/>
                  </a:cxn>
                  <a:cxn ang="0">
                    <a:pos x="46" y="269"/>
                  </a:cxn>
                  <a:cxn ang="0">
                    <a:pos x="23" y="300"/>
                  </a:cxn>
                  <a:cxn ang="0">
                    <a:pos x="41" y="320"/>
                  </a:cxn>
                  <a:cxn ang="0">
                    <a:pos x="52" y="336"/>
                  </a:cxn>
                  <a:cxn ang="0">
                    <a:pos x="66" y="360"/>
                  </a:cxn>
                  <a:cxn ang="0">
                    <a:pos x="103" y="347"/>
                  </a:cxn>
                  <a:cxn ang="0">
                    <a:pos x="105" y="391"/>
                  </a:cxn>
                  <a:cxn ang="0">
                    <a:pos x="145" y="371"/>
                  </a:cxn>
                  <a:cxn ang="0">
                    <a:pos x="152" y="409"/>
                  </a:cxn>
                  <a:cxn ang="0">
                    <a:pos x="179" y="409"/>
                  </a:cxn>
                  <a:cxn ang="0">
                    <a:pos x="198" y="411"/>
                  </a:cxn>
                  <a:cxn ang="0">
                    <a:pos x="221" y="411"/>
                  </a:cxn>
                  <a:cxn ang="0">
                    <a:pos x="240" y="409"/>
                  </a:cxn>
                  <a:cxn ang="0">
                    <a:pos x="268" y="409"/>
                  </a:cxn>
                  <a:cxn ang="0">
                    <a:pos x="275" y="371"/>
                  </a:cxn>
                  <a:cxn ang="0">
                    <a:pos x="314" y="391"/>
                  </a:cxn>
                  <a:cxn ang="0">
                    <a:pos x="317" y="347"/>
                  </a:cxn>
                  <a:cxn ang="0">
                    <a:pos x="353" y="360"/>
                  </a:cxn>
                  <a:cxn ang="0">
                    <a:pos x="367" y="336"/>
                  </a:cxn>
                  <a:cxn ang="0">
                    <a:pos x="378" y="320"/>
                  </a:cxn>
                  <a:cxn ang="0">
                    <a:pos x="396" y="300"/>
                  </a:cxn>
                  <a:cxn ang="0">
                    <a:pos x="373" y="269"/>
                  </a:cxn>
                  <a:cxn ang="0">
                    <a:pos x="415" y="253"/>
                  </a:cxn>
                  <a:cxn ang="0">
                    <a:pos x="383" y="222"/>
                  </a:cxn>
                  <a:cxn ang="0">
                    <a:pos x="94" y="180"/>
                  </a:cxn>
                  <a:cxn ang="0">
                    <a:pos x="239" y="94"/>
                  </a:cxn>
                  <a:cxn ang="0">
                    <a:pos x="210" y="355"/>
                  </a:cxn>
                  <a:cxn ang="0">
                    <a:pos x="210" y="355"/>
                  </a:cxn>
                  <a:cxn ang="0">
                    <a:pos x="251" y="210"/>
                  </a:cxn>
                  <a:cxn ang="0">
                    <a:pos x="325" y="180"/>
                  </a:cxn>
                </a:cxnLst>
                <a:rect l="0" t="0" r="r" b="b"/>
                <a:pathLst>
                  <a:path w="419" h="419">
                    <a:moveTo>
                      <a:pt x="411" y="219"/>
                    </a:moveTo>
                    <a:cubicBezTo>
                      <a:pt x="413" y="219"/>
                      <a:pt x="415" y="218"/>
                      <a:pt x="417" y="216"/>
                    </a:cubicBezTo>
                    <a:cubicBezTo>
                      <a:pt x="418" y="214"/>
                      <a:pt x="419" y="212"/>
                      <a:pt x="419" y="210"/>
                    </a:cubicBezTo>
                    <a:cubicBezTo>
                      <a:pt x="419" y="207"/>
                      <a:pt x="418" y="205"/>
                      <a:pt x="417" y="203"/>
                    </a:cubicBezTo>
                    <a:cubicBezTo>
                      <a:pt x="415" y="201"/>
                      <a:pt x="413" y="200"/>
                      <a:pt x="411" y="200"/>
                    </a:cubicBezTo>
                    <a:cubicBezTo>
                      <a:pt x="408" y="200"/>
                      <a:pt x="395" y="198"/>
                      <a:pt x="383" y="197"/>
                    </a:cubicBezTo>
                    <a:cubicBezTo>
                      <a:pt x="383" y="193"/>
                      <a:pt x="382" y="189"/>
                      <a:pt x="382" y="185"/>
                    </a:cubicBezTo>
                    <a:cubicBezTo>
                      <a:pt x="393" y="182"/>
                      <a:pt x="406" y="178"/>
                      <a:pt x="409" y="177"/>
                    </a:cubicBezTo>
                    <a:cubicBezTo>
                      <a:pt x="411" y="176"/>
                      <a:pt x="413" y="174"/>
                      <a:pt x="414" y="173"/>
                    </a:cubicBezTo>
                    <a:cubicBezTo>
                      <a:pt x="415" y="171"/>
                      <a:pt x="415" y="168"/>
                      <a:pt x="415" y="166"/>
                    </a:cubicBezTo>
                    <a:cubicBezTo>
                      <a:pt x="414" y="164"/>
                      <a:pt x="413" y="162"/>
                      <a:pt x="411" y="160"/>
                    </a:cubicBezTo>
                    <a:cubicBezTo>
                      <a:pt x="409" y="159"/>
                      <a:pt x="407" y="158"/>
                      <a:pt x="405" y="158"/>
                    </a:cubicBezTo>
                    <a:cubicBezTo>
                      <a:pt x="402" y="159"/>
                      <a:pt x="389" y="160"/>
                      <a:pt x="377" y="162"/>
                    </a:cubicBezTo>
                    <a:cubicBezTo>
                      <a:pt x="376" y="158"/>
                      <a:pt x="374" y="154"/>
                      <a:pt x="373" y="150"/>
                    </a:cubicBezTo>
                    <a:cubicBezTo>
                      <a:pt x="384" y="144"/>
                      <a:pt x="395" y="137"/>
                      <a:pt x="397" y="136"/>
                    </a:cubicBezTo>
                    <a:cubicBezTo>
                      <a:pt x="400" y="135"/>
                      <a:pt x="401" y="133"/>
                      <a:pt x="402" y="131"/>
                    </a:cubicBezTo>
                    <a:cubicBezTo>
                      <a:pt x="402" y="129"/>
                      <a:pt x="402" y="126"/>
                      <a:pt x="401" y="124"/>
                    </a:cubicBezTo>
                    <a:cubicBezTo>
                      <a:pt x="400" y="122"/>
                      <a:pt x="398" y="120"/>
                      <a:pt x="396" y="119"/>
                    </a:cubicBezTo>
                    <a:cubicBezTo>
                      <a:pt x="394" y="118"/>
                      <a:pt x="392" y="118"/>
                      <a:pt x="390" y="119"/>
                    </a:cubicBezTo>
                    <a:cubicBezTo>
                      <a:pt x="387" y="120"/>
                      <a:pt x="375" y="124"/>
                      <a:pt x="363" y="128"/>
                    </a:cubicBezTo>
                    <a:cubicBezTo>
                      <a:pt x="361" y="124"/>
                      <a:pt x="359" y="121"/>
                      <a:pt x="357" y="117"/>
                    </a:cubicBezTo>
                    <a:cubicBezTo>
                      <a:pt x="366" y="109"/>
                      <a:pt x="376" y="100"/>
                      <a:pt x="378" y="99"/>
                    </a:cubicBezTo>
                    <a:cubicBezTo>
                      <a:pt x="380" y="97"/>
                      <a:pt x="381" y="95"/>
                      <a:pt x="381" y="93"/>
                    </a:cubicBezTo>
                    <a:cubicBezTo>
                      <a:pt x="381" y="90"/>
                      <a:pt x="381" y="88"/>
                      <a:pt x="379" y="86"/>
                    </a:cubicBezTo>
                    <a:cubicBezTo>
                      <a:pt x="378" y="84"/>
                      <a:pt x="376" y="83"/>
                      <a:pt x="374" y="82"/>
                    </a:cubicBezTo>
                    <a:cubicBezTo>
                      <a:pt x="371" y="82"/>
                      <a:pt x="369" y="82"/>
                      <a:pt x="367" y="83"/>
                    </a:cubicBezTo>
                    <a:cubicBezTo>
                      <a:pt x="365" y="85"/>
                      <a:pt x="353" y="91"/>
                      <a:pt x="343" y="98"/>
                    </a:cubicBezTo>
                    <a:cubicBezTo>
                      <a:pt x="340" y="95"/>
                      <a:pt x="338" y="91"/>
                      <a:pt x="335" y="89"/>
                    </a:cubicBezTo>
                    <a:cubicBezTo>
                      <a:pt x="342" y="79"/>
                      <a:pt x="350" y="68"/>
                      <a:pt x="351" y="66"/>
                    </a:cubicBezTo>
                    <a:cubicBezTo>
                      <a:pt x="353" y="64"/>
                      <a:pt x="353" y="62"/>
                      <a:pt x="353" y="59"/>
                    </a:cubicBezTo>
                    <a:cubicBezTo>
                      <a:pt x="353" y="57"/>
                      <a:pt x="352" y="55"/>
                      <a:pt x="350" y="53"/>
                    </a:cubicBezTo>
                    <a:cubicBezTo>
                      <a:pt x="348" y="52"/>
                      <a:pt x="346" y="51"/>
                      <a:pt x="344" y="51"/>
                    </a:cubicBezTo>
                    <a:cubicBezTo>
                      <a:pt x="341" y="51"/>
                      <a:pt x="339" y="52"/>
                      <a:pt x="337" y="53"/>
                    </a:cubicBezTo>
                    <a:cubicBezTo>
                      <a:pt x="335" y="55"/>
                      <a:pt x="326" y="64"/>
                      <a:pt x="317" y="72"/>
                    </a:cubicBezTo>
                    <a:cubicBezTo>
                      <a:pt x="313" y="70"/>
                      <a:pt x="310" y="67"/>
                      <a:pt x="307" y="65"/>
                    </a:cubicBezTo>
                    <a:cubicBezTo>
                      <a:pt x="312" y="54"/>
                      <a:pt x="317" y="42"/>
                      <a:pt x="319" y="40"/>
                    </a:cubicBezTo>
                    <a:cubicBezTo>
                      <a:pt x="320" y="37"/>
                      <a:pt x="320" y="35"/>
                      <a:pt x="319" y="33"/>
                    </a:cubicBezTo>
                    <a:cubicBezTo>
                      <a:pt x="318" y="31"/>
                      <a:pt x="317" y="29"/>
                      <a:pt x="314" y="28"/>
                    </a:cubicBezTo>
                    <a:cubicBezTo>
                      <a:pt x="312" y="27"/>
                      <a:pt x="310" y="26"/>
                      <a:pt x="308" y="27"/>
                    </a:cubicBezTo>
                    <a:cubicBezTo>
                      <a:pt x="306" y="27"/>
                      <a:pt x="304" y="28"/>
                      <a:pt x="302" y="30"/>
                    </a:cubicBezTo>
                    <a:cubicBezTo>
                      <a:pt x="301" y="32"/>
                      <a:pt x="293" y="43"/>
                      <a:pt x="286" y="53"/>
                    </a:cubicBezTo>
                    <a:cubicBezTo>
                      <a:pt x="282" y="51"/>
                      <a:pt x="279" y="50"/>
                      <a:pt x="275" y="48"/>
                    </a:cubicBezTo>
                    <a:cubicBezTo>
                      <a:pt x="277" y="36"/>
                      <a:pt x="280" y="23"/>
                      <a:pt x="281" y="21"/>
                    </a:cubicBezTo>
                    <a:cubicBezTo>
                      <a:pt x="281" y="18"/>
                      <a:pt x="281" y="16"/>
                      <a:pt x="280" y="14"/>
                    </a:cubicBezTo>
                    <a:cubicBezTo>
                      <a:pt x="279" y="12"/>
                      <a:pt x="277" y="11"/>
                      <a:pt x="274" y="10"/>
                    </a:cubicBezTo>
                    <a:cubicBezTo>
                      <a:pt x="272" y="9"/>
                      <a:pt x="270" y="9"/>
                      <a:pt x="268" y="10"/>
                    </a:cubicBezTo>
                    <a:cubicBezTo>
                      <a:pt x="266" y="11"/>
                      <a:pt x="264" y="13"/>
                      <a:pt x="263" y="15"/>
                    </a:cubicBezTo>
                    <a:cubicBezTo>
                      <a:pt x="262" y="17"/>
                      <a:pt x="257" y="30"/>
                      <a:pt x="252" y="41"/>
                    </a:cubicBezTo>
                    <a:cubicBezTo>
                      <a:pt x="248" y="40"/>
                      <a:pt x="244" y="39"/>
                      <a:pt x="240" y="38"/>
                    </a:cubicBezTo>
                    <a:cubicBezTo>
                      <a:pt x="240" y="26"/>
                      <a:pt x="240" y="13"/>
                      <a:pt x="240" y="10"/>
                    </a:cubicBezTo>
                    <a:cubicBezTo>
                      <a:pt x="240" y="8"/>
                      <a:pt x="239" y="5"/>
                      <a:pt x="238" y="4"/>
                    </a:cubicBezTo>
                    <a:cubicBezTo>
                      <a:pt x="236" y="2"/>
                      <a:pt x="234" y="1"/>
                      <a:pt x="232" y="1"/>
                    </a:cubicBezTo>
                    <a:cubicBezTo>
                      <a:pt x="229" y="0"/>
                      <a:pt x="227" y="1"/>
                      <a:pt x="225" y="2"/>
                    </a:cubicBezTo>
                    <a:cubicBezTo>
                      <a:pt x="223" y="4"/>
                      <a:pt x="222" y="6"/>
                      <a:pt x="221" y="8"/>
                    </a:cubicBezTo>
                    <a:cubicBezTo>
                      <a:pt x="221" y="11"/>
                      <a:pt x="218" y="24"/>
                      <a:pt x="216" y="36"/>
                    </a:cubicBezTo>
                    <a:cubicBezTo>
                      <a:pt x="214" y="35"/>
                      <a:pt x="212" y="35"/>
                      <a:pt x="210" y="35"/>
                    </a:cubicBezTo>
                    <a:cubicBezTo>
                      <a:pt x="208" y="35"/>
                      <a:pt x="206" y="35"/>
                      <a:pt x="204" y="36"/>
                    </a:cubicBezTo>
                    <a:cubicBezTo>
                      <a:pt x="201" y="24"/>
                      <a:pt x="199" y="11"/>
                      <a:pt x="198" y="8"/>
                    </a:cubicBezTo>
                    <a:cubicBezTo>
                      <a:pt x="198" y="6"/>
                      <a:pt x="196" y="4"/>
                      <a:pt x="194" y="2"/>
                    </a:cubicBezTo>
                    <a:cubicBezTo>
                      <a:pt x="192" y="1"/>
                      <a:pt x="190" y="0"/>
                      <a:pt x="188" y="1"/>
                    </a:cubicBezTo>
                    <a:cubicBezTo>
                      <a:pt x="185" y="1"/>
                      <a:pt x="183" y="2"/>
                      <a:pt x="182" y="4"/>
                    </a:cubicBezTo>
                    <a:cubicBezTo>
                      <a:pt x="180" y="5"/>
                      <a:pt x="179" y="8"/>
                      <a:pt x="179" y="10"/>
                    </a:cubicBezTo>
                    <a:cubicBezTo>
                      <a:pt x="179" y="13"/>
                      <a:pt x="179" y="26"/>
                      <a:pt x="180" y="38"/>
                    </a:cubicBezTo>
                    <a:cubicBezTo>
                      <a:pt x="176" y="39"/>
                      <a:pt x="172" y="40"/>
                      <a:pt x="168" y="41"/>
                    </a:cubicBezTo>
                    <a:cubicBezTo>
                      <a:pt x="163" y="30"/>
                      <a:pt x="158" y="17"/>
                      <a:pt x="156" y="15"/>
                    </a:cubicBezTo>
                    <a:cubicBezTo>
                      <a:pt x="156" y="13"/>
                      <a:pt x="154" y="11"/>
                      <a:pt x="152" y="10"/>
                    </a:cubicBezTo>
                    <a:cubicBezTo>
                      <a:pt x="150" y="9"/>
                      <a:pt x="147" y="9"/>
                      <a:pt x="145" y="10"/>
                    </a:cubicBezTo>
                    <a:cubicBezTo>
                      <a:pt x="143" y="11"/>
                      <a:pt x="141" y="12"/>
                      <a:pt x="140" y="14"/>
                    </a:cubicBezTo>
                    <a:cubicBezTo>
                      <a:pt x="138" y="16"/>
                      <a:pt x="138" y="18"/>
                      <a:pt x="138" y="21"/>
                    </a:cubicBezTo>
                    <a:cubicBezTo>
                      <a:pt x="139" y="23"/>
                      <a:pt x="142" y="36"/>
                      <a:pt x="145" y="48"/>
                    </a:cubicBezTo>
                    <a:cubicBezTo>
                      <a:pt x="141" y="50"/>
                      <a:pt x="137" y="51"/>
                      <a:pt x="133" y="53"/>
                    </a:cubicBezTo>
                    <a:cubicBezTo>
                      <a:pt x="127" y="43"/>
                      <a:pt x="119" y="32"/>
                      <a:pt x="117" y="30"/>
                    </a:cubicBezTo>
                    <a:cubicBezTo>
                      <a:pt x="116" y="28"/>
                      <a:pt x="114" y="27"/>
                      <a:pt x="112" y="27"/>
                    </a:cubicBezTo>
                    <a:cubicBezTo>
                      <a:pt x="109" y="26"/>
                      <a:pt x="107" y="27"/>
                      <a:pt x="105" y="28"/>
                    </a:cubicBezTo>
                    <a:cubicBezTo>
                      <a:pt x="103" y="29"/>
                      <a:pt x="101" y="31"/>
                      <a:pt x="101" y="33"/>
                    </a:cubicBezTo>
                    <a:cubicBezTo>
                      <a:pt x="100" y="35"/>
                      <a:pt x="100" y="37"/>
                      <a:pt x="101" y="40"/>
                    </a:cubicBezTo>
                    <a:cubicBezTo>
                      <a:pt x="102" y="42"/>
                      <a:pt x="107" y="54"/>
                      <a:pt x="113" y="65"/>
                    </a:cubicBezTo>
                    <a:cubicBezTo>
                      <a:pt x="109" y="67"/>
                      <a:pt x="106" y="70"/>
                      <a:pt x="103" y="72"/>
                    </a:cubicBezTo>
                    <a:cubicBezTo>
                      <a:pt x="94" y="64"/>
                      <a:pt x="84" y="55"/>
                      <a:pt x="82" y="53"/>
                    </a:cubicBezTo>
                    <a:cubicBezTo>
                      <a:pt x="80" y="52"/>
                      <a:pt x="78" y="51"/>
                      <a:pt x="76" y="51"/>
                    </a:cubicBezTo>
                    <a:cubicBezTo>
                      <a:pt x="73" y="51"/>
                      <a:pt x="71" y="52"/>
                      <a:pt x="69" y="53"/>
                    </a:cubicBezTo>
                    <a:cubicBezTo>
                      <a:pt x="68" y="55"/>
                      <a:pt x="67" y="57"/>
                      <a:pt x="66" y="59"/>
                    </a:cubicBezTo>
                    <a:cubicBezTo>
                      <a:pt x="66" y="62"/>
                      <a:pt x="66" y="64"/>
                      <a:pt x="68" y="66"/>
                    </a:cubicBezTo>
                    <a:cubicBezTo>
                      <a:pt x="70" y="68"/>
                      <a:pt x="78" y="79"/>
                      <a:pt x="85" y="89"/>
                    </a:cubicBezTo>
                    <a:cubicBezTo>
                      <a:pt x="82" y="92"/>
                      <a:pt x="79" y="95"/>
                      <a:pt x="77" y="98"/>
                    </a:cubicBezTo>
                    <a:cubicBezTo>
                      <a:pt x="66" y="91"/>
                      <a:pt x="55" y="85"/>
                      <a:pt x="52" y="83"/>
                    </a:cubicBezTo>
                    <a:cubicBezTo>
                      <a:pt x="50" y="82"/>
                      <a:pt x="48" y="82"/>
                      <a:pt x="46" y="82"/>
                    </a:cubicBezTo>
                    <a:cubicBezTo>
                      <a:pt x="44" y="83"/>
                      <a:pt x="42" y="84"/>
                      <a:pt x="40" y="86"/>
                    </a:cubicBezTo>
                    <a:cubicBezTo>
                      <a:pt x="39" y="88"/>
                      <a:pt x="38" y="90"/>
                      <a:pt x="38" y="93"/>
                    </a:cubicBezTo>
                    <a:cubicBezTo>
                      <a:pt x="39" y="95"/>
                      <a:pt x="39" y="97"/>
                      <a:pt x="41" y="99"/>
                    </a:cubicBezTo>
                    <a:cubicBezTo>
                      <a:pt x="43" y="100"/>
                      <a:pt x="53" y="109"/>
                      <a:pt x="62" y="117"/>
                    </a:cubicBezTo>
                    <a:cubicBezTo>
                      <a:pt x="60" y="121"/>
                      <a:pt x="58" y="124"/>
                      <a:pt x="56" y="128"/>
                    </a:cubicBezTo>
                    <a:cubicBezTo>
                      <a:pt x="45" y="124"/>
                      <a:pt x="32" y="120"/>
                      <a:pt x="30" y="119"/>
                    </a:cubicBezTo>
                    <a:cubicBezTo>
                      <a:pt x="27" y="118"/>
                      <a:pt x="25" y="118"/>
                      <a:pt x="23" y="119"/>
                    </a:cubicBezTo>
                    <a:cubicBezTo>
                      <a:pt x="21" y="120"/>
                      <a:pt x="19" y="122"/>
                      <a:pt x="18" y="124"/>
                    </a:cubicBezTo>
                    <a:cubicBezTo>
                      <a:pt x="17" y="126"/>
                      <a:pt x="17" y="129"/>
                      <a:pt x="18" y="131"/>
                    </a:cubicBezTo>
                    <a:cubicBezTo>
                      <a:pt x="18" y="133"/>
                      <a:pt x="20" y="135"/>
                      <a:pt x="22" y="136"/>
                    </a:cubicBezTo>
                    <a:cubicBezTo>
                      <a:pt x="24" y="137"/>
                      <a:pt x="36" y="144"/>
                      <a:pt x="46" y="150"/>
                    </a:cubicBezTo>
                    <a:cubicBezTo>
                      <a:pt x="45" y="154"/>
                      <a:pt x="44" y="158"/>
                      <a:pt x="43" y="162"/>
                    </a:cubicBezTo>
                    <a:cubicBezTo>
                      <a:pt x="31" y="160"/>
                      <a:pt x="17" y="159"/>
                      <a:pt x="15" y="158"/>
                    </a:cubicBezTo>
                    <a:cubicBezTo>
                      <a:pt x="12" y="158"/>
                      <a:pt x="10" y="159"/>
                      <a:pt x="8" y="160"/>
                    </a:cubicBezTo>
                    <a:cubicBezTo>
                      <a:pt x="7" y="162"/>
                      <a:pt x="5" y="164"/>
                      <a:pt x="5" y="166"/>
                    </a:cubicBezTo>
                    <a:cubicBezTo>
                      <a:pt x="4" y="168"/>
                      <a:pt x="5" y="171"/>
                      <a:pt x="6" y="173"/>
                    </a:cubicBezTo>
                    <a:cubicBezTo>
                      <a:pt x="7" y="174"/>
                      <a:pt x="9" y="176"/>
                      <a:pt x="11" y="177"/>
                    </a:cubicBezTo>
                    <a:cubicBezTo>
                      <a:pt x="13" y="178"/>
                      <a:pt x="26" y="182"/>
                      <a:pt x="38" y="185"/>
                    </a:cubicBezTo>
                    <a:cubicBezTo>
                      <a:pt x="37" y="189"/>
                      <a:pt x="37" y="193"/>
                      <a:pt x="36" y="197"/>
                    </a:cubicBezTo>
                    <a:cubicBezTo>
                      <a:pt x="24" y="198"/>
                      <a:pt x="11" y="200"/>
                      <a:pt x="8" y="200"/>
                    </a:cubicBezTo>
                    <a:cubicBezTo>
                      <a:pt x="6" y="200"/>
                      <a:pt x="4" y="201"/>
                      <a:pt x="2" y="203"/>
                    </a:cubicBezTo>
                    <a:cubicBezTo>
                      <a:pt x="1" y="205"/>
                      <a:pt x="0" y="207"/>
                      <a:pt x="0" y="210"/>
                    </a:cubicBezTo>
                    <a:cubicBezTo>
                      <a:pt x="0" y="212"/>
                      <a:pt x="1" y="214"/>
                      <a:pt x="2" y="216"/>
                    </a:cubicBezTo>
                    <a:cubicBezTo>
                      <a:pt x="4" y="218"/>
                      <a:pt x="6" y="219"/>
                      <a:pt x="8" y="219"/>
                    </a:cubicBezTo>
                    <a:cubicBezTo>
                      <a:pt x="11" y="219"/>
                      <a:pt x="24" y="221"/>
                      <a:pt x="36" y="222"/>
                    </a:cubicBezTo>
                    <a:cubicBezTo>
                      <a:pt x="37" y="226"/>
                      <a:pt x="37" y="230"/>
                      <a:pt x="38" y="234"/>
                    </a:cubicBezTo>
                    <a:cubicBezTo>
                      <a:pt x="26" y="237"/>
                      <a:pt x="13" y="241"/>
                      <a:pt x="11" y="242"/>
                    </a:cubicBezTo>
                    <a:cubicBezTo>
                      <a:pt x="9" y="243"/>
                      <a:pt x="7" y="245"/>
                      <a:pt x="6" y="247"/>
                    </a:cubicBezTo>
                    <a:cubicBezTo>
                      <a:pt x="5" y="248"/>
                      <a:pt x="4" y="251"/>
                      <a:pt x="5" y="253"/>
                    </a:cubicBezTo>
                    <a:cubicBezTo>
                      <a:pt x="5" y="255"/>
                      <a:pt x="7" y="257"/>
                      <a:pt x="8" y="259"/>
                    </a:cubicBezTo>
                    <a:cubicBezTo>
                      <a:pt x="10" y="260"/>
                      <a:pt x="12" y="261"/>
                      <a:pt x="15" y="261"/>
                    </a:cubicBezTo>
                    <a:cubicBezTo>
                      <a:pt x="17" y="260"/>
                      <a:pt x="31" y="259"/>
                      <a:pt x="43" y="257"/>
                    </a:cubicBezTo>
                    <a:cubicBezTo>
                      <a:pt x="44" y="261"/>
                      <a:pt x="45" y="265"/>
                      <a:pt x="46" y="269"/>
                    </a:cubicBezTo>
                    <a:cubicBezTo>
                      <a:pt x="36" y="275"/>
                      <a:pt x="24" y="282"/>
                      <a:pt x="22" y="283"/>
                    </a:cubicBezTo>
                    <a:cubicBezTo>
                      <a:pt x="20" y="284"/>
                      <a:pt x="18" y="286"/>
                      <a:pt x="18" y="288"/>
                    </a:cubicBezTo>
                    <a:cubicBezTo>
                      <a:pt x="17" y="290"/>
                      <a:pt x="17" y="293"/>
                      <a:pt x="18" y="295"/>
                    </a:cubicBezTo>
                    <a:cubicBezTo>
                      <a:pt x="19" y="297"/>
                      <a:pt x="21" y="299"/>
                      <a:pt x="23" y="300"/>
                    </a:cubicBezTo>
                    <a:cubicBezTo>
                      <a:pt x="25" y="301"/>
                      <a:pt x="27" y="301"/>
                      <a:pt x="30" y="300"/>
                    </a:cubicBezTo>
                    <a:cubicBezTo>
                      <a:pt x="32" y="299"/>
                      <a:pt x="45" y="295"/>
                      <a:pt x="56" y="291"/>
                    </a:cubicBezTo>
                    <a:cubicBezTo>
                      <a:pt x="58" y="295"/>
                      <a:pt x="60" y="298"/>
                      <a:pt x="62" y="302"/>
                    </a:cubicBezTo>
                    <a:cubicBezTo>
                      <a:pt x="53" y="310"/>
                      <a:pt x="43" y="319"/>
                      <a:pt x="41" y="320"/>
                    </a:cubicBezTo>
                    <a:cubicBezTo>
                      <a:pt x="39" y="322"/>
                      <a:pt x="39" y="324"/>
                      <a:pt x="38" y="326"/>
                    </a:cubicBezTo>
                    <a:cubicBezTo>
                      <a:pt x="38" y="329"/>
                      <a:pt x="39" y="331"/>
                      <a:pt x="40" y="333"/>
                    </a:cubicBezTo>
                    <a:cubicBezTo>
                      <a:pt x="42" y="335"/>
                      <a:pt x="44" y="336"/>
                      <a:pt x="46" y="337"/>
                    </a:cubicBezTo>
                    <a:cubicBezTo>
                      <a:pt x="48" y="337"/>
                      <a:pt x="50" y="337"/>
                      <a:pt x="52" y="336"/>
                    </a:cubicBezTo>
                    <a:cubicBezTo>
                      <a:pt x="55" y="334"/>
                      <a:pt x="66" y="328"/>
                      <a:pt x="77" y="321"/>
                    </a:cubicBezTo>
                    <a:cubicBezTo>
                      <a:pt x="79" y="325"/>
                      <a:pt x="82" y="328"/>
                      <a:pt x="85" y="330"/>
                    </a:cubicBezTo>
                    <a:cubicBezTo>
                      <a:pt x="78" y="340"/>
                      <a:pt x="70" y="351"/>
                      <a:pt x="68" y="353"/>
                    </a:cubicBezTo>
                    <a:cubicBezTo>
                      <a:pt x="67" y="355"/>
                      <a:pt x="66" y="357"/>
                      <a:pt x="66" y="360"/>
                    </a:cubicBezTo>
                    <a:cubicBezTo>
                      <a:pt x="67" y="362"/>
                      <a:pt x="68" y="364"/>
                      <a:pt x="69" y="366"/>
                    </a:cubicBezTo>
                    <a:cubicBezTo>
                      <a:pt x="71" y="367"/>
                      <a:pt x="73" y="368"/>
                      <a:pt x="76" y="368"/>
                    </a:cubicBezTo>
                    <a:cubicBezTo>
                      <a:pt x="78" y="368"/>
                      <a:pt x="80" y="367"/>
                      <a:pt x="82" y="366"/>
                    </a:cubicBezTo>
                    <a:cubicBezTo>
                      <a:pt x="84" y="364"/>
                      <a:pt x="94" y="355"/>
                      <a:pt x="103" y="347"/>
                    </a:cubicBezTo>
                    <a:cubicBezTo>
                      <a:pt x="106" y="349"/>
                      <a:pt x="109" y="352"/>
                      <a:pt x="113" y="354"/>
                    </a:cubicBezTo>
                    <a:cubicBezTo>
                      <a:pt x="107" y="365"/>
                      <a:pt x="102" y="377"/>
                      <a:pt x="101" y="379"/>
                    </a:cubicBezTo>
                    <a:cubicBezTo>
                      <a:pt x="100" y="382"/>
                      <a:pt x="100" y="384"/>
                      <a:pt x="101" y="386"/>
                    </a:cubicBezTo>
                    <a:cubicBezTo>
                      <a:pt x="101" y="388"/>
                      <a:pt x="103" y="390"/>
                      <a:pt x="105" y="391"/>
                    </a:cubicBezTo>
                    <a:cubicBezTo>
                      <a:pt x="107" y="393"/>
                      <a:pt x="109" y="393"/>
                      <a:pt x="112" y="392"/>
                    </a:cubicBezTo>
                    <a:cubicBezTo>
                      <a:pt x="114" y="392"/>
                      <a:pt x="116" y="391"/>
                      <a:pt x="117" y="389"/>
                    </a:cubicBezTo>
                    <a:cubicBezTo>
                      <a:pt x="119" y="387"/>
                      <a:pt x="127" y="376"/>
                      <a:pt x="133" y="366"/>
                    </a:cubicBezTo>
                    <a:cubicBezTo>
                      <a:pt x="137" y="368"/>
                      <a:pt x="141" y="369"/>
                      <a:pt x="145" y="371"/>
                    </a:cubicBezTo>
                    <a:cubicBezTo>
                      <a:pt x="142" y="383"/>
                      <a:pt x="139" y="396"/>
                      <a:pt x="138" y="398"/>
                    </a:cubicBezTo>
                    <a:cubicBezTo>
                      <a:pt x="138" y="401"/>
                      <a:pt x="138" y="403"/>
                      <a:pt x="140" y="405"/>
                    </a:cubicBezTo>
                    <a:cubicBezTo>
                      <a:pt x="141" y="407"/>
                      <a:pt x="143" y="408"/>
                      <a:pt x="145" y="409"/>
                    </a:cubicBezTo>
                    <a:cubicBezTo>
                      <a:pt x="147" y="410"/>
                      <a:pt x="150" y="410"/>
                      <a:pt x="152" y="409"/>
                    </a:cubicBezTo>
                    <a:cubicBezTo>
                      <a:pt x="154" y="408"/>
                      <a:pt x="156" y="406"/>
                      <a:pt x="156" y="404"/>
                    </a:cubicBezTo>
                    <a:cubicBezTo>
                      <a:pt x="158" y="402"/>
                      <a:pt x="163" y="389"/>
                      <a:pt x="168" y="378"/>
                    </a:cubicBezTo>
                    <a:cubicBezTo>
                      <a:pt x="172" y="379"/>
                      <a:pt x="176" y="380"/>
                      <a:pt x="180" y="381"/>
                    </a:cubicBezTo>
                    <a:cubicBezTo>
                      <a:pt x="179" y="393"/>
                      <a:pt x="179" y="406"/>
                      <a:pt x="179" y="409"/>
                    </a:cubicBezTo>
                    <a:cubicBezTo>
                      <a:pt x="179" y="411"/>
                      <a:pt x="180" y="414"/>
                      <a:pt x="182" y="415"/>
                    </a:cubicBezTo>
                    <a:cubicBezTo>
                      <a:pt x="183" y="417"/>
                      <a:pt x="185" y="418"/>
                      <a:pt x="188" y="418"/>
                    </a:cubicBezTo>
                    <a:cubicBezTo>
                      <a:pt x="190" y="419"/>
                      <a:pt x="192" y="418"/>
                      <a:pt x="194" y="417"/>
                    </a:cubicBezTo>
                    <a:cubicBezTo>
                      <a:pt x="196" y="415"/>
                      <a:pt x="198" y="413"/>
                      <a:pt x="198" y="411"/>
                    </a:cubicBezTo>
                    <a:cubicBezTo>
                      <a:pt x="199" y="408"/>
                      <a:pt x="201" y="395"/>
                      <a:pt x="204" y="383"/>
                    </a:cubicBezTo>
                    <a:cubicBezTo>
                      <a:pt x="206" y="384"/>
                      <a:pt x="208" y="384"/>
                      <a:pt x="210" y="384"/>
                    </a:cubicBezTo>
                    <a:cubicBezTo>
                      <a:pt x="212" y="384"/>
                      <a:pt x="214" y="384"/>
                      <a:pt x="216" y="383"/>
                    </a:cubicBezTo>
                    <a:cubicBezTo>
                      <a:pt x="218" y="395"/>
                      <a:pt x="221" y="408"/>
                      <a:pt x="221" y="411"/>
                    </a:cubicBezTo>
                    <a:cubicBezTo>
                      <a:pt x="222" y="413"/>
                      <a:pt x="223" y="415"/>
                      <a:pt x="225" y="417"/>
                    </a:cubicBezTo>
                    <a:cubicBezTo>
                      <a:pt x="227" y="418"/>
                      <a:pt x="229" y="419"/>
                      <a:pt x="232" y="418"/>
                    </a:cubicBezTo>
                    <a:cubicBezTo>
                      <a:pt x="234" y="418"/>
                      <a:pt x="236" y="417"/>
                      <a:pt x="238" y="415"/>
                    </a:cubicBezTo>
                    <a:cubicBezTo>
                      <a:pt x="239" y="414"/>
                      <a:pt x="240" y="412"/>
                      <a:pt x="240" y="409"/>
                    </a:cubicBezTo>
                    <a:cubicBezTo>
                      <a:pt x="240" y="406"/>
                      <a:pt x="240" y="393"/>
                      <a:pt x="240" y="381"/>
                    </a:cubicBezTo>
                    <a:cubicBezTo>
                      <a:pt x="244" y="380"/>
                      <a:pt x="248" y="379"/>
                      <a:pt x="252" y="378"/>
                    </a:cubicBezTo>
                    <a:cubicBezTo>
                      <a:pt x="257" y="390"/>
                      <a:pt x="262" y="402"/>
                      <a:pt x="263" y="404"/>
                    </a:cubicBezTo>
                    <a:cubicBezTo>
                      <a:pt x="264" y="406"/>
                      <a:pt x="266" y="408"/>
                      <a:pt x="268" y="409"/>
                    </a:cubicBezTo>
                    <a:cubicBezTo>
                      <a:pt x="270" y="410"/>
                      <a:pt x="272" y="410"/>
                      <a:pt x="274" y="409"/>
                    </a:cubicBezTo>
                    <a:cubicBezTo>
                      <a:pt x="277" y="408"/>
                      <a:pt x="279" y="407"/>
                      <a:pt x="280" y="405"/>
                    </a:cubicBezTo>
                    <a:cubicBezTo>
                      <a:pt x="281" y="403"/>
                      <a:pt x="281" y="401"/>
                      <a:pt x="281" y="398"/>
                    </a:cubicBezTo>
                    <a:cubicBezTo>
                      <a:pt x="280" y="396"/>
                      <a:pt x="277" y="383"/>
                      <a:pt x="275" y="371"/>
                    </a:cubicBezTo>
                    <a:cubicBezTo>
                      <a:pt x="279" y="369"/>
                      <a:pt x="282" y="368"/>
                      <a:pt x="286" y="366"/>
                    </a:cubicBezTo>
                    <a:cubicBezTo>
                      <a:pt x="293" y="376"/>
                      <a:pt x="301" y="387"/>
                      <a:pt x="302" y="389"/>
                    </a:cubicBezTo>
                    <a:cubicBezTo>
                      <a:pt x="304" y="391"/>
                      <a:pt x="306" y="392"/>
                      <a:pt x="308" y="392"/>
                    </a:cubicBezTo>
                    <a:cubicBezTo>
                      <a:pt x="310" y="393"/>
                      <a:pt x="312" y="393"/>
                      <a:pt x="314" y="391"/>
                    </a:cubicBezTo>
                    <a:cubicBezTo>
                      <a:pt x="317" y="390"/>
                      <a:pt x="318" y="388"/>
                      <a:pt x="319" y="386"/>
                    </a:cubicBezTo>
                    <a:cubicBezTo>
                      <a:pt x="320" y="384"/>
                      <a:pt x="320" y="382"/>
                      <a:pt x="319" y="379"/>
                    </a:cubicBezTo>
                    <a:cubicBezTo>
                      <a:pt x="317" y="377"/>
                      <a:pt x="312" y="365"/>
                      <a:pt x="307" y="354"/>
                    </a:cubicBezTo>
                    <a:cubicBezTo>
                      <a:pt x="310" y="352"/>
                      <a:pt x="313" y="349"/>
                      <a:pt x="317" y="347"/>
                    </a:cubicBezTo>
                    <a:cubicBezTo>
                      <a:pt x="326" y="355"/>
                      <a:pt x="335" y="364"/>
                      <a:pt x="337" y="366"/>
                    </a:cubicBezTo>
                    <a:cubicBezTo>
                      <a:pt x="339" y="367"/>
                      <a:pt x="341" y="368"/>
                      <a:pt x="344" y="368"/>
                    </a:cubicBezTo>
                    <a:cubicBezTo>
                      <a:pt x="346" y="368"/>
                      <a:pt x="348" y="367"/>
                      <a:pt x="350" y="366"/>
                    </a:cubicBezTo>
                    <a:cubicBezTo>
                      <a:pt x="352" y="364"/>
                      <a:pt x="353" y="362"/>
                      <a:pt x="353" y="360"/>
                    </a:cubicBezTo>
                    <a:cubicBezTo>
                      <a:pt x="353" y="357"/>
                      <a:pt x="353" y="355"/>
                      <a:pt x="351" y="353"/>
                    </a:cubicBezTo>
                    <a:cubicBezTo>
                      <a:pt x="350" y="351"/>
                      <a:pt x="342" y="340"/>
                      <a:pt x="335" y="330"/>
                    </a:cubicBezTo>
                    <a:cubicBezTo>
                      <a:pt x="338" y="328"/>
                      <a:pt x="340" y="325"/>
                      <a:pt x="343" y="321"/>
                    </a:cubicBezTo>
                    <a:cubicBezTo>
                      <a:pt x="353" y="328"/>
                      <a:pt x="365" y="334"/>
                      <a:pt x="367" y="336"/>
                    </a:cubicBezTo>
                    <a:cubicBezTo>
                      <a:pt x="369" y="337"/>
                      <a:pt x="371" y="337"/>
                      <a:pt x="374" y="337"/>
                    </a:cubicBezTo>
                    <a:cubicBezTo>
                      <a:pt x="376" y="336"/>
                      <a:pt x="378" y="335"/>
                      <a:pt x="379" y="333"/>
                    </a:cubicBezTo>
                    <a:cubicBezTo>
                      <a:pt x="381" y="331"/>
                      <a:pt x="381" y="329"/>
                      <a:pt x="381" y="326"/>
                    </a:cubicBezTo>
                    <a:cubicBezTo>
                      <a:pt x="381" y="324"/>
                      <a:pt x="380" y="322"/>
                      <a:pt x="378" y="320"/>
                    </a:cubicBezTo>
                    <a:cubicBezTo>
                      <a:pt x="376" y="319"/>
                      <a:pt x="366" y="310"/>
                      <a:pt x="357" y="302"/>
                    </a:cubicBezTo>
                    <a:cubicBezTo>
                      <a:pt x="359" y="298"/>
                      <a:pt x="361" y="295"/>
                      <a:pt x="363" y="291"/>
                    </a:cubicBezTo>
                    <a:cubicBezTo>
                      <a:pt x="375" y="295"/>
                      <a:pt x="387" y="299"/>
                      <a:pt x="390" y="300"/>
                    </a:cubicBezTo>
                    <a:cubicBezTo>
                      <a:pt x="392" y="301"/>
                      <a:pt x="394" y="301"/>
                      <a:pt x="396" y="300"/>
                    </a:cubicBezTo>
                    <a:cubicBezTo>
                      <a:pt x="398" y="299"/>
                      <a:pt x="400" y="297"/>
                      <a:pt x="401" y="295"/>
                    </a:cubicBezTo>
                    <a:cubicBezTo>
                      <a:pt x="402" y="293"/>
                      <a:pt x="402" y="290"/>
                      <a:pt x="402" y="288"/>
                    </a:cubicBezTo>
                    <a:cubicBezTo>
                      <a:pt x="401" y="286"/>
                      <a:pt x="400" y="284"/>
                      <a:pt x="397" y="283"/>
                    </a:cubicBezTo>
                    <a:cubicBezTo>
                      <a:pt x="395" y="282"/>
                      <a:pt x="384" y="275"/>
                      <a:pt x="373" y="269"/>
                    </a:cubicBezTo>
                    <a:cubicBezTo>
                      <a:pt x="374" y="265"/>
                      <a:pt x="376" y="261"/>
                      <a:pt x="377" y="257"/>
                    </a:cubicBezTo>
                    <a:cubicBezTo>
                      <a:pt x="389" y="259"/>
                      <a:pt x="402" y="260"/>
                      <a:pt x="405" y="261"/>
                    </a:cubicBezTo>
                    <a:cubicBezTo>
                      <a:pt x="407" y="261"/>
                      <a:pt x="409" y="260"/>
                      <a:pt x="411" y="259"/>
                    </a:cubicBezTo>
                    <a:cubicBezTo>
                      <a:pt x="413" y="257"/>
                      <a:pt x="414" y="255"/>
                      <a:pt x="415" y="253"/>
                    </a:cubicBezTo>
                    <a:cubicBezTo>
                      <a:pt x="415" y="251"/>
                      <a:pt x="415" y="248"/>
                      <a:pt x="414" y="247"/>
                    </a:cubicBezTo>
                    <a:cubicBezTo>
                      <a:pt x="413" y="245"/>
                      <a:pt x="411" y="243"/>
                      <a:pt x="409" y="242"/>
                    </a:cubicBezTo>
                    <a:cubicBezTo>
                      <a:pt x="406" y="241"/>
                      <a:pt x="393" y="237"/>
                      <a:pt x="382" y="234"/>
                    </a:cubicBezTo>
                    <a:cubicBezTo>
                      <a:pt x="382" y="230"/>
                      <a:pt x="383" y="226"/>
                      <a:pt x="383" y="222"/>
                    </a:cubicBezTo>
                    <a:cubicBezTo>
                      <a:pt x="395" y="221"/>
                      <a:pt x="408" y="219"/>
                      <a:pt x="411" y="219"/>
                    </a:cubicBezTo>
                    <a:close/>
                    <a:moveTo>
                      <a:pt x="94" y="239"/>
                    </a:moveTo>
                    <a:cubicBezTo>
                      <a:pt x="78" y="239"/>
                      <a:pt x="64" y="226"/>
                      <a:pt x="64" y="210"/>
                    </a:cubicBezTo>
                    <a:cubicBezTo>
                      <a:pt x="64" y="193"/>
                      <a:pt x="78" y="180"/>
                      <a:pt x="94" y="180"/>
                    </a:cubicBezTo>
                    <a:cubicBezTo>
                      <a:pt x="111" y="180"/>
                      <a:pt x="124" y="193"/>
                      <a:pt x="124" y="210"/>
                    </a:cubicBezTo>
                    <a:cubicBezTo>
                      <a:pt x="124" y="226"/>
                      <a:pt x="111" y="239"/>
                      <a:pt x="94" y="239"/>
                    </a:cubicBezTo>
                    <a:close/>
                    <a:moveTo>
                      <a:pt x="210" y="64"/>
                    </a:moveTo>
                    <a:cubicBezTo>
                      <a:pt x="226" y="64"/>
                      <a:pt x="239" y="77"/>
                      <a:pt x="239" y="94"/>
                    </a:cubicBezTo>
                    <a:cubicBezTo>
                      <a:pt x="239" y="110"/>
                      <a:pt x="226" y="124"/>
                      <a:pt x="210" y="124"/>
                    </a:cubicBezTo>
                    <a:cubicBezTo>
                      <a:pt x="193" y="124"/>
                      <a:pt x="180" y="110"/>
                      <a:pt x="180" y="94"/>
                    </a:cubicBezTo>
                    <a:cubicBezTo>
                      <a:pt x="180" y="77"/>
                      <a:pt x="193" y="64"/>
                      <a:pt x="210" y="64"/>
                    </a:cubicBezTo>
                    <a:close/>
                    <a:moveTo>
                      <a:pt x="210" y="355"/>
                    </a:moveTo>
                    <a:cubicBezTo>
                      <a:pt x="193" y="355"/>
                      <a:pt x="180" y="342"/>
                      <a:pt x="180" y="325"/>
                    </a:cubicBezTo>
                    <a:cubicBezTo>
                      <a:pt x="180" y="309"/>
                      <a:pt x="193" y="295"/>
                      <a:pt x="210" y="295"/>
                    </a:cubicBezTo>
                    <a:cubicBezTo>
                      <a:pt x="226" y="295"/>
                      <a:pt x="239" y="309"/>
                      <a:pt x="239" y="325"/>
                    </a:cubicBezTo>
                    <a:cubicBezTo>
                      <a:pt x="239" y="342"/>
                      <a:pt x="226" y="355"/>
                      <a:pt x="210" y="355"/>
                    </a:cubicBezTo>
                    <a:close/>
                    <a:moveTo>
                      <a:pt x="210" y="251"/>
                    </a:moveTo>
                    <a:cubicBezTo>
                      <a:pt x="187" y="251"/>
                      <a:pt x="169" y="232"/>
                      <a:pt x="169" y="210"/>
                    </a:cubicBezTo>
                    <a:cubicBezTo>
                      <a:pt x="169" y="187"/>
                      <a:pt x="187" y="168"/>
                      <a:pt x="210" y="168"/>
                    </a:cubicBezTo>
                    <a:cubicBezTo>
                      <a:pt x="232" y="168"/>
                      <a:pt x="251" y="187"/>
                      <a:pt x="251" y="210"/>
                    </a:cubicBezTo>
                    <a:cubicBezTo>
                      <a:pt x="251" y="232"/>
                      <a:pt x="232" y="251"/>
                      <a:pt x="210" y="251"/>
                    </a:cubicBezTo>
                    <a:close/>
                    <a:moveTo>
                      <a:pt x="325" y="239"/>
                    </a:moveTo>
                    <a:cubicBezTo>
                      <a:pt x="309" y="239"/>
                      <a:pt x="296" y="226"/>
                      <a:pt x="296" y="210"/>
                    </a:cubicBezTo>
                    <a:cubicBezTo>
                      <a:pt x="296" y="193"/>
                      <a:pt x="309" y="180"/>
                      <a:pt x="325" y="180"/>
                    </a:cubicBezTo>
                    <a:cubicBezTo>
                      <a:pt x="342" y="180"/>
                      <a:pt x="355" y="193"/>
                      <a:pt x="355" y="210"/>
                    </a:cubicBezTo>
                    <a:cubicBezTo>
                      <a:pt x="355" y="226"/>
                      <a:pt x="342" y="239"/>
                      <a:pt x="325" y="239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7" name="îsḻîḑe">
                <a:extLst>
                  <a:ext uri="{FF2B5EF4-FFF2-40B4-BE49-F238E27FC236}">
                    <a16:creationId xmlns:a16="http://schemas.microsoft.com/office/drawing/2014/main" id="{CBB0D44B-7C29-4FB5-8803-020E8F8D0213}"/>
                  </a:ext>
                </a:extLst>
              </p:cNvPr>
              <p:cNvSpPr/>
              <p:nvPr/>
            </p:nvSpPr>
            <p:spPr bwMode="auto">
              <a:xfrm>
                <a:off x="2730" y="2170"/>
                <a:ext cx="349" cy="345"/>
              </a:xfrm>
              <a:custGeom>
                <a:avLst/>
                <a:gdLst/>
                <a:ahLst/>
                <a:cxnLst>
                  <a:cxn ang="0">
                    <a:pos x="159" y="8"/>
                  </a:cxn>
                  <a:cxn ang="0">
                    <a:pos x="8" y="131"/>
                  </a:cxn>
                  <a:cxn ang="0">
                    <a:pos x="133" y="281"/>
                  </a:cxn>
                  <a:cxn ang="0">
                    <a:pos x="284" y="158"/>
                  </a:cxn>
                  <a:cxn ang="0">
                    <a:pos x="159" y="8"/>
                  </a:cxn>
                  <a:cxn ang="0">
                    <a:pos x="142" y="182"/>
                  </a:cxn>
                  <a:cxn ang="0">
                    <a:pos x="108" y="141"/>
                  </a:cxn>
                  <a:cxn ang="0">
                    <a:pos x="149" y="107"/>
                  </a:cxn>
                  <a:cxn ang="0">
                    <a:pos x="184" y="148"/>
                  </a:cxn>
                  <a:cxn ang="0">
                    <a:pos x="142" y="182"/>
                  </a:cxn>
                </a:cxnLst>
                <a:rect l="0" t="0" r="r" b="b"/>
                <a:pathLst>
                  <a:path w="291" h="288">
                    <a:moveTo>
                      <a:pt x="159" y="8"/>
                    </a:moveTo>
                    <a:cubicBezTo>
                      <a:pt x="82" y="0"/>
                      <a:pt x="15" y="56"/>
                      <a:pt x="8" y="131"/>
                    </a:cubicBezTo>
                    <a:cubicBezTo>
                      <a:pt x="0" y="207"/>
                      <a:pt x="56" y="274"/>
                      <a:pt x="133" y="281"/>
                    </a:cubicBezTo>
                    <a:cubicBezTo>
                      <a:pt x="209" y="288"/>
                      <a:pt x="276" y="233"/>
                      <a:pt x="284" y="158"/>
                    </a:cubicBezTo>
                    <a:cubicBezTo>
                      <a:pt x="291" y="82"/>
                      <a:pt x="235" y="15"/>
                      <a:pt x="159" y="8"/>
                    </a:cubicBezTo>
                    <a:close/>
                    <a:moveTo>
                      <a:pt x="142" y="182"/>
                    </a:moveTo>
                    <a:cubicBezTo>
                      <a:pt x="121" y="180"/>
                      <a:pt x="106" y="161"/>
                      <a:pt x="108" y="141"/>
                    </a:cubicBezTo>
                    <a:cubicBezTo>
                      <a:pt x="110" y="120"/>
                      <a:pt x="128" y="105"/>
                      <a:pt x="149" y="107"/>
                    </a:cubicBezTo>
                    <a:cubicBezTo>
                      <a:pt x="170" y="109"/>
                      <a:pt x="185" y="127"/>
                      <a:pt x="184" y="148"/>
                    </a:cubicBezTo>
                    <a:cubicBezTo>
                      <a:pt x="182" y="169"/>
                      <a:pt x="163" y="184"/>
                      <a:pt x="142" y="182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8" name="iṥlïḓé">
                <a:extLst>
                  <a:ext uri="{FF2B5EF4-FFF2-40B4-BE49-F238E27FC236}">
                    <a16:creationId xmlns:a16="http://schemas.microsoft.com/office/drawing/2014/main" id="{583B517B-2DD6-45BB-8396-0F7D44D2AD3D}"/>
                  </a:ext>
                </a:extLst>
              </p:cNvPr>
              <p:cNvSpPr/>
              <p:nvPr/>
            </p:nvSpPr>
            <p:spPr bwMode="auto">
              <a:xfrm>
                <a:off x="2833" y="2272"/>
                <a:ext cx="144" cy="143"/>
              </a:xfrm>
              <a:custGeom>
                <a:avLst/>
                <a:gdLst/>
                <a:ahLst/>
                <a:cxnLst>
                  <a:cxn ang="0">
                    <a:pos x="65" y="3"/>
                  </a:cxn>
                  <a:cxn ang="0">
                    <a:pos x="2" y="54"/>
                  </a:cxn>
                  <a:cxn ang="0">
                    <a:pos x="54" y="116"/>
                  </a:cxn>
                  <a:cxn ang="0">
                    <a:pos x="117" y="65"/>
                  </a:cxn>
                  <a:cxn ang="0">
                    <a:pos x="65" y="3"/>
                  </a:cxn>
                  <a:cxn ang="0">
                    <a:pos x="57" y="87"/>
                  </a:cxn>
                  <a:cxn ang="0">
                    <a:pos x="31" y="57"/>
                  </a:cxn>
                  <a:cxn ang="0">
                    <a:pos x="62" y="31"/>
                  </a:cxn>
                  <a:cxn ang="0">
                    <a:pos x="88" y="62"/>
                  </a:cxn>
                  <a:cxn ang="0">
                    <a:pos x="57" y="87"/>
                  </a:cxn>
                </a:cxnLst>
                <a:rect l="0" t="0" r="r" b="b"/>
                <a:pathLst>
                  <a:path w="120" h="119">
                    <a:moveTo>
                      <a:pt x="65" y="3"/>
                    </a:moveTo>
                    <a:cubicBezTo>
                      <a:pt x="33" y="0"/>
                      <a:pt x="5" y="23"/>
                      <a:pt x="2" y="54"/>
                    </a:cubicBezTo>
                    <a:cubicBezTo>
                      <a:pt x="0" y="85"/>
                      <a:pt x="23" y="113"/>
                      <a:pt x="54" y="116"/>
                    </a:cubicBezTo>
                    <a:cubicBezTo>
                      <a:pt x="86" y="119"/>
                      <a:pt x="114" y="96"/>
                      <a:pt x="117" y="65"/>
                    </a:cubicBezTo>
                    <a:cubicBezTo>
                      <a:pt x="120" y="34"/>
                      <a:pt x="97" y="6"/>
                      <a:pt x="65" y="3"/>
                    </a:cubicBezTo>
                    <a:close/>
                    <a:moveTo>
                      <a:pt x="57" y="87"/>
                    </a:moveTo>
                    <a:cubicBezTo>
                      <a:pt x="41" y="86"/>
                      <a:pt x="30" y="72"/>
                      <a:pt x="31" y="57"/>
                    </a:cubicBezTo>
                    <a:cubicBezTo>
                      <a:pt x="33" y="41"/>
                      <a:pt x="47" y="30"/>
                      <a:pt x="62" y="31"/>
                    </a:cubicBezTo>
                    <a:cubicBezTo>
                      <a:pt x="78" y="33"/>
                      <a:pt x="90" y="46"/>
                      <a:pt x="88" y="62"/>
                    </a:cubicBezTo>
                    <a:cubicBezTo>
                      <a:pt x="87" y="78"/>
                      <a:pt x="73" y="89"/>
                      <a:pt x="57" y="8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9" name="íṡliḍe">
                <a:extLst>
                  <a:ext uri="{FF2B5EF4-FFF2-40B4-BE49-F238E27FC236}">
                    <a16:creationId xmlns:a16="http://schemas.microsoft.com/office/drawing/2014/main" id="{80071F13-FF04-4B0C-95D4-5836D20D7D34}"/>
                  </a:ext>
                </a:extLst>
              </p:cNvPr>
              <p:cNvSpPr/>
              <p:nvPr/>
            </p:nvSpPr>
            <p:spPr bwMode="auto">
              <a:xfrm>
                <a:off x="2672" y="2112"/>
                <a:ext cx="464" cy="462"/>
              </a:xfrm>
              <a:custGeom>
                <a:avLst/>
                <a:gdLst/>
                <a:ahLst/>
                <a:cxnLst>
                  <a:cxn ang="0">
                    <a:pos x="385" y="205"/>
                  </a:cxn>
                  <a:cxn ang="0">
                    <a:pos x="380" y="180"/>
                  </a:cxn>
                  <a:cxn ang="0">
                    <a:pos x="378" y="163"/>
                  </a:cxn>
                  <a:cxn ang="0">
                    <a:pos x="377" y="137"/>
                  </a:cxn>
                  <a:cxn ang="0">
                    <a:pos x="342" y="131"/>
                  </a:cxn>
                  <a:cxn ang="0">
                    <a:pos x="361" y="95"/>
                  </a:cxn>
                  <a:cxn ang="0">
                    <a:pos x="319" y="93"/>
                  </a:cxn>
                  <a:cxn ang="0">
                    <a:pos x="331" y="60"/>
                  </a:cxn>
                  <a:cxn ang="0">
                    <a:pos x="309" y="47"/>
                  </a:cxn>
                  <a:cxn ang="0">
                    <a:pos x="295" y="37"/>
                  </a:cxn>
                  <a:cxn ang="0">
                    <a:pos x="275" y="20"/>
                  </a:cxn>
                  <a:cxn ang="0">
                    <a:pos x="247" y="42"/>
                  </a:cxn>
                  <a:cxn ang="0">
                    <a:pos x="232" y="4"/>
                  </a:cxn>
                  <a:cxn ang="0">
                    <a:pos x="209" y="34"/>
                  </a:cxn>
                  <a:cxn ang="0">
                    <a:pos x="192" y="0"/>
                  </a:cxn>
                  <a:cxn ang="0">
                    <a:pos x="169" y="35"/>
                  </a:cxn>
                  <a:cxn ang="0">
                    <a:pos x="146" y="8"/>
                  </a:cxn>
                  <a:cxn ang="0">
                    <a:pos x="124" y="21"/>
                  </a:cxn>
                  <a:cxn ang="0">
                    <a:pos x="108" y="28"/>
                  </a:cxn>
                  <a:cxn ang="0">
                    <a:pos x="84" y="36"/>
                  </a:cxn>
                  <a:cxn ang="0">
                    <a:pos x="89" y="71"/>
                  </a:cxn>
                  <a:cxn ang="0">
                    <a:pos x="48" y="65"/>
                  </a:cxn>
                  <a:cxn ang="0">
                    <a:pos x="59" y="104"/>
                  </a:cxn>
                  <a:cxn ang="0">
                    <a:pos x="23" y="104"/>
                  </a:cxn>
                  <a:cxn ang="0">
                    <a:pos x="18" y="128"/>
                  </a:cxn>
                  <a:cxn ang="0">
                    <a:pos x="13" y="145"/>
                  </a:cxn>
                  <a:cxn ang="0">
                    <a:pos x="3" y="168"/>
                  </a:cxn>
                  <a:cxn ang="0">
                    <a:pos x="33" y="188"/>
                  </a:cxn>
                  <a:cxn ang="0">
                    <a:pos x="1" y="214"/>
                  </a:cxn>
                  <a:cxn ang="0">
                    <a:pos x="38" y="232"/>
                  </a:cxn>
                  <a:cxn ang="0">
                    <a:pos x="13" y="258"/>
                  </a:cxn>
                  <a:cxn ang="0">
                    <a:pos x="29" y="279"/>
                  </a:cxn>
                  <a:cxn ang="0">
                    <a:pos x="37" y="294"/>
                  </a:cxn>
                  <a:cxn ang="0">
                    <a:pos x="48" y="316"/>
                  </a:cxn>
                  <a:cxn ang="0">
                    <a:pos x="83" y="308"/>
                  </a:cxn>
                  <a:cxn ang="0">
                    <a:pos x="81" y="349"/>
                  </a:cxn>
                  <a:cxn ang="0">
                    <a:pos x="119" y="334"/>
                  </a:cxn>
                  <a:cxn ang="0">
                    <a:pos x="123" y="369"/>
                  </a:cxn>
                  <a:cxn ang="0">
                    <a:pos x="148" y="372"/>
                  </a:cxn>
                  <a:cxn ang="0">
                    <a:pos x="165" y="375"/>
                  </a:cxn>
                  <a:cxn ang="0">
                    <a:pos x="187" y="377"/>
                  </a:cxn>
                  <a:cxn ang="0">
                    <a:pos x="204" y="377"/>
                  </a:cxn>
                  <a:cxn ang="0">
                    <a:pos x="230" y="379"/>
                  </a:cxn>
                  <a:cxn ang="0">
                    <a:pos x="240" y="345"/>
                  </a:cxn>
                  <a:cxn ang="0">
                    <a:pos x="274" y="367"/>
                  </a:cxn>
                  <a:cxn ang="0">
                    <a:pos x="280" y="327"/>
                  </a:cxn>
                  <a:cxn ang="0">
                    <a:pos x="313" y="342"/>
                  </a:cxn>
                  <a:cxn ang="0">
                    <a:pos x="328" y="321"/>
                  </a:cxn>
                  <a:cxn ang="0">
                    <a:pos x="339" y="308"/>
                  </a:cxn>
                  <a:cxn ang="0">
                    <a:pos x="358" y="291"/>
                  </a:cxn>
                  <a:cxn ang="0">
                    <a:pos x="339" y="261"/>
                  </a:cxn>
                  <a:cxn ang="0">
                    <a:pos x="379" y="250"/>
                  </a:cxn>
                  <a:cxn ang="0">
                    <a:pos x="352" y="219"/>
                  </a:cxn>
                  <a:cxn ang="0">
                    <a:pos x="206" y="66"/>
                  </a:cxn>
                </a:cxnLst>
                <a:rect l="0" t="0" r="r" b="b"/>
                <a:pathLst>
                  <a:path w="387" h="385">
                    <a:moveTo>
                      <a:pt x="379" y="219"/>
                    </a:moveTo>
                    <a:cubicBezTo>
                      <a:pt x="381" y="219"/>
                      <a:pt x="383" y="218"/>
                      <a:pt x="384" y="216"/>
                    </a:cubicBezTo>
                    <a:cubicBezTo>
                      <a:pt x="386" y="215"/>
                      <a:pt x="387" y="213"/>
                      <a:pt x="387" y="211"/>
                    </a:cubicBezTo>
                    <a:cubicBezTo>
                      <a:pt x="387" y="209"/>
                      <a:pt x="387" y="207"/>
                      <a:pt x="385" y="205"/>
                    </a:cubicBezTo>
                    <a:cubicBezTo>
                      <a:pt x="384" y="203"/>
                      <a:pt x="382" y="202"/>
                      <a:pt x="380" y="201"/>
                    </a:cubicBezTo>
                    <a:cubicBezTo>
                      <a:pt x="378" y="201"/>
                      <a:pt x="366" y="199"/>
                      <a:pt x="355" y="197"/>
                    </a:cubicBezTo>
                    <a:cubicBezTo>
                      <a:pt x="355" y="193"/>
                      <a:pt x="355" y="189"/>
                      <a:pt x="355" y="185"/>
                    </a:cubicBezTo>
                    <a:cubicBezTo>
                      <a:pt x="365" y="183"/>
                      <a:pt x="378" y="181"/>
                      <a:pt x="380" y="180"/>
                    </a:cubicBezTo>
                    <a:cubicBezTo>
                      <a:pt x="382" y="180"/>
                      <a:pt x="384" y="178"/>
                      <a:pt x="385" y="177"/>
                    </a:cubicBezTo>
                    <a:cubicBezTo>
                      <a:pt x="386" y="175"/>
                      <a:pt x="387" y="173"/>
                      <a:pt x="387" y="171"/>
                    </a:cubicBezTo>
                    <a:cubicBezTo>
                      <a:pt x="386" y="168"/>
                      <a:pt x="385" y="167"/>
                      <a:pt x="384" y="165"/>
                    </a:cubicBezTo>
                    <a:cubicBezTo>
                      <a:pt x="382" y="164"/>
                      <a:pt x="380" y="163"/>
                      <a:pt x="378" y="163"/>
                    </a:cubicBezTo>
                    <a:cubicBezTo>
                      <a:pt x="375" y="163"/>
                      <a:pt x="363" y="163"/>
                      <a:pt x="352" y="163"/>
                    </a:cubicBezTo>
                    <a:cubicBezTo>
                      <a:pt x="351" y="160"/>
                      <a:pt x="350" y="156"/>
                      <a:pt x="350" y="152"/>
                    </a:cubicBezTo>
                    <a:cubicBezTo>
                      <a:pt x="360" y="148"/>
                      <a:pt x="371" y="143"/>
                      <a:pt x="373" y="142"/>
                    </a:cubicBezTo>
                    <a:cubicBezTo>
                      <a:pt x="375" y="141"/>
                      <a:pt x="377" y="139"/>
                      <a:pt x="377" y="137"/>
                    </a:cubicBezTo>
                    <a:cubicBezTo>
                      <a:pt x="378" y="136"/>
                      <a:pt x="378" y="133"/>
                      <a:pt x="378" y="131"/>
                    </a:cubicBezTo>
                    <a:cubicBezTo>
                      <a:pt x="377" y="129"/>
                      <a:pt x="376" y="128"/>
                      <a:pt x="374" y="127"/>
                    </a:cubicBezTo>
                    <a:cubicBezTo>
                      <a:pt x="372" y="125"/>
                      <a:pt x="370" y="125"/>
                      <a:pt x="368" y="125"/>
                    </a:cubicBezTo>
                    <a:cubicBezTo>
                      <a:pt x="365" y="126"/>
                      <a:pt x="353" y="129"/>
                      <a:pt x="342" y="131"/>
                    </a:cubicBezTo>
                    <a:cubicBezTo>
                      <a:pt x="341" y="128"/>
                      <a:pt x="339" y="124"/>
                      <a:pt x="338" y="121"/>
                    </a:cubicBezTo>
                    <a:cubicBezTo>
                      <a:pt x="347" y="115"/>
                      <a:pt x="357" y="108"/>
                      <a:pt x="359" y="106"/>
                    </a:cubicBezTo>
                    <a:cubicBezTo>
                      <a:pt x="360" y="105"/>
                      <a:pt x="362" y="103"/>
                      <a:pt x="362" y="101"/>
                    </a:cubicBezTo>
                    <a:cubicBezTo>
                      <a:pt x="362" y="99"/>
                      <a:pt x="362" y="97"/>
                      <a:pt x="361" y="95"/>
                    </a:cubicBezTo>
                    <a:cubicBezTo>
                      <a:pt x="360" y="93"/>
                      <a:pt x="358" y="92"/>
                      <a:pt x="356" y="91"/>
                    </a:cubicBezTo>
                    <a:cubicBezTo>
                      <a:pt x="354" y="90"/>
                      <a:pt x="352" y="90"/>
                      <a:pt x="350" y="91"/>
                    </a:cubicBezTo>
                    <a:cubicBezTo>
                      <a:pt x="347" y="92"/>
                      <a:pt x="336" y="97"/>
                      <a:pt x="326" y="102"/>
                    </a:cubicBezTo>
                    <a:cubicBezTo>
                      <a:pt x="324" y="99"/>
                      <a:pt x="322" y="96"/>
                      <a:pt x="319" y="93"/>
                    </a:cubicBezTo>
                    <a:cubicBezTo>
                      <a:pt x="327" y="85"/>
                      <a:pt x="335" y="76"/>
                      <a:pt x="337" y="74"/>
                    </a:cubicBezTo>
                    <a:cubicBezTo>
                      <a:pt x="338" y="72"/>
                      <a:pt x="339" y="70"/>
                      <a:pt x="339" y="68"/>
                    </a:cubicBezTo>
                    <a:cubicBezTo>
                      <a:pt x="339" y="66"/>
                      <a:pt x="338" y="64"/>
                      <a:pt x="337" y="62"/>
                    </a:cubicBezTo>
                    <a:cubicBezTo>
                      <a:pt x="335" y="61"/>
                      <a:pt x="333" y="60"/>
                      <a:pt x="331" y="60"/>
                    </a:cubicBezTo>
                    <a:cubicBezTo>
                      <a:pt x="329" y="59"/>
                      <a:pt x="327" y="60"/>
                      <a:pt x="325" y="61"/>
                    </a:cubicBezTo>
                    <a:cubicBezTo>
                      <a:pt x="323" y="63"/>
                      <a:pt x="313" y="70"/>
                      <a:pt x="304" y="77"/>
                    </a:cubicBezTo>
                    <a:cubicBezTo>
                      <a:pt x="302" y="74"/>
                      <a:pt x="299" y="72"/>
                      <a:pt x="296" y="69"/>
                    </a:cubicBezTo>
                    <a:cubicBezTo>
                      <a:pt x="301" y="60"/>
                      <a:pt x="308" y="49"/>
                      <a:pt x="309" y="47"/>
                    </a:cubicBezTo>
                    <a:cubicBezTo>
                      <a:pt x="310" y="45"/>
                      <a:pt x="310" y="43"/>
                      <a:pt x="310" y="41"/>
                    </a:cubicBezTo>
                    <a:cubicBezTo>
                      <a:pt x="309" y="39"/>
                      <a:pt x="308" y="37"/>
                      <a:pt x="306" y="36"/>
                    </a:cubicBezTo>
                    <a:cubicBezTo>
                      <a:pt x="304" y="34"/>
                      <a:pt x="302" y="34"/>
                      <a:pt x="300" y="34"/>
                    </a:cubicBezTo>
                    <a:cubicBezTo>
                      <a:pt x="298" y="34"/>
                      <a:pt x="296" y="35"/>
                      <a:pt x="295" y="37"/>
                    </a:cubicBezTo>
                    <a:cubicBezTo>
                      <a:pt x="293" y="39"/>
                      <a:pt x="285" y="48"/>
                      <a:pt x="278" y="56"/>
                    </a:cubicBezTo>
                    <a:cubicBezTo>
                      <a:pt x="274" y="54"/>
                      <a:pt x="271" y="53"/>
                      <a:pt x="268" y="51"/>
                    </a:cubicBezTo>
                    <a:cubicBezTo>
                      <a:pt x="271" y="40"/>
                      <a:pt x="275" y="29"/>
                      <a:pt x="276" y="26"/>
                    </a:cubicBezTo>
                    <a:cubicBezTo>
                      <a:pt x="276" y="24"/>
                      <a:pt x="276" y="22"/>
                      <a:pt x="275" y="20"/>
                    </a:cubicBezTo>
                    <a:cubicBezTo>
                      <a:pt x="274" y="18"/>
                      <a:pt x="273" y="17"/>
                      <a:pt x="271" y="16"/>
                    </a:cubicBezTo>
                    <a:cubicBezTo>
                      <a:pt x="269" y="15"/>
                      <a:pt x="267" y="15"/>
                      <a:pt x="265" y="16"/>
                    </a:cubicBezTo>
                    <a:cubicBezTo>
                      <a:pt x="263" y="16"/>
                      <a:pt x="261" y="17"/>
                      <a:pt x="260" y="19"/>
                    </a:cubicBezTo>
                    <a:cubicBezTo>
                      <a:pt x="258" y="22"/>
                      <a:pt x="252" y="32"/>
                      <a:pt x="247" y="42"/>
                    </a:cubicBezTo>
                    <a:cubicBezTo>
                      <a:pt x="244" y="41"/>
                      <a:pt x="240" y="40"/>
                      <a:pt x="236" y="39"/>
                    </a:cubicBezTo>
                    <a:cubicBezTo>
                      <a:pt x="238" y="28"/>
                      <a:pt x="239" y="15"/>
                      <a:pt x="239" y="13"/>
                    </a:cubicBezTo>
                    <a:cubicBezTo>
                      <a:pt x="239" y="11"/>
                      <a:pt x="239" y="9"/>
                      <a:pt x="237" y="7"/>
                    </a:cubicBezTo>
                    <a:cubicBezTo>
                      <a:pt x="236" y="5"/>
                      <a:pt x="234" y="4"/>
                      <a:pt x="232" y="4"/>
                    </a:cubicBezTo>
                    <a:cubicBezTo>
                      <a:pt x="230" y="3"/>
                      <a:pt x="228" y="4"/>
                      <a:pt x="226" y="5"/>
                    </a:cubicBezTo>
                    <a:cubicBezTo>
                      <a:pt x="224" y="6"/>
                      <a:pt x="222" y="7"/>
                      <a:pt x="222" y="9"/>
                    </a:cubicBezTo>
                    <a:cubicBezTo>
                      <a:pt x="221" y="12"/>
                      <a:pt x="218" y="24"/>
                      <a:pt x="214" y="34"/>
                    </a:cubicBezTo>
                    <a:cubicBezTo>
                      <a:pt x="212" y="34"/>
                      <a:pt x="211" y="34"/>
                      <a:pt x="209" y="34"/>
                    </a:cubicBezTo>
                    <a:cubicBezTo>
                      <a:pt x="207" y="33"/>
                      <a:pt x="205" y="33"/>
                      <a:pt x="203" y="33"/>
                    </a:cubicBezTo>
                    <a:cubicBezTo>
                      <a:pt x="202" y="22"/>
                      <a:pt x="201" y="10"/>
                      <a:pt x="200" y="7"/>
                    </a:cubicBezTo>
                    <a:cubicBezTo>
                      <a:pt x="200" y="5"/>
                      <a:pt x="199" y="3"/>
                      <a:pt x="197" y="2"/>
                    </a:cubicBezTo>
                    <a:cubicBezTo>
                      <a:pt x="196" y="1"/>
                      <a:pt x="194" y="0"/>
                      <a:pt x="192" y="0"/>
                    </a:cubicBezTo>
                    <a:cubicBezTo>
                      <a:pt x="189" y="0"/>
                      <a:pt x="187" y="1"/>
                      <a:pt x="186" y="2"/>
                    </a:cubicBezTo>
                    <a:cubicBezTo>
                      <a:pt x="184" y="4"/>
                      <a:pt x="183" y="5"/>
                      <a:pt x="183" y="8"/>
                    </a:cubicBezTo>
                    <a:cubicBezTo>
                      <a:pt x="183" y="10"/>
                      <a:pt x="182" y="22"/>
                      <a:pt x="181" y="33"/>
                    </a:cubicBezTo>
                    <a:cubicBezTo>
                      <a:pt x="177" y="34"/>
                      <a:pt x="173" y="34"/>
                      <a:pt x="169" y="35"/>
                    </a:cubicBezTo>
                    <a:cubicBezTo>
                      <a:pt x="166" y="24"/>
                      <a:pt x="162" y="12"/>
                      <a:pt x="161" y="10"/>
                    </a:cubicBezTo>
                    <a:cubicBezTo>
                      <a:pt x="161" y="8"/>
                      <a:pt x="159" y="6"/>
                      <a:pt x="157" y="5"/>
                    </a:cubicBezTo>
                    <a:cubicBezTo>
                      <a:pt x="156" y="4"/>
                      <a:pt x="153" y="4"/>
                      <a:pt x="151" y="5"/>
                    </a:cubicBezTo>
                    <a:cubicBezTo>
                      <a:pt x="149" y="5"/>
                      <a:pt x="147" y="6"/>
                      <a:pt x="146" y="8"/>
                    </a:cubicBezTo>
                    <a:cubicBezTo>
                      <a:pt x="145" y="9"/>
                      <a:pt x="144" y="12"/>
                      <a:pt x="144" y="14"/>
                    </a:cubicBezTo>
                    <a:cubicBezTo>
                      <a:pt x="145" y="16"/>
                      <a:pt x="146" y="28"/>
                      <a:pt x="148" y="39"/>
                    </a:cubicBezTo>
                    <a:cubicBezTo>
                      <a:pt x="144" y="40"/>
                      <a:pt x="140" y="42"/>
                      <a:pt x="137" y="43"/>
                    </a:cubicBezTo>
                    <a:cubicBezTo>
                      <a:pt x="131" y="33"/>
                      <a:pt x="125" y="23"/>
                      <a:pt x="124" y="21"/>
                    </a:cubicBezTo>
                    <a:cubicBezTo>
                      <a:pt x="123" y="19"/>
                      <a:pt x="121" y="17"/>
                      <a:pt x="119" y="17"/>
                    </a:cubicBezTo>
                    <a:cubicBezTo>
                      <a:pt x="117" y="16"/>
                      <a:pt x="115" y="16"/>
                      <a:pt x="113" y="17"/>
                    </a:cubicBezTo>
                    <a:cubicBezTo>
                      <a:pt x="111" y="18"/>
                      <a:pt x="109" y="20"/>
                      <a:pt x="108" y="22"/>
                    </a:cubicBezTo>
                    <a:cubicBezTo>
                      <a:pt x="107" y="23"/>
                      <a:pt x="107" y="26"/>
                      <a:pt x="108" y="28"/>
                    </a:cubicBezTo>
                    <a:cubicBezTo>
                      <a:pt x="109" y="30"/>
                      <a:pt x="113" y="42"/>
                      <a:pt x="116" y="52"/>
                    </a:cubicBezTo>
                    <a:cubicBezTo>
                      <a:pt x="113" y="54"/>
                      <a:pt x="110" y="56"/>
                      <a:pt x="107" y="58"/>
                    </a:cubicBezTo>
                    <a:cubicBezTo>
                      <a:pt x="99" y="50"/>
                      <a:pt x="91" y="40"/>
                      <a:pt x="89" y="39"/>
                    </a:cubicBezTo>
                    <a:cubicBezTo>
                      <a:pt x="88" y="37"/>
                      <a:pt x="86" y="36"/>
                      <a:pt x="84" y="36"/>
                    </a:cubicBezTo>
                    <a:cubicBezTo>
                      <a:pt x="82" y="36"/>
                      <a:pt x="80" y="36"/>
                      <a:pt x="78" y="38"/>
                    </a:cubicBezTo>
                    <a:cubicBezTo>
                      <a:pt x="76" y="39"/>
                      <a:pt x="75" y="41"/>
                      <a:pt x="74" y="43"/>
                    </a:cubicBezTo>
                    <a:cubicBezTo>
                      <a:pt x="74" y="45"/>
                      <a:pt x="74" y="47"/>
                      <a:pt x="75" y="49"/>
                    </a:cubicBezTo>
                    <a:cubicBezTo>
                      <a:pt x="77" y="51"/>
                      <a:pt x="83" y="62"/>
                      <a:pt x="89" y="71"/>
                    </a:cubicBezTo>
                    <a:cubicBezTo>
                      <a:pt x="86" y="73"/>
                      <a:pt x="83" y="76"/>
                      <a:pt x="80" y="78"/>
                    </a:cubicBezTo>
                    <a:cubicBezTo>
                      <a:pt x="71" y="72"/>
                      <a:pt x="61" y="65"/>
                      <a:pt x="59" y="63"/>
                    </a:cubicBezTo>
                    <a:cubicBezTo>
                      <a:pt x="58" y="62"/>
                      <a:pt x="55" y="62"/>
                      <a:pt x="53" y="62"/>
                    </a:cubicBezTo>
                    <a:cubicBezTo>
                      <a:pt x="51" y="62"/>
                      <a:pt x="49" y="63"/>
                      <a:pt x="48" y="65"/>
                    </a:cubicBezTo>
                    <a:cubicBezTo>
                      <a:pt x="46" y="66"/>
                      <a:pt x="46" y="68"/>
                      <a:pt x="46" y="71"/>
                    </a:cubicBezTo>
                    <a:cubicBezTo>
                      <a:pt x="46" y="73"/>
                      <a:pt x="46" y="75"/>
                      <a:pt x="48" y="76"/>
                    </a:cubicBezTo>
                    <a:cubicBezTo>
                      <a:pt x="50" y="78"/>
                      <a:pt x="58" y="87"/>
                      <a:pt x="66" y="95"/>
                    </a:cubicBezTo>
                    <a:cubicBezTo>
                      <a:pt x="63" y="98"/>
                      <a:pt x="61" y="101"/>
                      <a:pt x="59" y="104"/>
                    </a:cubicBezTo>
                    <a:cubicBezTo>
                      <a:pt x="49" y="100"/>
                      <a:pt x="38" y="95"/>
                      <a:pt x="35" y="94"/>
                    </a:cubicBezTo>
                    <a:cubicBezTo>
                      <a:pt x="33" y="93"/>
                      <a:pt x="31" y="93"/>
                      <a:pt x="29" y="94"/>
                    </a:cubicBezTo>
                    <a:cubicBezTo>
                      <a:pt x="27" y="94"/>
                      <a:pt x="25" y="96"/>
                      <a:pt x="24" y="98"/>
                    </a:cubicBezTo>
                    <a:cubicBezTo>
                      <a:pt x="23" y="99"/>
                      <a:pt x="23" y="102"/>
                      <a:pt x="23" y="104"/>
                    </a:cubicBezTo>
                    <a:cubicBezTo>
                      <a:pt x="24" y="106"/>
                      <a:pt x="25" y="108"/>
                      <a:pt x="27" y="109"/>
                    </a:cubicBezTo>
                    <a:cubicBezTo>
                      <a:pt x="29" y="110"/>
                      <a:pt x="39" y="117"/>
                      <a:pt x="48" y="124"/>
                    </a:cubicBezTo>
                    <a:cubicBezTo>
                      <a:pt x="46" y="127"/>
                      <a:pt x="45" y="130"/>
                      <a:pt x="44" y="134"/>
                    </a:cubicBezTo>
                    <a:cubicBezTo>
                      <a:pt x="33" y="131"/>
                      <a:pt x="21" y="129"/>
                      <a:pt x="18" y="128"/>
                    </a:cubicBezTo>
                    <a:cubicBezTo>
                      <a:pt x="16" y="128"/>
                      <a:pt x="14" y="128"/>
                      <a:pt x="12" y="130"/>
                    </a:cubicBezTo>
                    <a:cubicBezTo>
                      <a:pt x="10" y="131"/>
                      <a:pt x="9" y="132"/>
                      <a:pt x="8" y="134"/>
                    </a:cubicBezTo>
                    <a:cubicBezTo>
                      <a:pt x="8" y="136"/>
                      <a:pt x="8" y="139"/>
                      <a:pt x="9" y="141"/>
                    </a:cubicBezTo>
                    <a:cubicBezTo>
                      <a:pt x="9" y="142"/>
                      <a:pt x="11" y="144"/>
                      <a:pt x="13" y="145"/>
                    </a:cubicBezTo>
                    <a:cubicBezTo>
                      <a:pt x="15" y="146"/>
                      <a:pt x="27" y="151"/>
                      <a:pt x="37" y="155"/>
                    </a:cubicBezTo>
                    <a:cubicBezTo>
                      <a:pt x="36" y="159"/>
                      <a:pt x="35" y="162"/>
                      <a:pt x="35" y="166"/>
                    </a:cubicBezTo>
                    <a:cubicBezTo>
                      <a:pt x="24" y="166"/>
                      <a:pt x="11" y="166"/>
                      <a:pt x="9" y="166"/>
                    </a:cubicBezTo>
                    <a:cubicBezTo>
                      <a:pt x="6" y="166"/>
                      <a:pt x="4" y="167"/>
                      <a:pt x="3" y="168"/>
                    </a:cubicBezTo>
                    <a:cubicBezTo>
                      <a:pt x="1" y="170"/>
                      <a:pt x="0" y="172"/>
                      <a:pt x="0" y="174"/>
                    </a:cubicBezTo>
                    <a:cubicBezTo>
                      <a:pt x="0" y="176"/>
                      <a:pt x="1" y="178"/>
                      <a:pt x="2" y="180"/>
                    </a:cubicBezTo>
                    <a:cubicBezTo>
                      <a:pt x="3" y="181"/>
                      <a:pt x="5" y="183"/>
                      <a:pt x="7" y="183"/>
                    </a:cubicBezTo>
                    <a:cubicBezTo>
                      <a:pt x="9" y="184"/>
                      <a:pt x="22" y="186"/>
                      <a:pt x="33" y="188"/>
                    </a:cubicBezTo>
                    <a:cubicBezTo>
                      <a:pt x="32" y="192"/>
                      <a:pt x="33" y="196"/>
                      <a:pt x="33" y="199"/>
                    </a:cubicBezTo>
                    <a:cubicBezTo>
                      <a:pt x="22" y="201"/>
                      <a:pt x="10" y="204"/>
                      <a:pt x="7" y="204"/>
                    </a:cubicBezTo>
                    <a:cubicBezTo>
                      <a:pt x="5" y="205"/>
                      <a:pt x="3" y="206"/>
                      <a:pt x="2" y="208"/>
                    </a:cubicBezTo>
                    <a:cubicBezTo>
                      <a:pt x="1" y="210"/>
                      <a:pt x="0" y="212"/>
                      <a:pt x="1" y="214"/>
                    </a:cubicBezTo>
                    <a:cubicBezTo>
                      <a:pt x="1" y="216"/>
                      <a:pt x="2" y="218"/>
                      <a:pt x="3" y="219"/>
                    </a:cubicBezTo>
                    <a:cubicBezTo>
                      <a:pt x="5" y="221"/>
                      <a:pt x="7" y="222"/>
                      <a:pt x="9" y="222"/>
                    </a:cubicBezTo>
                    <a:cubicBezTo>
                      <a:pt x="12" y="222"/>
                      <a:pt x="24" y="222"/>
                      <a:pt x="35" y="221"/>
                    </a:cubicBezTo>
                    <a:cubicBezTo>
                      <a:pt x="36" y="225"/>
                      <a:pt x="37" y="229"/>
                      <a:pt x="38" y="232"/>
                    </a:cubicBezTo>
                    <a:cubicBezTo>
                      <a:pt x="28" y="237"/>
                      <a:pt x="16" y="242"/>
                      <a:pt x="14" y="243"/>
                    </a:cubicBezTo>
                    <a:cubicBezTo>
                      <a:pt x="12" y="243"/>
                      <a:pt x="10" y="245"/>
                      <a:pt x="10" y="247"/>
                    </a:cubicBezTo>
                    <a:cubicBezTo>
                      <a:pt x="9" y="249"/>
                      <a:pt x="9" y="251"/>
                      <a:pt x="10" y="253"/>
                    </a:cubicBezTo>
                    <a:cubicBezTo>
                      <a:pt x="10" y="255"/>
                      <a:pt x="12" y="257"/>
                      <a:pt x="13" y="258"/>
                    </a:cubicBezTo>
                    <a:cubicBezTo>
                      <a:pt x="15" y="259"/>
                      <a:pt x="17" y="260"/>
                      <a:pt x="20" y="259"/>
                    </a:cubicBezTo>
                    <a:cubicBezTo>
                      <a:pt x="22" y="259"/>
                      <a:pt x="34" y="256"/>
                      <a:pt x="45" y="253"/>
                    </a:cubicBezTo>
                    <a:cubicBezTo>
                      <a:pt x="46" y="257"/>
                      <a:pt x="48" y="260"/>
                      <a:pt x="50" y="263"/>
                    </a:cubicBezTo>
                    <a:cubicBezTo>
                      <a:pt x="41" y="270"/>
                      <a:pt x="31" y="277"/>
                      <a:pt x="29" y="279"/>
                    </a:cubicBezTo>
                    <a:cubicBezTo>
                      <a:pt x="27" y="280"/>
                      <a:pt x="26" y="282"/>
                      <a:pt x="25" y="284"/>
                    </a:cubicBezTo>
                    <a:cubicBezTo>
                      <a:pt x="25" y="286"/>
                      <a:pt x="25" y="288"/>
                      <a:pt x="26" y="290"/>
                    </a:cubicBezTo>
                    <a:cubicBezTo>
                      <a:pt x="28" y="292"/>
                      <a:pt x="29" y="293"/>
                      <a:pt x="31" y="294"/>
                    </a:cubicBezTo>
                    <a:cubicBezTo>
                      <a:pt x="33" y="294"/>
                      <a:pt x="35" y="294"/>
                      <a:pt x="37" y="294"/>
                    </a:cubicBezTo>
                    <a:cubicBezTo>
                      <a:pt x="40" y="292"/>
                      <a:pt x="51" y="287"/>
                      <a:pt x="61" y="283"/>
                    </a:cubicBezTo>
                    <a:cubicBezTo>
                      <a:pt x="63" y="286"/>
                      <a:pt x="65" y="289"/>
                      <a:pt x="68" y="292"/>
                    </a:cubicBezTo>
                    <a:cubicBezTo>
                      <a:pt x="60" y="300"/>
                      <a:pt x="52" y="309"/>
                      <a:pt x="50" y="311"/>
                    </a:cubicBezTo>
                    <a:cubicBezTo>
                      <a:pt x="49" y="312"/>
                      <a:pt x="48" y="314"/>
                      <a:pt x="48" y="316"/>
                    </a:cubicBezTo>
                    <a:cubicBezTo>
                      <a:pt x="48" y="319"/>
                      <a:pt x="49" y="321"/>
                      <a:pt x="51" y="322"/>
                    </a:cubicBezTo>
                    <a:cubicBezTo>
                      <a:pt x="52" y="324"/>
                      <a:pt x="54" y="325"/>
                      <a:pt x="56" y="325"/>
                    </a:cubicBezTo>
                    <a:cubicBezTo>
                      <a:pt x="58" y="325"/>
                      <a:pt x="60" y="325"/>
                      <a:pt x="62" y="324"/>
                    </a:cubicBezTo>
                    <a:cubicBezTo>
                      <a:pt x="64" y="322"/>
                      <a:pt x="74" y="315"/>
                      <a:pt x="83" y="308"/>
                    </a:cubicBezTo>
                    <a:cubicBezTo>
                      <a:pt x="86" y="311"/>
                      <a:pt x="88" y="313"/>
                      <a:pt x="91" y="315"/>
                    </a:cubicBezTo>
                    <a:cubicBezTo>
                      <a:pt x="86" y="325"/>
                      <a:pt x="80" y="335"/>
                      <a:pt x="78" y="338"/>
                    </a:cubicBezTo>
                    <a:cubicBezTo>
                      <a:pt x="77" y="340"/>
                      <a:pt x="77" y="342"/>
                      <a:pt x="78" y="344"/>
                    </a:cubicBezTo>
                    <a:cubicBezTo>
                      <a:pt x="78" y="346"/>
                      <a:pt x="79" y="348"/>
                      <a:pt x="81" y="349"/>
                    </a:cubicBezTo>
                    <a:cubicBezTo>
                      <a:pt x="83" y="350"/>
                      <a:pt x="85" y="351"/>
                      <a:pt x="87" y="350"/>
                    </a:cubicBezTo>
                    <a:cubicBezTo>
                      <a:pt x="89" y="350"/>
                      <a:pt x="91" y="349"/>
                      <a:pt x="93" y="348"/>
                    </a:cubicBezTo>
                    <a:cubicBezTo>
                      <a:pt x="94" y="346"/>
                      <a:pt x="102" y="337"/>
                      <a:pt x="110" y="328"/>
                    </a:cubicBezTo>
                    <a:cubicBezTo>
                      <a:pt x="113" y="330"/>
                      <a:pt x="116" y="332"/>
                      <a:pt x="119" y="334"/>
                    </a:cubicBezTo>
                    <a:cubicBezTo>
                      <a:pt x="116" y="344"/>
                      <a:pt x="112" y="356"/>
                      <a:pt x="111" y="358"/>
                    </a:cubicBezTo>
                    <a:cubicBezTo>
                      <a:pt x="111" y="360"/>
                      <a:pt x="111" y="363"/>
                      <a:pt x="112" y="364"/>
                    </a:cubicBezTo>
                    <a:cubicBezTo>
                      <a:pt x="113" y="366"/>
                      <a:pt x="114" y="368"/>
                      <a:pt x="116" y="369"/>
                    </a:cubicBezTo>
                    <a:cubicBezTo>
                      <a:pt x="119" y="370"/>
                      <a:pt x="121" y="370"/>
                      <a:pt x="123" y="369"/>
                    </a:cubicBezTo>
                    <a:cubicBezTo>
                      <a:pt x="125" y="368"/>
                      <a:pt x="127" y="367"/>
                      <a:pt x="128" y="365"/>
                    </a:cubicBezTo>
                    <a:cubicBezTo>
                      <a:pt x="129" y="363"/>
                      <a:pt x="135" y="352"/>
                      <a:pt x="140" y="343"/>
                    </a:cubicBezTo>
                    <a:cubicBezTo>
                      <a:pt x="144" y="344"/>
                      <a:pt x="147" y="345"/>
                      <a:pt x="151" y="346"/>
                    </a:cubicBezTo>
                    <a:cubicBezTo>
                      <a:pt x="150" y="357"/>
                      <a:pt x="148" y="369"/>
                      <a:pt x="148" y="372"/>
                    </a:cubicBezTo>
                    <a:cubicBezTo>
                      <a:pt x="148" y="374"/>
                      <a:pt x="149" y="376"/>
                      <a:pt x="150" y="378"/>
                    </a:cubicBezTo>
                    <a:cubicBezTo>
                      <a:pt x="151" y="379"/>
                      <a:pt x="153" y="380"/>
                      <a:pt x="155" y="381"/>
                    </a:cubicBezTo>
                    <a:cubicBezTo>
                      <a:pt x="157" y="381"/>
                      <a:pt x="160" y="381"/>
                      <a:pt x="161" y="380"/>
                    </a:cubicBezTo>
                    <a:cubicBezTo>
                      <a:pt x="163" y="379"/>
                      <a:pt x="165" y="377"/>
                      <a:pt x="165" y="375"/>
                    </a:cubicBezTo>
                    <a:cubicBezTo>
                      <a:pt x="166" y="373"/>
                      <a:pt x="170" y="361"/>
                      <a:pt x="173" y="350"/>
                    </a:cubicBezTo>
                    <a:cubicBezTo>
                      <a:pt x="175" y="351"/>
                      <a:pt x="177" y="351"/>
                      <a:pt x="178" y="351"/>
                    </a:cubicBezTo>
                    <a:cubicBezTo>
                      <a:pt x="180" y="351"/>
                      <a:pt x="182" y="351"/>
                      <a:pt x="184" y="351"/>
                    </a:cubicBezTo>
                    <a:cubicBezTo>
                      <a:pt x="185" y="362"/>
                      <a:pt x="187" y="375"/>
                      <a:pt x="187" y="377"/>
                    </a:cubicBezTo>
                    <a:cubicBezTo>
                      <a:pt x="187" y="379"/>
                      <a:pt x="188" y="381"/>
                      <a:pt x="190" y="383"/>
                    </a:cubicBezTo>
                    <a:cubicBezTo>
                      <a:pt x="191" y="384"/>
                      <a:pt x="193" y="385"/>
                      <a:pt x="196" y="385"/>
                    </a:cubicBezTo>
                    <a:cubicBezTo>
                      <a:pt x="198" y="385"/>
                      <a:pt x="200" y="384"/>
                      <a:pt x="201" y="382"/>
                    </a:cubicBezTo>
                    <a:cubicBezTo>
                      <a:pt x="203" y="381"/>
                      <a:pt x="204" y="379"/>
                      <a:pt x="204" y="377"/>
                    </a:cubicBezTo>
                    <a:cubicBezTo>
                      <a:pt x="205" y="375"/>
                      <a:pt x="206" y="362"/>
                      <a:pt x="207" y="351"/>
                    </a:cubicBezTo>
                    <a:cubicBezTo>
                      <a:pt x="210" y="351"/>
                      <a:pt x="214" y="351"/>
                      <a:pt x="218" y="350"/>
                    </a:cubicBezTo>
                    <a:cubicBezTo>
                      <a:pt x="221" y="361"/>
                      <a:pt x="225" y="372"/>
                      <a:pt x="226" y="375"/>
                    </a:cubicBezTo>
                    <a:cubicBezTo>
                      <a:pt x="226" y="377"/>
                      <a:pt x="228" y="378"/>
                      <a:pt x="230" y="379"/>
                    </a:cubicBezTo>
                    <a:cubicBezTo>
                      <a:pt x="232" y="380"/>
                      <a:pt x="234" y="381"/>
                      <a:pt x="236" y="380"/>
                    </a:cubicBezTo>
                    <a:cubicBezTo>
                      <a:pt x="238" y="380"/>
                      <a:pt x="240" y="378"/>
                      <a:pt x="241" y="377"/>
                    </a:cubicBezTo>
                    <a:cubicBezTo>
                      <a:pt x="242" y="375"/>
                      <a:pt x="243" y="373"/>
                      <a:pt x="243" y="371"/>
                    </a:cubicBezTo>
                    <a:cubicBezTo>
                      <a:pt x="243" y="368"/>
                      <a:pt x="241" y="356"/>
                      <a:pt x="240" y="345"/>
                    </a:cubicBezTo>
                    <a:cubicBezTo>
                      <a:pt x="243" y="344"/>
                      <a:pt x="247" y="343"/>
                      <a:pt x="250" y="342"/>
                    </a:cubicBezTo>
                    <a:cubicBezTo>
                      <a:pt x="256" y="351"/>
                      <a:pt x="262" y="362"/>
                      <a:pt x="263" y="364"/>
                    </a:cubicBezTo>
                    <a:cubicBezTo>
                      <a:pt x="264" y="366"/>
                      <a:pt x="266" y="367"/>
                      <a:pt x="268" y="368"/>
                    </a:cubicBezTo>
                    <a:cubicBezTo>
                      <a:pt x="270" y="368"/>
                      <a:pt x="272" y="368"/>
                      <a:pt x="274" y="367"/>
                    </a:cubicBezTo>
                    <a:cubicBezTo>
                      <a:pt x="276" y="366"/>
                      <a:pt x="278" y="365"/>
                      <a:pt x="279" y="363"/>
                    </a:cubicBezTo>
                    <a:cubicBezTo>
                      <a:pt x="280" y="361"/>
                      <a:pt x="280" y="359"/>
                      <a:pt x="279" y="357"/>
                    </a:cubicBezTo>
                    <a:cubicBezTo>
                      <a:pt x="278" y="355"/>
                      <a:pt x="274" y="343"/>
                      <a:pt x="271" y="333"/>
                    </a:cubicBezTo>
                    <a:cubicBezTo>
                      <a:pt x="274" y="331"/>
                      <a:pt x="277" y="329"/>
                      <a:pt x="280" y="327"/>
                    </a:cubicBezTo>
                    <a:cubicBezTo>
                      <a:pt x="288" y="335"/>
                      <a:pt x="296" y="344"/>
                      <a:pt x="298" y="346"/>
                    </a:cubicBezTo>
                    <a:cubicBezTo>
                      <a:pt x="299" y="348"/>
                      <a:pt x="301" y="349"/>
                      <a:pt x="303" y="349"/>
                    </a:cubicBezTo>
                    <a:cubicBezTo>
                      <a:pt x="306" y="349"/>
                      <a:pt x="308" y="348"/>
                      <a:pt x="309" y="347"/>
                    </a:cubicBezTo>
                    <a:cubicBezTo>
                      <a:pt x="311" y="346"/>
                      <a:pt x="312" y="344"/>
                      <a:pt x="313" y="342"/>
                    </a:cubicBezTo>
                    <a:cubicBezTo>
                      <a:pt x="313" y="340"/>
                      <a:pt x="313" y="338"/>
                      <a:pt x="312" y="336"/>
                    </a:cubicBezTo>
                    <a:cubicBezTo>
                      <a:pt x="311" y="334"/>
                      <a:pt x="304" y="323"/>
                      <a:pt x="298" y="314"/>
                    </a:cubicBezTo>
                    <a:cubicBezTo>
                      <a:pt x="301" y="311"/>
                      <a:pt x="304" y="309"/>
                      <a:pt x="307" y="306"/>
                    </a:cubicBezTo>
                    <a:cubicBezTo>
                      <a:pt x="316" y="313"/>
                      <a:pt x="326" y="320"/>
                      <a:pt x="328" y="321"/>
                    </a:cubicBezTo>
                    <a:cubicBezTo>
                      <a:pt x="330" y="323"/>
                      <a:pt x="332" y="323"/>
                      <a:pt x="334" y="323"/>
                    </a:cubicBezTo>
                    <a:cubicBezTo>
                      <a:pt x="336" y="322"/>
                      <a:pt x="338" y="321"/>
                      <a:pt x="339" y="320"/>
                    </a:cubicBezTo>
                    <a:cubicBezTo>
                      <a:pt x="341" y="318"/>
                      <a:pt x="342" y="316"/>
                      <a:pt x="342" y="314"/>
                    </a:cubicBezTo>
                    <a:cubicBezTo>
                      <a:pt x="342" y="312"/>
                      <a:pt x="341" y="310"/>
                      <a:pt x="339" y="308"/>
                    </a:cubicBezTo>
                    <a:cubicBezTo>
                      <a:pt x="338" y="306"/>
                      <a:pt x="329" y="297"/>
                      <a:pt x="322" y="289"/>
                    </a:cubicBezTo>
                    <a:cubicBezTo>
                      <a:pt x="324" y="287"/>
                      <a:pt x="326" y="283"/>
                      <a:pt x="328" y="280"/>
                    </a:cubicBezTo>
                    <a:cubicBezTo>
                      <a:pt x="338" y="285"/>
                      <a:pt x="350" y="290"/>
                      <a:pt x="352" y="291"/>
                    </a:cubicBezTo>
                    <a:cubicBezTo>
                      <a:pt x="354" y="292"/>
                      <a:pt x="356" y="292"/>
                      <a:pt x="358" y="291"/>
                    </a:cubicBezTo>
                    <a:cubicBezTo>
                      <a:pt x="360" y="290"/>
                      <a:pt x="362" y="289"/>
                      <a:pt x="363" y="287"/>
                    </a:cubicBezTo>
                    <a:cubicBezTo>
                      <a:pt x="364" y="285"/>
                      <a:pt x="364" y="283"/>
                      <a:pt x="364" y="281"/>
                    </a:cubicBezTo>
                    <a:cubicBezTo>
                      <a:pt x="363" y="279"/>
                      <a:pt x="362" y="277"/>
                      <a:pt x="361" y="276"/>
                    </a:cubicBezTo>
                    <a:cubicBezTo>
                      <a:pt x="358" y="274"/>
                      <a:pt x="348" y="267"/>
                      <a:pt x="339" y="261"/>
                    </a:cubicBezTo>
                    <a:cubicBezTo>
                      <a:pt x="341" y="258"/>
                      <a:pt x="342" y="254"/>
                      <a:pt x="344" y="251"/>
                    </a:cubicBezTo>
                    <a:cubicBezTo>
                      <a:pt x="354" y="253"/>
                      <a:pt x="367" y="256"/>
                      <a:pt x="369" y="256"/>
                    </a:cubicBezTo>
                    <a:cubicBezTo>
                      <a:pt x="371" y="257"/>
                      <a:pt x="373" y="256"/>
                      <a:pt x="375" y="255"/>
                    </a:cubicBezTo>
                    <a:cubicBezTo>
                      <a:pt x="377" y="254"/>
                      <a:pt x="378" y="252"/>
                      <a:pt x="379" y="250"/>
                    </a:cubicBezTo>
                    <a:cubicBezTo>
                      <a:pt x="380" y="248"/>
                      <a:pt x="379" y="246"/>
                      <a:pt x="379" y="244"/>
                    </a:cubicBezTo>
                    <a:cubicBezTo>
                      <a:pt x="378" y="242"/>
                      <a:pt x="376" y="240"/>
                      <a:pt x="374" y="240"/>
                    </a:cubicBezTo>
                    <a:cubicBezTo>
                      <a:pt x="372" y="239"/>
                      <a:pt x="361" y="234"/>
                      <a:pt x="350" y="230"/>
                    </a:cubicBezTo>
                    <a:cubicBezTo>
                      <a:pt x="351" y="226"/>
                      <a:pt x="352" y="222"/>
                      <a:pt x="352" y="219"/>
                    </a:cubicBezTo>
                    <a:cubicBezTo>
                      <a:pt x="364" y="219"/>
                      <a:pt x="376" y="219"/>
                      <a:pt x="379" y="219"/>
                    </a:cubicBezTo>
                    <a:close/>
                    <a:moveTo>
                      <a:pt x="182" y="319"/>
                    </a:moveTo>
                    <a:cubicBezTo>
                      <a:pt x="111" y="312"/>
                      <a:pt x="59" y="250"/>
                      <a:pt x="66" y="180"/>
                    </a:cubicBezTo>
                    <a:cubicBezTo>
                      <a:pt x="72" y="110"/>
                      <a:pt x="135" y="59"/>
                      <a:pt x="206" y="66"/>
                    </a:cubicBezTo>
                    <a:cubicBezTo>
                      <a:pt x="276" y="72"/>
                      <a:pt x="328" y="135"/>
                      <a:pt x="321" y="205"/>
                    </a:cubicBezTo>
                    <a:cubicBezTo>
                      <a:pt x="315" y="274"/>
                      <a:pt x="252" y="326"/>
                      <a:pt x="182" y="31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0" name="îSḻïḑè">
                <a:extLst>
                  <a:ext uri="{FF2B5EF4-FFF2-40B4-BE49-F238E27FC236}">
                    <a16:creationId xmlns:a16="http://schemas.microsoft.com/office/drawing/2014/main" id="{C26C43F5-4F5C-4189-AECA-B39E8DB9AFC6}"/>
                  </a:ext>
                </a:extLst>
              </p:cNvPr>
              <p:cNvSpPr/>
              <p:nvPr/>
            </p:nvSpPr>
            <p:spPr bwMode="auto">
              <a:xfrm>
                <a:off x="2557" y="2211"/>
                <a:ext cx="14" cy="24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4" y="20"/>
                  </a:cxn>
                  <a:cxn ang="0">
                    <a:pos x="11" y="9"/>
                  </a:cxn>
                  <a:cxn ang="0">
                    <a:pos x="0" y="1"/>
                  </a:cxn>
                </a:cxnLst>
                <a:rect l="0" t="0" r="r" b="b"/>
                <a:pathLst>
                  <a:path w="12" h="20">
                    <a:moveTo>
                      <a:pt x="0" y="1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9" y="19"/>
                      <a:pt x="12" y="14"/>
                      <a:pt x="11" y="9"/>
                    </a:cubicBezTo>
                    <a:cubicBezTo>
                      <a:pt x="10" y="4"/>
                      <a:pt x="5" y="0"/>
                      <a:pt x="0" y="1"/>
                    </a:cubicBezTo>
                    <a:close/>
                  </a:path>
                </a:pathLst>
              </a:custGeom>
              <a:solidFill>
                <a:srgbClr val="B7B7B8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1" name="iş1íḍe">
                <a:extLst>
                  <a:ext uri="{FF2B5EF4-FFF2-40B4-BE49-F238E27FC236}">
                    <a16:creationId xmlns:a16="http://schemas.microsoft.com/office/drawing/2014/main" id="{2DCE54DE-44EE-4D72-A04B-2B45AD328EF4}"/>
                  </a:ext>
                </a:extLst>
              </p:cNvPr>
              <p:cNvSpPr/>
              <p:nvPr/>
            </p:nvSpPr>
            <p:spPr bwMode="auto">
              <a:xfrm>
                <a:off x="2545" y="2212"/>
                <a:ext cx="14" cy="24"/>
              </a:xfrm>
              <a:custGeom>
                <a:avLst/>
                <a:gdLst/>
                <a:ahLst/>
                <a:cxnLst>
                  <a:cxn ang="0">
                    <a:pos x="1" y="12"/>
                  </a:cxn>
                  <a:cxn ang="0">
                    <a:pos x="12" y="20"/>
                  </a:cxn>
                  <a:cxn ang="0">
                    <a:pos x="8" y="0"/>
                  </a:cxn>
                  <a:cxn ang="0">
                    <a:pos x="1" y="12"/>
                  </a:cxn>
                </a:cxnLst>
                <a:rect l="0" t="0" r="r" b="b"/>
                <a:pathLst>
                  <a:path w="12" h="20">
                    <a:moveTo>
                      <a:pt x="1" y="12"/>
                    </a:moveTo>
                    <a:cubicBezTo>
                      <a:pt x="2" y="17"/>
                      <a:pt x="7" y="20"/>
                      <a:pt x="12" y="2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2"/>
                      <a:pt x="0" y="7"/>
                      <a:pt x="1" y="12"/>
                    </a:cubicBezTo>
                    <a:close/>
                  </a:path>
                </a:pathLst>
              </a:custGeom>
              <a:solidFill>
                <a:srgbClr val="B7B7B8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2" name="íŝľîḓé">
                <a:extLst>
                  <a:ext uri="{FF2B5EF4-FFF2-40B4-BE49-F238E27FC236}">
                    <a16:creationId xmlns:a16="http://schemas.microsoft.com/office/drawing/2014/main" id="{5BA3EDF5-DA34-4C9B-9A7F-A63E1F7E4EA4}"/>
                  </a:ext>
                </a:extLst>
              </p:cNvPr>
              <p:cNvSpPr/>
              <p:nvPr/>
            </p:nvSpPr>
            <p:spPr bwMode="auto">
              <a:xfrm>
                <a:off x="2429" y="2094"/>
                <a:ext cx="259" cy="260"/>
              </a:xfrm>
              <a:custGeom>
                <a:avLst/>
                <a:gdLst/>
                <a:ahLst/>
                <a:cxnLst>
                  <a:cxn ang="0">
                    <a:pos x="215" y="105"/>
                  </a:cxn>
                  <a:cxn ang="0">
                    <a:pos x="211" y="91"/>
                  </a:cxn>
                  <a:cxn ang="0">
                    <a:pos x="209" y="81"/>
                  </a:cxn>
                  <a:cxn ang="0">
                    <a:pos x="207" y="67"/>
                  </a:cxn>
                  <a:cxn ang="0">
                    <a:pos x="187" y="66"/>
                  </a:cxn>
                  <a:cxn ang="0">
                    <a:pos x="196" y="44"/>
                  </a:cxn>
                  <a:cxn ang="0">
                    <a:pos x="173" y="45"/>
                  </a:cxn>
                  <a:cxn ang="0">
                    <a:pos x="177" y="26"/>
                  </a:cxn>
                  <a:cxn ang="0">
                    <a:pos x="164" y="20"/>
                  </a:cxn>
                  <a:cxn ang="0">
                    <a:pos x="156" y="15"/>
                  </a:cxn>
                  <a:cxn ang="0">
                    <a:pos x="144" y="7"/>
                  </a:cxn>
                  <a:cxn ang="0">
                    <a:pos x="130" y="20"/>
                  </a:cxn>
                  <a:cxn ang="0">
                    <a:pos x="119" y="0"/>
                  </a:cxn>
                  <a:cxn ang="0">
                    <a:pos x="108" y="18"/>
                  </a:cxn>
                  <a:cxn ang="0">
                    <a:pos x="97" y="0"/>
                  </a:cxn>
                  <a:cxn ang="0">
                    <a:pos x="86" y="20"/>
                  </a:cxn>
                  <a:cxn ang="0">
                    <a:pos x="72" y="7"/>
                  </a:cxn>
                  <a:cxn ang="0">
                    <a:pos x="60" y="15"/>
                  </a:cxn>
                  <a:cxn ang="0">
                    <a:pos x="52" y="20"/>
                  </a:cxn>
                  <a:cxn ang="0">
                    <a:pos x="39" y="26"/>
                  </a:cxn>
                  <a:cxn ang="0">
                    <a:pos x="43" y="45"/>
                  </a:cxn>
                  <a:cxn ang="0">
                    <a:pos x="20" y="44"/>
                  </a:cxn>
                  <a:cxn ang="0">
                    <a:pos x="29" y="66"/>
                  </a:cxn>
                  <a:cxn ang="0">
                    <a:pos x="9" y="67"/>
                  </a:cxn>
                  <a:cxn ang="0">
                    <a:pos x="7" y="81"/>
                  </a:cxn>
                  <a:cxn ang="0">
                    <a:pos x="5" y="91"/>
                  </a:cxn>
                  <a:cxn ang="0">
                    <a:pos x="1" y="105"/>
                  </a:cxn>
                  <a:cxn ang="0">
                    <a:pos x="18" y="114"/>
                  </a:cxn>
                  <a:cxn ang="0">
                    <a:pos x="2" y="130"/>
                  </a:cxn>
                  <a:cxn ang="0">
                    <a:pos x="24" y="139"/>
                  </a:cxn>
                  <a:cxn ang="0">
                    <a:pos x="11" y="154"/>
                  </a:cxn>
                  <a:cxn ang="0">
                    <a:pos x="21" y="165"/>
                  </a:cxn>
                  <a:cxn ang="0">
                    <a:pos x="27" y="173"/>
                  </a:cxn>
                  <a:cxn ang="0">
                    <a:pos x="34" y="185"/>
                  </a:cxn>
                  <a:cxn ang="0">
                    <a:pos x="53" y="179"/>
                  </a:cxn>
                  <a:cxn ang="0">
                    <a:pos x="54" y="202"/>
                  </a:cxn>
                  <a:cxn ang="0">
                    <a:pos x="74" y="191"/>
                  </a:cxn>
                  <a:cxn ang="0">
                    <a:pos x="78" y="211"/>
                  </a:cxn>
                  <a:cxn ang="0">
                    <a:pos x="92" y="211"/>
                  </a:cxn>
                  <a:cxn ang="0">
                    <a:pos x="102" y="212"/>
                  </a:cxn>
                  <a:cxn ang="0">
                    <a:pos x="114" y="212"/>
                  </a:cxn>
                  <a:cxn ang="0">
                    <a:pos x="124" y="211"/>
                  </a:cxn>
                  <a:cxn ang="0">
                    <a:pos x="138" y="211"/>
                  </a:cxn>
                  <a:cxn ang="0">
                    <a:pos x="142" y="191"/>
                  </a:cxn>
                  <a:cxn ang="0">
                    <a:pos x="162" y="202"/>
                  </a:cxn>
                  <a:cxn ang="0">
                    <a:pos x="163" y="179"/>
                  </a:cxn>
                  <a:cxn ang="0">
                    <a:pos x="182" y="185"/>
                  </a:cxn>
                  <a:cxn ang="0">
                    <a:pos x="189" y="173"/>
                  </a:cxn>
                  <a:cxn ang="0">
                    <a:pos x="195" y="165"/>
                  </a:cxn>
                  <a:cxn ang="0">
                    <a:pos x="205" y="154"/>
                  </a:cxn>
                  <a:cxn ang="0">
                    <a:pos x="192" y="139"/>
                  </a:cxn>
                  <a:cxn ang="0">
                    <a:pos x="214" y="130"/>
                  </a:cxn>
                  <a:cxn ang="0">
                    <a:pos x="198" y="114"/>
                  </a:cxn>
                  <a:cxn ang="0">
                    <a:pos x="48" y="92"/>
                  </a:cxn>
                  <a:cxn ang="0">
                    <a:pos x="123" y="48"/>
                  </a:cxn>
                  <a:cxn ang="0">
                    <a:pos x="108" y="183"/>
                  </a:cxn>
                  <a:cxn ang="0">
                    <a:pos x="108" y="183"/>
                  </a:cxn>
                  <a:cxn ang="0">
                    <a:pos x="129" y="108"/>
                  </a:cxn>
                  <a:cxn ang="0">
                    <a:pos x="168" y="92"/>
                  </a:cxn>
                </a:cxnLst>
                <a:rect l="0" t="0" r="r" b="b"/>
                <a:pathLst>
                  <a:path w="216" h="216">
                    <a:moveTo>
                      <a:pt x="212" y="113"/>
                    </a:moveTo>
                    <a:cubicBezTo>
                      <a:pt x="213" y="113"/>
                      <a:pt x="214" y="112"/>
                      <a:pt x="215" y="111"/>
                    </a:cubicBezTo>
                    <a:cubicBezTo>
                      <a:pt x="216" y="110"/>
                      <a:pt x="216" y="109"/>
                      <a:pt x="216" y="108"/>
                    </a:cubicBezTo>
                    <a:cubicBezTo>
                      <a:pt x="216" y="107"/>
                      <a:pt x="216" y="105"/>
                      <a:pt x="215" y="105"/>
                    </a:cubicBezTo>
                    <a:cubicBezTo>
                      <a:pt x="214" y="104"/>
                      <a:pt x="213" y="103"/>
                      <a:pt x="212" y="103"/>
                    </a:cubicBezTo>
                    <a:cubicBezTo>
                      <a:pt x="211" y="103"/>
                      <a:pt x="204" y="102"/>
                      <a:pt x="198" y="102"/>
                    </a:cubicBezTo>
                    <a:cubicBezTo>
                      <a:pt x="198" y="99"/>
                      <a:pt x="197" y="97"/>
                      <a:pt x="197" y="95"/>
                    </a:cubicBezTo>
                    <a:cubicBezTo>
                      <a:pt x="203" y="93"/>
                      <a:pt x="210" y="91"/>
                      <a:pt x="211" y="91"/>
                    </a:cubicBezTo>
                    <a:cubicBezTo>
                      <a:pt x="212" y="91"/>
                      <a:pt x="213" y="90"/>
                      <a:pt x="214" y="89"/>
                    </a:cubicBezTo>
                    <a:cubicBezTo>
                      <a:pt x="214" y="88"/>
                      <a:pt x="214" y="86"/>
                      <a:pt x="214" y="85"/>
                    </a:cubicBezTo>
                    <a:cubicBezTo>
                      <a:pt x="214" y="84"/>
                      <a:pt x="213" y="83"/>
                      <a:pt x="212" y="82"/>
                    </a:cubicBezTo>
                    <a:cubicBezTo>
                      <a:pt x="211" y="82"/>
                      <a:pt x="210" y="81"/>
                      <a:pt x="209" y="81"/>
                    </a:cubicBezTo>
                    <a:cubicBezTo>
                      <a:pt x="207" y="81"/>
                      <a:pt x="201" y="82"/>
                      <a:pt x="194" y="83"/>
                    </a:cubicBezTo>
                    <a:cubicBezTo>
                      <a:pt x="194" y="81"/>
                      <a:pt x="193" y="79"/>
                      <a:pt x="192" y="77"/>
                    </a:cubicBezTo>
                    <a:cubicBezTo>
                      <a:pt x="198" y="74"/>
                      <a:pt x="204" y="71"/>
                      <a:pt x="205" y="70"/>
                    </a:cubicBezTo>
                    <a:cubicBezTo>
                      <a:pt x="206" y="69"/>
                      <a:pt x="207" y="68"/>
                      <a:pt x="207" y="67"/>
                    </a:cubicBezTo>
                    <a:cubicBezTo>
                      <a:pt x="208" y="66"/>
                      <a:pt x="208" y="65"/>
                      <a:pt x="207" y="64"/>
                    </a:cubicBezTo>
                    <a:cubicBezTo>
                      <a:pt x="207" y="63"/>
                      <a:pt x="206" y="62"/>
                      <a:pt x="205" y="61"/>
                    </a:cubicBezTo>
                    <a:cubicBezTo>
                      <a:pt x="204" y="61"/>
                      <a:pt x="202" y="61"/>
                      <a:pt x="201" y="61"/>
                    </a:cubicBezTo>
                    <a:cubicBezTo>
                      <a:pt x="200" y="61"/>
                      <a:pt x="193" y="64"/>
                      <a:pt x="187" y="66"/>
                    </a:cubicBezTo>
                    <a:cubicBezTo>
                      <a:pt x="186" y="64"/>
                      <a:pt x="185" y="62"/>
                      <a:pt x="184" y="60"/>
                    </a:cubicBezTo>
                    <a:cubicBezTo>
                      <a:pt x="189" y="56"/>
                      <a:pt x="194" y="51"/>
                      <a:pt x="195" y="50"/>
                    </a:cubicBezTo>
                    <a:cubicBezTo>
                      <a:pt x="196" y="50"/>
                      <a:pt x="197" y="49"/>
                      <a:pt x="197" y="47"/>
                    </a:cubicBezTo>
                    <a:cubicBezTo>
                      <a:pt x="197" y="46"/>
                      <a:pt x="196" y="45"/>
                      <a:pt x="196" y="44"/>
                    </a:cubicBezTo>
                    <a:cubicBezTo>
                      <a:pt x="195" y="43"/>
                      <a:pt x="194" y="42"/>
                      <a:pt x="193" y="42"/>
                    </a:cubicBezTo>
                    <a:cubicBezTo>
                      <a:pt x="192" y="42"/>
                      <a:pt x="190" y="42"/>
                      <a:pt x="189" y="43"/>
                    </a:cubicBezTo>
                    <a:cubicBezTo>
                      <a:pt x="188" y="43"/>
                      <a:pt x="182" y="47"/>
                      <a:pt x="177" y="50"/>
                    </a:cubicBezTo>
                    <a:cubicBezTo>
                      <a:pt x="176" y="48"/>
                      <a:pt x="174" y="47"/>
                      <a:pt x="173" y="45"/>
                    </a:cubicBezTo>
                    <a:cubicBezTo>
                      <a:pt x="176" y="40"/>
                      <a:pt x="180" y="35"/>
                      <a:pt x="181" y="34"/>
                    </a:cubicBezTo>
                    <a:cubicBezTo>
                      <a:pt x="182" y="33"/>
                      <a:pt x="182" y="31"/>
                      <a:pt x="182" y="30"/>
                    </a:cubicBezTo>
                    <a:cubicBezTo>
                      <a:pt x="182" y="29"/>
                      <a:pt x="181" y="28"/>
                      <a:pt x="181" y="27"/>
                    </a:cubicBezTo>
                    <a:cubicBezTo>
                      <a:pt x="180" y="26"/>
                      <a:pt x="178" y="26"/>
                      <a:pt x="177" y="26"/>
                    </a:cubicBezTo>
                    <a:cubicBezTo>
                      <a:pt x="176" y="26"/>
                      <a:pt x="175" y="26"/>
                      <a:pt x="174" y="27"/>
                    </a:cubicBezTo>
                    <a:cubicBezTo>
                      <a:pt x="173" y="28"/>
                      <a:pt x="168" y="33"/>
                      <a:pt x="163" y="37"/>
                    </a:cubicBezTo>
                    <a:cubicBezTo>
                      <a:pt x="162" y="36"/>
                      <a:pt x="160" y="34"/>
                      <a:pt x="158" y="33"/>
                    </a:cubicBezTo>
                    <a:cubicBezTo>
                      <a:pt x="161" y="28"/>
                      <a:pt x="164" y="21"/>
                      <a:pt x="164" y="20"/>
                    </a:cubicBezTo>
                    <a:cubicBezTo>
                      <a:pt x="165" y="19"/>
                      <a:pt x="165" y="18"/>
                      <a:pt x="164" y="16"/>
                    </a:cubicBezTo>
                    <a:cubicBezTo>
                      <a:pt x="164" y="15"/>
                      <a:pt x="163" y="14"/>
                      <a:pt x="162" y="14"/>
                    </a:cubicBezTo>
                    <a:cubicBezTo>
                      <a:pt x="161" y="13"/>
                      <a:pt x="160" y="13"/>
                      <a:pt x="159" y="13"/>
                    </a:cubicBezTo>
                    <a:cubicBezTo>
                      <a:pt x="158" y="13"/>
                      <a:pt x="157" y="14"/>
                      <a:pt x="156" y="15"/>
                    </a:cubicBezTo>
                    <a:cubicBezTo>
                      <a:pt x="155" y="16"/>
                      <a:pt x="151" y="22"/>
                      <a:pt x="147" y="27"/>
                    </a:cubicBezTo>
                    <a:cubicBezTo>
                      <a:pt x="146" y="26"/>
                      <a:pt x="144" y="25"/>
                      <a:pt x="142" y="24"/>
                    </a:cubicBezTo>
                    <a:cubicBezTo>
                      <a:pt x="143" y="18"/>
                      <a:pt x="145" y="12"/>
                      <a:pt x="145" y="10"/>
                    </a:cubicBezTo>
                    <a:cubicBezTo>
                      <a:pt x="145" y="9"/>
                      <a:pt x="145" y="8"/>
                      <a:pt x="144" y="7"/>
                    </a:cubicBezTo>
                    <a:cubicBezTo>
                      <a:pt x="144" y="6"/>
                      <a:pt x="143" y="5"/>
                      <a:pt x="142" y="5"/>
                    </a:cubicBezTo>
                    <a:cubicBezTo>
                      <a:pt x="140" y="4"/>
                      <a:pt x="139" y="4"/>
                      <a:pt x="138" y="5"/>
                    </a:cubicBezTo>
                    <a:cubicBezTo>
                      <a:pt x="137" y="5"/>
                      <a:pt x="136" y="6"/>
                      <a:pt x="136" y="7"/>
                    </a:cubicBezTo>
                    <a:cubicBezTo>
                      <a:pt x="135" y="8"/>
                      <a:pt x="132" y="15"/>
                      <a:pt x="130" y="20"/>
                    </a:cubicBezTo>
                    <a:cubicBezTo>
                      <a:pt x="128" y="20"/>
                      <a:pt x="126" y="20"/>
                      <a:pt x="124" y="19"/>
                    </a:cubicBezTo>
                    <a:cubicBezTo>
                      <a:pt x="124" y="13"/>
                      <a:pt x="124" y="6"/>
                      <a:pt x="124" y="5"/>
                    </a:cubicBezTo>
                    <a:cubicBezTo>
                      <a:pt x="124" y="3"/>
                      <a:pt x="123" y="2"/>
                      <a:pt x="122" y="1"/>
                    </a:cubicBezTo>
                    <a:cubicBezTo>
                      <a:pt x="122" y="1"/>
                      <a:pt x="121" y="0"/>
                      <a:pt x="119" y="0"/>
                    </a:cubicBezTo>
                    <a:cubicBezTo>
                      <a:pt x="118" y="0"/>
                      <a:pt x="117" y="0"/>
                      <a:pt x="116" y="1"/>
                    </a:cubicBezTo>
                    <a:cubicBezTo>
                      <a:pt x="115" y="1"/>
                      <a:pt x="114" y="2"/>
                      <a:pt x="114" y="4"/>
                    </a:cubicBezTo>
                    <a:cubicBezTo>
                      <a:pt x="114" y="5"/>
                      <a:pt x="112" y="12"/>
                      <a:pt x="111" y="18"/>
                    </a:cubicBezTo>
                    <a:cubicBezTo>
                      <a:pt x="110" y="18"/>
                      <a:pt x="109" y="18"/>
                      <a:pt x="108" y="18"/>
                    </a:cubicBezTo>
                    <a:cubicBezTo>
                      <a:pt x="107" y="18"/>
                      <a:pt x="106" y="18"/>
                      <a:pt x="105" y="18"/>
                    </a:cubicBezTo>
                    <a:cubicBezTo>
                      <a:pt x="104" y="12"/>
                      <a:pt x="102" y="5"/>
                      <a:pt x="102" y="4"/>
                    </a:cubicBezTo>
                    <a:cubicBezTo>
                      <a:pt x="102" y="2"/>
                      <a:pt x="101" y="1"/>
                      <a:pt x="100" y="1"/>
                    </a:cubicBezTo>
                    <a:cubicBezTo>
                      <a:pt x="99" y="0"/>
                      <a:pt x="98" y="0"/>
                      <a:pt x="97" y="0"/>
                    </a:cubicBezTo>
                    <a:cubicBezTo>
                      <a:pt x="95" y="0"/>
                      <a:pt x="94" y="1"/>
                      <a:pt x="94" y="1"/>
                    </a:cubicBezTo>
                    <a:cubicBezTo>
                      <a:pt x="93" y="2"/>
                      <a:pt x="92" y="3"/>
                      <a:pt x="92" y="5"/>
                    </a:cubicBezTo>
                    <a:cubicBezTo>
                      <a:pt x="92" y="6"/>
                      <a:pt x="92" y="13"/>
                      <a:pt x="92" y="19"/>
                    </a:cubicBezTo>
                    <a:cubicBezTo>
                      <a:pt x="90" y="20"/>
                      <a:pt x="88" y="20"/>
                      <a:pt x="86" y="20"/>
                    </a:cubicBezTo>
                    <a:cubicBezTo>
                      <a:pt x="84" y="15"/>
                      <a:pt x="81" y="8"/>
                      <a:pt x="81" y="7"/>
                    </a:cubicBezTo>
                    <a:cubicBezTo>
                      <a:pt x="80" y="6"/>
                      <a:pt x="79" y="5"/>
                      <a:pt x="78" y="5"/>
                    </a:cubicBezTo>
                    <a:cubicBezTo>
                      <a:pt x="77" y="4"/>
                      <a:pt x="76" y="4"/>
                      <a:pt x="75" y="5"/>
                    </a:cubicBezTo>
                    <a:cubicBezTo>
                      <a:pt x="73" y="5"/>
                      <a:pt x="72" y="6"/>
                      <a:pt x="72" y="7"/>
                    </a:cubicBezTo>
                    <a:cubicBezTo>
                      <a:pt x="71" y="8"/>
                      <a:pt x="71" y="9"/>
                      <a:pt x="71" y="10"/>
                    </a:cubicBezTo>
                    <a:cubicBezTo>
                      <a:pt x="71" y="12"/>
                      <a:pt x="73" y="18"/>
                      <a:pt x="74" y="24"/>
                    </a:cubicBezTo>
                    <a:cubicBezTo>
                      <a:pt x="72" y="25"/>
                      <a:pt x="70" y="26"/>
                      <a:pt x="69" y="27"/>
                    </a:cubicBezTo>
                    <a:cubicBezTo>
                      <a:pt x="65" y="22"/>
                      <a:pt x="61" y="16"/>
                      <a:pt x="60" y="15"/>
                    </a:cubicBezTo>
                    <a:cubicBezTo>
                      <a:pt x="59" y="14"/>
                      <a:pt x="58" y="13"/>
                      <a:pt x="57" y="13"/>
                    </a:cubicBezTo>
                    <a:cubicBezTo>
                      <a:pt x="56" y="13"/>
                      <a:pt x="55" y="13"/>
                      <a:pt x="54" y="14"/>
                    </a:cubicBezTo>
                    <a:cubicBezTo>
                      <a:pt x="53" y="14"/>
                      <a:pt x="52" y="15"/>
                      <a:pt x="52" y="16"/>
                    </a:cubicBezTo>
                    <a:cubicBezTo>
                      <a:pt x="51" y="18"/>
                      <a:pt x="51" y="19"/>
                      <a:pt x="52" y="20"/>
                    </a:cubicBezTo>
                    <a:cubicBezTo>
                      <a:pt x="52" y="21"/>
                      <a:pt x="55" y="28"/>
                      <a:pt x="58" y="33"/>
                    </a:cubicBezTo>
                    <a:cubicBezTo>
                      <a:pt x="56" y="34"/>
                      <a:pt x="54" y="36"/>
                      <a:pt x="53" y="37"/>
                    </a:cubicBezTo>
                    <a:cubicBezTo>
                      <a:pt x="48" y="33"/>
                      <a:pt x="43" y="28"/>
                      <a:pt x="42" y="27"/>
                    </a:cubicBezTo>
                    <a:cubicBezTo>
                      <a:pt x="41" y="26"/>
                      <a:pt x="40" y="26"/>
                      <a:pt x="39" y="26"/>
                    </a:cubicBezTo>
                    <a:cubicBezTo>
                      <a:pt x="38" y="26"/>
                      <a:pt x="36" y="26"/>
                      <a:pt x="36" y="27"/>
                    </a:cubicBezTo>
                    <a:cubicBezTo>
                      <a:pt x="35" y="28"/>
                      <a:pt x="34" y="29"/>
                      <a:pt x="34" y="30"/>
                    </a:cubicBezTo>
                    <a:cubicBezTo>
                      <a:pt x="34" y="31"/>
                      <a:pt x="34" y="33"/>
                      <a:pt x="35" y="34"/>
                    </a:cubicBezTo>
                    <a:cubicBezTo>
                      <a:pt x="36" y="35"/>
                      <a:pt x="40" y="40"/>
                      <a:pt x="43" y="45"/>
                    </a:cubicBezTo>
                    <a:cubicBezTo>
                      <a:pt x="42" y="47"/>
                      <a:pt x="41" y="48"/>
                      <a:pt x="39" y="50"/>
                    </a:cubicBezTo>
                    <a:cubicBezTo>
                      <a:pt x="34" y="47"/>
                      <a:pt x="28" y="43"/>
                      <a:pt x="27" y="43"/>
                    </a:cubicBezTo>
                    <a:cubicBezTo>
                      <a:pt x="26" y="42"/>
                      <a:pt x="24" y="42"/>
                      <a:pt x="23" y="42"/>
                    </a:cubicBezTo>
                    <a:cubicBezTo>
                      <a:pt x="22" y="42"/>
                      <a:pt x="21" y="43"/>
                      <a:pt x="20" y="44"/>
                    </a:cubicBezTo>
                    <a:cubicBezTo>
                      <a:pt x="20" y="45"/>
                      <a:pt x="19" y="46"/>
                      <a:pt x="19" y="47"/>
                    </a:cubicBezTo>
                    <a:cubicBezTo>
                      <a:pt x="20" y="49"/>
                      <a:pt x="20" y="50"/>
                      <a:pt x="21" y="50"/>
                    </a:cubicBezTo>
                    <a:cubicBezTo>
                      <a:pt x="22" y="51"/>
                      <a:pt x="27" y="56"/>
                      <a:pt x="32" y="60"/>
                    </a:cubicBezTo>
                    <a:cubicBezTo>
                      <a:pt x="31" y="62"/>
                      <a:pt x="30" y="64"/>
                      <a:pt x="29" y="66"/>
                    </a:cubicBezTo>
                    <a:cubicBezTo>
                      <a:pt x="23" y="64"/>
                      <a:pt x="16" y="61"/>
                      <a:pt x="15" y="61"/>
                    </a:cubicBezTo>
                    <a:cubicBezTo>
                      <a:pt x="14" y="61"/>
                      <a:pt x="13" y="61"/>
                      <a:pt x="11" y="61"/>
                    </a:cubicBezTo>
                    <a:cubicBezTo>
                      <a:pt x="10" y="62"/>
                      <a:pt x="10" y="63"/>
                      <a:pt x="9" y="64"/>
                    </a:cubicBezTo>
                    <a:cubicBezTo>
                      <a:pt x="9" y="65"/>
                      <a:pt x="8" y="66"/>
                      <a:pt x="9" y="67"/>
                    </a:cubicBezTo>
                    <a:cubicBezTo>
                      <a:pt x="9" y="68"/>
                      <a:pt x="10" y="69"/>
                      <a:pt x="11" y="70"/>
                    </a:cubicBezTo>
                    <a:cubicBezTo>
                      <a:pt x="12" y="71"/>
                      <a:pt x="18" y="74"/>
                      <a:pt x="24" y="77"/>
                    </a:cubicBezTo>
                    <a:cubicBezTo>
                      <a:pt x="23" y="79"/>
                      <a:pt x="22" y="81"/>
                      <a:pt x="22" y="83"/>
                    </a:cubicBezTo>
                    <a:cubicBezTo>
                      <a:pt x="15" y="82"/>
                      <a:pt x="9" y="81"/>
                      <a:pt x="7" y="81"/>
                    </a:cubicBezTo>
                    <a:cubicBezTo>
                      <a:pt x="6" y="81"/>
                      <a:pt x="5" y="82"/>
                      <a:pt x="4" y="82"/>
                    </a:cubicBezTo>
                    <a:cubicBezTo>
                      <a:pt x="3" y="83"/>
                      <a:pt x="2" y="84"/>
                      <a:pt x="2" y="85"/>
                    </a:cubicBezTo>
                    <a:cubicBezTo>
                      <a:pt x="2" y="86"/>
                      <a:pt x="2" y="88"/>
                      <a:pt x="3" y="89"/>
                    </a:cubicBezTo>
                    <a:cubicBezTo>
                      <a:pt x="3" y="90"/>
                      <a:pt x="4" y="91"/>
                      <a:pt x="5" y="91"/>
                    </a:cubicBezTo>
                    <a:cubicBezTo>
                      <a:pt x="7" y="91"/>
                      <a:pt x="13" y="93"/>
                      <a:pt x="19" y="95"/>
                    </a:cubicBezTo>
                    <a:cubicBezTo>
                      <a:pt x="19" y="97"/>
                      <a:pt x="19" y="99"/>
                      <a:pt x="18" y="102"/>
                    </a:cubicBezTo>
                    <a:cubicBezTo>
                      <a:pt x="12" y="102"/>
                      <a:pt x="5" y="103"/>
                      <a:pt x="4" y="103"/>
                    </a:cubicBezTo>
                    <a:cubicBezTo>
                      <a:pt x="3" y="103"/>
                      <a:pt x="2" y="104"/>
                      <a:pt x="1" y="105"/>
                    </a:cubicBezTo>
                    <a:cubicBezTo>
                      <a:pt x="0" y="105"/>
                      <a:pt x="0" y="107"/>
                      <a:pt x="0" y="108"/>
                    </a:cubicBezTo>
                    <a:cubicBezTo>
                      <a:pt x="0" y="109"/>
                      <a:pt x="0" y="110"/>
                      <a:pt x="1" y="111"/>
                    </a:cubicBezTo>
                    <a:cubicBezTo>
                      <a:pt x="2" y="112"/>
                      <a:pt x="3" y="113"/>
                      <a:pt x="4" y="113"/>
                    </a:cubicBezTo>
                    <a:cubicBezTo>
                      <a:pt x="5" y="113"/>
                      <a:pt x="12" y="114"/>
                      <a:pt x="18" y="114"/>
                    </a:cubicBezTo>
                    <a:cubicBezTo>
                      <a:pt x="19" y="116"/>
                      <a:pt x="19" y="118"/>
                      <a:pt x="19" y="120"/>
                    </a:cubicBezTo>
                    <a:cubicBezTo>
                      <a:pt x="13" y="122"/>
                      <a:pt x="7" y="124"/>
                      <a:pt x="5" y="125"/>
                    </a:cubicBezTo>
                    <a:cubicBezTo>
                      <a:pt x="4" y="125"/>
                      <a:pt x="3" y="126"/>
                      <a:pt x="3" y="127"/>
                    </a:cubicBezTo>
                    <a:cubicBezTo>
                      <a:pt x="2" y="128"/>
                      <a:pt x="2" y="129"/>
                      <a:pt x="2" y="130"/>
                    </a:cubicBezTo>
                    <a:cubicBezTo>
                      <a:pt x="2" y="132"/>
                      <a:pt x="3" y="133"/>
                      <a:pt x="4" y="133"/>
                    </a:cubicBezTo>
                    <a:cubicBezTo>
                      <a:pt x="5" y="134"/>
                      <a:pt x="6" y="134"/>
                      <a:pt x="7" y="134"/>
                    </a:cubicBezTo>
                    <a:cubicBezTo>
                      <a:pt x="9" y="134"/>
                      <a:pt x="15" y="133"/>
                      <a:pt x="22" y="133"/>
                    </a:cubicBezTo>
                    <a:cubicBezTo>
                      <a:pt x="22" y="135"/>
                      <a:pt x="23" y="137"/>
                      <a:pt x="24" y="139"/>
                    </a:cubicBezTo>
                    <a:cubicBezTo>
                      <a:pt x="18" y="142"/>
                      <a:pt x="12" y="145"/>
                      <a:pt x="11" y="146"/>
                    </a:cubicBezTo>
                    <a:cubicBezTo>
                      <a:pt x="10" y="146"/>
                      <a:pt x="9" y="147"/>
                      <a:pt x="9" y="148"/>
                    </a:cubicBezTo>
                    <a:cubicBezTo>
                      <a:pt x="8" y="150"/>
                      <a:pt x="9" y="151"/>
                      <a:pt x="9" y="152"/>
                    </a:cubicBezTo>
                    <a:cubicBezTo>
                      <a:pt x="10" y="153"/>
                      <a:pt x="10" y="154"/>
                      <a:pt x="11" y="154"/>
                    </a:cubicBezTo>
                    <a:cubicBezTo>
                      <a:pt x="13" y="155"/>
                      <a:pt x="14" y="155"/>
                      <a:pt x="15" y="155"/>
                    </a:cubicBezTo>
                    <a:cubicBezTo>
                      <a:pt x="16" y="154"/>
                      <a:pt x="23" y="152"/>
                      <a:pt x="29" y="150"/>
                    </a:cubicBezTo>
                    <a:cubicBezTo>
                      <a:pt x="30" y="152"/>
                      <a:pt x="31" y="154"/>
                      <a:pt x="32" y="156"/>
                    </a:cubicBezTo>
                    <a:cubicBezTo>
                      <a:pt x="27" y="160"/>
                      <a:pt x="22" y="164"/>
                      <a:pt x="21" y="165"/>
                    </a:cubicBezTo>
                    <a:cubicBezTo>
                      <a:pt x="20" y="166"/>
                      <a:pt x="20" y="167"/>
                      <a:pt x="19" y="168"/>
                    </a:cubicBezTo>
                    <a:cubicBezTo>
                      <a:pt x="19" y="169"/>
                      <a:pt x="20" y="171"/>
                      <a:pt x="20" y="172"/>
                    </a:cubicBezTo>
                    <a:cubicBezTo>
                      <a:pt x="21" y="173"/>
                      <a:pt x="22" y="173"/>
                      <a:pt x="23" y="174"/>
                    </a:cubicBezTo>
                    <a:cubicBezTo>
                      <a:pt x="24" y="174"/>
                      <a:pt x="26" y="174"/>
                      <a:pt x="27" y="173"/>
                    </a:cubicBezTo>
                    <a:cubicBezTo>
                      <a:pt x="28" y="172"/>
                      <a:pt x="34" y="169"/>
                      <a:pt x="39" y="166"/>
                    </a:cubicBezTo>
                    <a:cubicBezTo>
                      <a:pt x="41" y="167"/>
                      <a:pt x="42" y="169"/>
                      <a:pt x="43" y="170"/>
                    </a:cubicBezTo>
                    <a:cubicBezTo>
                      <a:pt x="40" y="175"/>
                      <a:pt x="36" y="181"/>
                      <a:pt x="35" y="182"/>
                    </a:cubicBezTo>
                    <a:cubicBezTo>
                      <a:pt x="34" y="183"/>
                      <a:pt x="34" y="184"/>
                      <a:pt x="34" y="185"/>
                    </a:cubicBezTo>
                    <a:cubicBezTo>
                      <a:pt x="34" y="187"/>
                      <a:pt x="35" y="188"/>
                      <a:pt x="36" y="188"/>
                    </a:cubicBezTo>
                    <a:cubicBezTo>
                      <a:pt x="36" y="189"/>
                      <a:pt x="38" y="190"/>
                      <a:pt x="39" y="190"/>
                    </a:cubicBezTo>
                    <a:cubicBezTo>
                      <a:pt x="40" y="190"/>
                      <a:pt x="41" y="189"/>
                      <a:pt x="42" y="189"/>
                    </a:cubicBezTo>
                    <a:cubicBezTo>
                      <a:pt x="43" y="188"/>
                      <a:pt x="48" y="183"/>
                      <a:pt x="53" y="179"/>
                    </a:cubicBezTo>
                    <a:cubicBezTo>
                      <a:pt x="54" y="180"/>
                      <a:pt x="56" y="181"/>
                      <a:pt x="58" y="182"/>
                    </a:cubicBezTo>
                    <a:cubicBezTo>
                      <a:pt x="55" y="188"/>
                      <a:pt x="52" y="194"/>
                      <a:pt x="52" y="196"/>
                    </a:cubicBezTo>
                    <a:cubicBezTo>
                      <a:pt x="51" y="197"/>
                      <a:pt x="51" y="198"/>
                      <a:pt x="52" y="199"/>
                    </a:cubicBezTo>
                    <a:cubicBezTo>
                      <a:pt x="52" y="200"/>
                      <a:pt x="53" y="201"/>
                      <a:pt x="54" y="202"/>
                    </a:cubicBezTo>
                    <a:cubicBezTo>
                      <a:pt x="55" y="202"/>
                      <a:pt x="56" y="203"/>
                      <a:pt x="57" y="202"/>
                    </a:cubicBezTo>
                    <a:cubicBezTo>
                      <a:pt x="58" y="202"/>
                      <a:pt x="59" y="202"/>
                      <a:pt x="60" y="201"/>
                    </a:cubicBezTo>
                    <a:cubicBezTo>
                      <a:pt x="61" y="199"/>
                      <a:pt x="65" y="194"/>
                      <a:pt x="69" y="189"/>
                    </a:cubicBezTo>
                    <a:cubicBezTo>
                      <a:pt x="70" y="190"/>
                      <a:pt x="72" y="190"/>
                      <a:pt x="74" y="191"/>
                    </a:cubicBezTo>
                    <a:cubicBezTo>
                      <a:pt x="73" y="197"/>
                      <a:pt x="71" y="204"/>
                      <a:pt x="71" y="205"/>
                    </a:cubicBezTo>
                    <a:cubicBezTo>
                      <a:pt x="71" y="207"/>
                      <a:pt x="71" y="208"/>
                      <a:pt x="72" y="209"/>
                    </a:cubicBezTo>
                    <a:cubicBezTo>
                      <a:pt x="72" y="210"/>
                      <a:pt x="73" y="211"/>
                      <a:pt x="75" y="211"/>
                    </a:cubicBezTo>
                    <a:cubicBezTo>
                      <a:pt x="76" y="211"/>
                      <a:pt x="77" y="211"/>
                      <a:pt x="78" y="211"/>
                    </a:cubicBezTo>
                    <a:cubicBezTo>
                      <a:pt x="79" y="210"/>
                      <a:pt x="80" y="210"/>
                      <a:pt x="81" y="209"/>
                    </a:cubicBezTo>
                    <a:cubicBezTo>
                      <a:pt x="81" y="207"/>
                      <a:pt x="84" y="201"/>
                      <a:pt x="86" y="195"/>
                    </a:cubicBezTo>
                    <a:cubicBezTo>
                      <a:pt x="88" y="196"/>
                      <a:pt x="90" y="196"/>
                      <a:pt x="92" y="196"/>
                    </a:cubicBezTo>
                    <a:cubicBezTo>
                      <a:pt x="92" y="203"/>
                      <a:pt x="92" y="210"/>
                      <a:pt x="92" y="211"/>
                    </a:cubicBezTo>
                    <a:cubicBezTo>
                      <a:pt x="92" y="212"/>
                      <a:pt x="93" y="213"/>
                      <a:pt x="94" y="214"/>
                    </a:cubicBezTo>
                    <a:cubicBezTo>
                      <a:pt x="94" y="215"/>
                      <a:pt x="95" y="216"/>
                      <a:pt x="97" y="216"/>
                    </a:cubicBezTo>
                    <a:cubicBezTo>
                      <a:pt x="98" y="216"/>
                      <a:pt x="99" y="216"/>
                      <a:pt x="100" y="215"/>
                    </a:cubicBezTo>
                    <a:cubicBezTo>
                      <a:pt x="101" y="214"/>
                      <a:pt x="102" y="213"/>
                      <a:pt x="102" y="212"/>
                    </a:cubicBezTo>
                    <a:cubicBezTo>
                      <a:pt x="102" y="211"/>
                      <a:pt x="104" y="204"/>
                      <a:pt x="105" y="198"/>
                    </a:cubicBezTo>
                    <a:cubicBezTo>
                      <a:pt x="106" y="198"/>
                      <a:pt x="107" y="198"/>
                      <a:pt x="108" y="198"/>
                    </a:cubicBezTo>
                    <a:cubicBezTo>
                      <a:pt x="109" y="198"/>
                      <a:pt x="110" y="198"/>
                      <a:pt x="111" y="198"/>
                    </a:cubicBezTo>
                    <a:cubicBezTo>
                      <a:pt x="112" y="204"/>
                      <a:pt x="114" y="211"/>
                      <a:pt x="114" y="212"/>
                    </a:cubicBezTo>
                    <a:cubicBezTo>
                      <a:pt x="114" y="213"/>
                      <a:pt x="115" y="214"/>
                      <a:pt x="116" y="215"/>
                    </a:cubicBezTo>
                    <a:cubicBezTo>
                      <a:pt x="117" y="216"/>
                      <a:pt x="118" y="216"/>
                      <a:pt x="119" y="216"/>
                    </a:cubicBezTo>
                    <a:cubicBezTo>
                      <a:pt x="121" y="216"/>
                      <a:pt x="122" y="215"/>
                      <a:pt x="122" y="214"/>
                    </a:cubicBezTo>
                    <a:cubicBezTo>
                      <a:pt x="123" y="213"/>
                      <a:pt x="124" y="212"/>
                      <a:pt x="124" y="211"/>
                    </a:cubicBezTo>
                    <a:cubicBezTo>
                      <a:pt x="124" y="210"/>
                      <a:pt x="124" y="203"/>
                      <a:pt x="124" y="196"/>
                    </a:cubicBezTo>
                    <a:cubicBezTo>
                      <a:pt x="126" y="196"/>
                      <a:pt x="128" y="196"/>
                      <a:pt x="130" y="195"/>
                    </a:cubicBezTo>
                    <a:cubicBezTo>
                      <a:pt x="132" y="201"/>
                      <a:pt x="135" y="207"/>
                      <a:pt x="136" y="209"/>
                    </a:cubicBezTo>
                    <a:cubicBezTo>
                      <a:pt x="136" y="210"/>
                      <a:pt x="137" y="210"/>
                      <a:pt x="138" y="211"/>
                    </a:cubicBezTo>
                    <a:cubicBezTo>
                      <a:pt x="139" y="211"/>
                      <a:pt x="140" y="211"/>
                      <a:pt x="142" y="211"/>
                    </a:cubicBezTo>
                    <a:cubicBezTo>
                      <a:pt x="143" y="211"/>
                      <a:pt x="144" y="210"/>
                      <a:pt x="144" y="209"/>
                    </a:cubicBezTo>
                    <a:cubicBezTo>
                      <a:pt x="145" y="208"/>
                      <a:pt x="145" y="207"/>
                      <a:pt x="145" y="205"/>
                    </a:cubicBezTo>
                    <a:cubicBezTo>
                      <a:pt x="145" y="204"/>
                      <a:pt x="143" y="197"/>
                      <a:pt x="142" y="191"/>
                    </a:cubicBezTo>
                    <a:cubicBezTo>
                      <a:pt x="144" y="190"/>
                      <a:pt x="146" y="190"/>
                      <a:pt x="147" y="189"/>
                    </a:cubicBezTo>
                    <a:cubicBezTo>
                      <a:pt x="151" y="194"/>
                      <a:pt x="155" y="199"/>
                      <a:pt x="156" y="201"/>
                    </a:cubicBezTo>
                    <a:cubicBezTo>
                      <a:pt x="157" y="202"/>
                      <a:pt x="158" y="202"/>
                      <a:pt x="159" y="202"/>
                    </a:cubicBezTo>
                    <a:cubicBezTo>
                      <a:pt x="160" y="203"/>
                      <a:pt x="161" y="202"/>
                      <a:pt x="162" y="202"/>
                    </a:cubicBezTo>
                    <a:cubicBezTo>
                      <a:pt x="163" y="201"/>
                      <a:pt x="164" y="200"/>
                      <a:pt x="164" y="199"/>
                    </a:cubicBezTo>
                    <a:cubicBezTo>
                      <a:pt x="165" y="198"/>
                      <a:pt x="165" y="197"/>
                      <a:pt x="164" y="196"/>
                    </a:cubicBezTo>
                    <a:cubicBezTo>
                      <a:pt x="164" y="194"/>
                      <a:pt x="161" y="188"/>
                      <a:pt x="158" y="182"/>
                    </a:cubicBezTo>
                    <a:cubicBezTo>
                      <a:pt x="160" y="181"/>
                      <a:pt x="162" y="180"/>
                      <a:pt x="163" y="179"/>
                    </a:cubicBezTo>
                    <a:cubicBezTo>
                      <a:pt x="168" y="183"/>
                      <a:pt x="173" y="188"/>
                      <a:pt x="174" y="189"/>
                    </a:cubicBezTo>
                    <a:cubicBezTo>
                      <a:pt x="175" y="189"/>
                      <a:pt x="176" y="190"/>
                      <a:pt x="177" y="190"/>
                    </a:cubicBezTo>
                    <a:cubicBezTo>
                      <a:pt x="178" y="190"/>
                      <a:pt x="180" y="189"/>
                      <a:pt x="181" y="188"/>
                    </a:cubicBezTo>
                    <a:cubicBezTo>
                      <a:pt x="181" y="188"/>
                      <a:pt x="182" y="187"/>
                      <a:pt x="182" y="185"/>
                    </a:cubicBezTo>
                    <a:cubicBezTo>
                      <a:pt x="182" y="184"/>
                      <a:pt x="182" y="183"/>
                      <a:pt x="181" y="182"/>
                    </a:cubicBezTo>
                    <a:cubicBezTo>
                      <a:pt x="180" y="181"/>
                      <a:pt x="176" y="175"/>
                      <a:pt x="173" y="170"/>
                    </a:cubicBezTo>
                    <a:cubicBezTo>
                      <a:pt x="174" y="169"/>
                      <a:pt x="176" y="167"/>
                      <a:pt x="177" y="166"/>
                    </a:cubicBezTo>
                    <a:cubicBezTo>
                      <a:pt x="182" y="169"/>
                      <a:pt x="188" y="172"/>
                      <a:pt x="189" y="173"/>
                    </a:cubicBezTo>
                    <a:cubicBezTo>
                      <a:pt x="190" y="174"/>
                      <a:pt x="192" y="174"/>
                      <a:pt x="193" y="174"/>
                    </a:cubicBezTo>
                    <a:cubicBezTo>
                      <a:pt x="194" y="173"/>
                      <a:pt x="195" y="173"/>
                      <a:pt x="196" y="172"/>
                    </a:cubicBezTo>
                    <a:cubicBezTo>
                      <a:pt x="196" y="171"/>
                      <a:pt x="197" y="169"/>
                      <a:pt x="197" y="168"/>
                    </a:cubicBezTo>
                    <a:cubicBezTo>
                      <a:pt x="197" y="167"/>
                      <a:pt x="196" y="166"/>
                      <a:pt x="195" y="165"/>
                    </a:cubicBezTo>
                    <a:cubicBezTo>
                      <a:pt x="194" y="164"/>
                      <a:pt x="189" y="160"/>
                      <a:pt x="184" y="156"/>
                    </a:cubicBezTo>
                    <a:cubicBezTo>
                      <a:pt x="185" y="154"/>
                      <a:pt x="186" y="152"/>
                      <a:pt x="187" y="150"/>
                    </a:cubicBezTo>
                    <a:cubicBezTo>
                      <a:pt x="193" y="152"/>
                      <a:pt x="200" y="154"/>
                      <a:pt x="201" y="155"/>
                    </a:cubicBezTo>
                    <a:cubicBezTo>
                      <a:pt x="202" y="155"/>
                      <a:pt x="204" y="155"/>
                      <a:pt x="205" y="154"/>
                    </a:cubicBezTo>
                    <a:cubicBezTo>
                      <a:pt x="206" y="154"/>
                      <a:pt x="207" y="153"/>
                      <a:pt x="207" y="152"/>
                    </a:cubicBezTo>
                    <a:cubicBezTo>
                      <a:pt x="208" y="151"/>
                      <a:pt x="208" y="150"/>
                      <a:pt x="207" y="148"/>
                    </a:cubicBezTo>
                    <a:cubicBezTo>
                      <a:pt x="207" y="147"/>
                      <a:pt x="206" y="146"/>
                      <a:pt x="205" y="146"/>
                    </a:cubicBezTo>
                    <a:cubicBezTo>
                      <a:pt x="204" y="145"/>
                      <a:pt x="198" y="142"/>
                      <a:pt x="192" y="139"/>
                    </a:cubicBezTo>
                    <a:cubicBezTo>
                      <a:pt x="193" y="137"/>
                      <a:pt x="194" y="135"/>
                      <a:pt x="194" y="133"/>
                    </a:cubicBezTo>
                    <a:cubicBezTo>
                      <a:pt x="201" y="133"/>
                      <a:pt x="207" y="134"/>
                      <a:pt x="209" y="134"/>
                    </a:cubicBezTo>
                    <a:cubicBezTo>
                      <a:pt x="210" y="134"/>
                      <a:pt x="211" y="134"/>
                      <a:pt x="212" y="133"/>
                    </a:cubicBezTo>
                    <a:cubicBezTo>
                      <a:pt x="213" y="133"/>
                      <a:pt x="214" y="132"/>
                      <a:pt x="214" y="130"/>
                    </a:cubicBezTo>
                    <a:cubicBezTo>
                      <a:pt x="214" y="129"/>
                      <a:pt x="214" y="128"/>
                      <a:pt x="214" y="127"/>
                    </a:cubicBezTo>
                    <a:cubicBezTo>
                      <a:pt x="213" y="126"/>
                      <a:pt x="212" y="125"/>
                      <a:pt x="211" y="125"/>
                    </a:cubicBezTo>
                    <a:cubicBezTo>
                      <a:pt x="210" y="124"/>
                      <a:pt x="203" y="122"/>
                      <a:pt x="197" y="120"/>
                    </a:cubicBezTo>
                    <a:cubicBezTo>
                      <a:pt x="197" y="118"/>
                      <a:pt x="198" y="116"/>
                      <a:pt x="198" y="114"/>
                    </a:cubicBezTo>
                    <a:cubicBezTo>
                      <a:pt x="204" y="114"/>
                      <a:pt x="211" y="113"/>
                      <a:pt x="212" y="113"/>
                    </a:cubicBezTo>
                    <a:close/>
                    <a:moveTo>
                      <a:pt x="48" y="123"/>
                    </a:moveTo>
                    <a:cubicBezTo>
                      <a:pt x="40" y="123"/>
                      <a:pt x="33" y="116"/>
                      <a:pt x="33" y="108"/>
                    </a:cubicBezTo>
                    <a:cubicBezTo>
                      <a:pt x="33" y="99"/>
                      <a:pt x="40" y="92"/>
                      <a:pt x="48" y="92"/>
                    </a:cubicBezTo>
                    <a:cubicBezTo>
                      <a:pt x="57" y="92"/>
                      <a:pt x="64" y="99"/>
                      <a:pt x="64" y="108"/>
                    </a:cubicBezTo>
                    <a:cubicBezTo>
                      <a:pt x="64" y="116"/>
                      <a:pt x="57" y="123"/>
                      <a:pt x="48" y="123"/>
                    </a:cubicBezTo>
                    <a:close/>
                    <a:moveTo>
                      <a:pt x="108" y="33"/>
                    </a:moveTo>
                    <a:cubicBezTo>
                      <a:pt x="117" y="33"/>
                      <a:pt x="123" y="39"/>
                      <a:pt x="123" y="48"/>
                    </a:cubicBezTo>
                    <a:cubicBezTo>
                      <a:pt x="123" y="56"/>
                      <a:pt x="117" y="63"/>
                      <a:pt x="108" y="63"/>
                    </a:cubicBezTo>
                    <a:cubicBezTo>
                      <a:pt x="100" y="63"/>
                      <a:pt x="93" y="56"/>
                      <a:pt x="93" y="48"/>
                    </a:cubicBezTo>
                    <a:cubicBezTo>
                      <a:pt x="93" y="39"/>
                      <a:pt x="100" y="33"/>
                      <a:pt x="108" y="33"/>
                    </a:cubicBezTo>
                    <a:close/>
                    <a:moveTo>
                      <a:pt x="108" y="183"/>
                    </a:moveTo>
                    <a:cubicBezTo>
                      <a:pt x="100" y="183"/>
                      <a:pt x="93" y="176"/>
                      <a:pt x="93" y="168"/>
                    </a:cubicBezTo>
                    <a:cubicBezTo>
                      <a:pt x="93" y="159"/>
                      <a:pt x="100" y="152"/>
                      <a:pt x="108" y="152"/>
                    </a:cubicBezTo>
                    <a:cubicBezTo>
                      <a:pt x="117" y="152"/>
                      <a:pt x="123" y="159"/>
                      <a:pt x="123" y="168"/>
                    </a:cubicBezTo>
                    <a:cubicBezTo>
                      <a:pt x="123" y="176"/>
                      <a:pt x="117" y="183"/>
                      <a:pt x="108" y="183"/>
                    </a:cubicBezTo>
                    <a:close/>
                    <a:moveTo>
                      <a:pt x="108" y="129"/>
                    </a:moveTo>
                    <a:cubicBezTo>
                      <a:pt x="96" y="129"/>
                      <a:pt x="87" y="120"/>
                      <a:pt x="87" y="108"/>
                    </a:cubicBezTo>
                    <a:cubicBezTo>
                      <a:pt x="87" y="96"/>
                      <a:pt x="96" y="87"/>
                      <a:pt x="108" y="87"/>
                    </a:cubicBezTo>
                    <a:cubicBezTo>
                      <a:pt x="120" y="87"/>
                      <a:pt x="129" y="96"/>
                      <a:pt x="129" y="108"/>
                    </a:cubicBezTo>
                    <a:cubicBezTo>
                      <a:pt x="129" y="120"/>
                      <a:pt x="120" y="129"/>
                      <a:pt x="108" y="129"/>
                    </a:cubicBezTo>
                    <a:close/>
                    <a:moveTo>
                      <a:pt x="168" y="123"/>
                    </a:moveTo>
                    <a:cubicBezTo>
                      <a:pt x="159" y="123"/>
                      <a:pt x="152" y="116"/>
                      <a:pt x="152" y="108"/>
                    </a:cubicBezTo>
                    <a:cubicBezTo>
                      <a:pt x="152" y="99"/>
                      <a:pt x="159" y="92"/>
                      <a:pt x="168" y="92"/>
                    </a:cubicBezTo>
                    <a:cubicBezTo>
                      <a:pt x="176" y="92"/>
                      <a:pt x="183" y="99"/>
                      <a:pt x="183" y="108"/>
                    </a:cubicBezTo>
                    <a:cubicBezTo>
                      <a:pt x="183" y="116"/>
                      <a:pt x="176" y="123"/>
                      <a:pt x="168" y="123"/>
                    </a:cubicBezTo>
                    <a:close/>
                  </a:path>
                </a:pathLst>
              </a:custGeom>
              <a:solidFill>
                <a:srgbClr val="B7B7B8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3" name="işlîḋe">
                <a:extLst>
                  <a:ext uri="{FF2B5EF4-FFF2-40B4-BE49-F238E27FC236}">
                    <a16:creationId xmlns:a16="http://schemas.microsoft.com/office/drawing/2014/main" id="{1B125FA9-2E37-4362-88D9-05ED13B641B3}"/>
                  </a:ext>
                </a:extLst>
              </p:cNvPr>
              <p:cNvSpPr/>
              <p:nvPr/>
            </p:nvSpPr>
            <p:spPr bwMode="auto">
              <a:xfrm>
                <a:off x="2520" y="2186"/>
                <a:ext cx="77" cy="76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0" y="32"/>
                  </a:cxn>
                  <a:cxn ang="0">
                    <a:pos x="32" y="64"/>
                  </a:cxn>
                  <a:cxn ang="0">
                    <a:pos x="64" y="32"/>
                  </a:cxn>
                  <a:cxn ang="0">
                    <a:pos x="32" y="0"/>
                  </a:cxn>
                  <a:cxn ang="0">
                    <a:pos x="32" y="48"/>
                  </a:cxn>
                  <a:cxn ang="0">
                    <a:pos x="16" y="32"/>
                  </a:cxn>
                  <a:cxn ang="0">
                    <a:pos x="32" y="16"/>
                  </a:cxn>
                  <a:cxn ang="0">
                    <a:pos x="48" y="32"/>
                  </a:cxn>
                  <a:cxn ang="0">
                    <a:pos x="32" y="48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cubicBezTo>
                      <a:pt x="14" y="0"/>
                      <a:pt x="0" y="14"/>
                      <a:pt x="0" y="32"/>
                    </a:cubicBezTo>
                    <a:cubicBezTo>
                      <a:pt x="0" y="50"/>
                      <a:pt x="14" y="64"/>
                      <a:pt x="32" y="64"/>
                    </a:cubicBezTo>
                    <a:cubicBezTo>
                      <a:pt x="50" y="64"/>
                      <a:pt x="64" y="50"/>
                      <a:pt x="64" y="32"/>
                    </a:cubicBezTo>
                    <a:cubicBezTo>
                      <a:pt x="64" y="14"/>
                      <a:pt x="50" y="0"/>
                      <a:pt x="32" y="0"/>
                    </a:cubicBezTo>
                    <a:close/>
                    <a:moveTo>
                      <a:pt x="32" y="48"/>
                    </a:moveTo>
                    <a:cubicBezTo>
                      <a:pt x="23" y="48"/>
                      <a:pt x="16" y="41"/>
                      <a:pt x="16" y="32"/>
                    </a:cubicBezTo>
                    <a:cubicBezTo>
                      <a:pt x="16" y="23"/>
                      <a:pt x="23" y="16"/>
                      <a:pt x="32" y="16"/>
                    </a:cubicBezTo>
                    <a:cubicBezTo>
                      <a:pt x="41" y="16"/>
                      <a:pt x="48" y="23"/>
                      <a:pt x="48" y="32"/>
                    </a:cubicBezTo>
                    <a:cubicBezTo>
                      <a:pt x="48" y="41"/>
                      <a:pt x="41" y="48"/>
                      <a:pt x="32" y="48"/>
                    </a:cubicBezTo>
                    <a:close/>
                  </a:path>
                </a:pathLst>
              </a:custGeom>
              <a:solidFill>
                <a:srgbClr val="DCDBDB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4" name="ïṥḻîdê">
                <a:extLst>
                  <a:ext uri="{FF2B5EF4-FFF2-40B4-BE49-F238E27FC236}">
                    <a16:creationId xmlns:a16="http://schemas.microsoft.com/office/drawing/2014/main" id="{2EF7B10C-2F3C-4307-A344-B6F53446B275}"/>
                  </a:ext>
                </a:extLst>
              </p:cNvPr>
              <p:cNvSpPr/>
              <p:nvPr/>
            </p:nvSpPr>
            <p:spPr bwMode="auto">
              <a:xfrm>
                <a:off x="1674" y="2260"/>
                <a:ext cx="138" cy="138"/>
              </a:xfrm>
              <a:custGeom>
                <a:avLst/>
                <a:gdLst/>
                <a:ahLst/>
                <a:cxnLst>
                  <a:cxn ang="0">
                    <a:pos x="50" y="4"/>
                  </a:cxn>
                  <a:cxn ang="0">
                    <a:pos x="4" y="65"/>
                  </a:cxn>
                  <a:cxn ang="0">
                    <a:pos x="65" y="111"/>
                  </a:cxn>
                  <a:cxn ang="0">
                    <a:pos x="111" y="50"/>
                  </a:cxn>
                  <a:cxn ang="0">
                    <a:pos x="50" y="4"/>
                  </a:cxn>
                  <a:cxn ang="0">
                    <a:pos x="61" y="79"/>
                  </a:cxn>
                  <a:cxn ang="0">
                    <a:pos x="36" y="61"/>
                  </a:cxn>
                  <a:cxn ang="0">
                    <a:pos x="55" y="36"/>
                  </a:cxn>
                  <a:cxn ang="0">
                    <a:pos x="79" y="54"/>
                  </a:cxn>
                  <a:cxn ang="0">
                    <a:pos x="61" y="79"/>
                  </a:cxn>
                </a:cxnLst>
                <a:rect l="0" t="0" r="r" b="b"/>
                <a:pathLst>
                  <a:path w="115" h="115">
                    <a:moveTo>
                      <a:pt x="50" y="4"/>
                    </a:moveTo>
                    <a:cubicBezTo>
                      <a:pt x="21" y="8"/>
                      <a:pt x="0" y="36"/>
                      <a:pt x="4" y="65"/>
                    </a:cubicBezTo>
                    <a:cubicBezTo>
                      <a:pt x="9" y="95"/>
                      <a:pt x="36" y="115"/>
                      <a:pt x="65" y="111"/>
                    </a:cubicBezTo>
                    <a:cubicBezTo>
                      <a:pt x="95" y="107"/>
                      <a:pt x="115" y="79"/>
                      <a:pt x="111" y="50"/>
                    </a:cubicBezTo>
                    <a:cubicBezTo>
                      <a:pt x="107" y="20"/>
                      <a:pt x="79" y="0"/>
                      <a:pt x="50" y="4"/>
                    </a:cubicBezTo>
                    <a:close/>
                    <a:moveTo>
                      <a:pt x="61" y="79"/>
                    </a:moveTo>
                    <a:cubicBezTo>
                      <a:pt x="49" y="81"/>
                      <a:pt x="38" y="72"/>
                      <a:pt x="36" y="61"/>
                    </a:cubicBezTo>
                    <a:cubicBezTo>
                      <a:pt x="34" y="49"/>
                      <a:pt x="43" y="37"/>
                      <a:pt x="55" y="36"/>
                    </a:cubicBezTo>
                    <a:cubicBezTo>
                      <a:pt x="67" y="34"/>
                      <a:pt x="78" y="42"/>
                      <a:pt x="79" y="54"/>
                    </a:cubicBezTo>
                    <a:cubicBezTo>
                      <a:pt x="81" y="66"/>
                      <a:pt x="73" y="77"/>
                      <a:pt x="61" y="79"/>
                    </a:cubicBezTo>
                    <a:close/>
                  </a:path>
                </a:pathLst>
              </a:custGeom>
              <a:solidFill>
                <a:srgbClr val="DAD7C6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5" name="íṧlîḋé">
                <a:extLst>
                  <a:ext uri="{FF2B5EF4-FFF2-40B4-BE49-F238E27FC236}">
                    <a16:creationId xmlns:a16="http://schemas.microsoft.com/office/drawing/2014/main" id="{1FB13A92-5A54-45E6-B07E-018AB6E0AEEB}"/>
                  </a:ext>
                </a:extLst>
              </p:cNvPr>
              <p:cNvSpPr/>
              <p:nvPr/>
            </p:nvSpPr>
            <p:spPr bwMode="auto">
              <a:xfrm>
                <a:off x="1636" y="2220"/>
                <a:ext cx="213" cy="214"/>
              </a:xfrm>
              <a:custGeom>
                <a:avLst/>
                <a:gdLst/>
                <a:ahLst/>
                <a:cxnLst>
                  <a:cxn ang="0">
                    <a:pos x="171" y="70"/>
                  </a:cxn>
                  <a:cxn ang="0">
                    <a:pos x="145" y="57"/>
                  </a:cxn>
                  <a:cxn ang="0">
                    <a:pos x="161" y="38"/>
                  </a:cxn>
                  <a:cxn ang="0">
                    <a:pos x="155" y="31"/>
                  </a:cxn>
                  <a:cxn ang="0">
                    <a:pos x="134" y="43"/>
                  </a:cxn>
                  <a:cxn ang="0">
                    <a:pos x="127" y="14"/>
                  </a:cxn>
                  <a:cxn ang="0">
                    <a:pos x="122" y="6"/>
                  </a:cxn>
                  <a:cxn ang="0">
                    <a:pos x="114" y="9"/>
                  </a:cxn>
                  <a:cxn ang="0">
                    <a:pos x="88" y="23"/>
                  </a:cxn>
                  <a:cxn ang="0">
                    <a:pos x="81" y="1"/>
                  </a:cxn>
                  <a:cxn ang="0">
                    <a:pos x="72" y="3"/>
                  </a:cxn>
                  <a:cxn ang="0">
                    <a:pos x="71" y="25"/>
                  </a:cxn>
                  <a:cxn ang="0">
                    <a:pos x="43" y="19"/>
                  </a:cxn>
                  <a:cxn ang="0">
                    <a:pos x="34" y="19"/>
                  </a:cxn>
                  <a:cxn ang="0">
                    <a:pos x="32" y="28"/>
                  </a:cxn>
                  <a:cxn ang="0">
                    <a:pos x="33" y="57"/>
                  </a:cxn>
                  <a:cxn ang="0">
                    <a:pos x="9" y="52"/>
                  </a:cxn>
                  <a:cxn ang="0">
                    <a:pos x="6" y="61"/>
                  </a:cxn>
                  <a:cxn ang="0">
                    <a:pos x="27" y="74"/>
                  </a:cxn>
                  <a:cxn ang="0">
                    <a:pos x="5" y="94"/>
                  </a:cxn>
                  <a:cxn ang="0">
                    <a:pos x="0" y="102"/>
                  </a:cxn>
                  <a:cxn ang="0">
                    <a:pos x="7" y="108"/>
                  </a:cxn>
                  <a:cxn ang="0">
                    <a:pos x="34" y="122"/>
                  </a:cxn>
                  <a:cxn ang="0">
                    <a:pos x="17" y="140"/>
                  </a:cxn>
                  <a:cxn ang="0">
                    <a:pos x="23" y="147"/>
                  </a:cxn>
                  <a:cxn ang="0">
                    <a:pos x="44" y="136"/>
                  </a:cxn>
                  <a:cxn ang="0">
                    <a:pos x="52" y="164"/>
                  </a:cxn>
                  <a:cxn ang="0">
                    <a:pos x="56" y="172"/>
                  </a:cxn>
                  <a:cxn ang="0">
                    <a:pos x="64" y="169"/>
                  </a:cxn>
                  <a:cxn ang="0">
                    <a:pos x="90" y="155"/>
                  </a:cxn>
                  <a:cxn ang="0">
                    <a:pos x="97" y="177"/>
                  </a:cxn>
                  <a:cxn ang="0">
                    <a:pos x="106" y="176"/>
                  </a:cxn>
                  <a:cxn ang="0">
                    <a:pos x="107" y="153"/>
                  </a:cxn>
                  <a:cxn ang="0">
                    <a:pos x="135" y="159"/>
                  </a:cxn>
                  <a:cxn ang="0">
                    <a:pos x="144" y="160"/>
                  </a:cxn>
                  <a:cxn ang="0">
                    <a:pos x="146" y="151"/>
                  </a:cxn>
                  <a:cxn ang="0">
                    <a:pos x="145" y="121"/>
                  </a:cxn>
                  <a:cxn ang="0">
                    <a:pos x="169" y="126"/>
                  </a:cxn>
                  <a:cxn ang="0">
                    <a:pos x="172" y="118"/>
                  </a:cxn>
                  <a:cxn ang="0">
                    <a:pos x="151" y="105"/>
                  </a:cxn>
                  <a:cxn ang="0">
                    <a:pos x="173" y="84"/>
                  </a:cxn>
                  <a:cxn ang="0">
                    <a:pos x="178" y="76"/>
                  </a:cxn>
                  <a:cxn ang="0">
                    <a:pos x="96" y="137"/>
                  </a:cxn>
                  <a:cxn ang="0">
                    <a:pos x="82" y="41"/>
                  </a:cxn>
                  <a:cxn ang="0">
                    <a:pos x="96" y="137"/>
                  </a:cxn>
                </a:cxnLst>
                <a:rect l="0" t="0" r="r" b="b"/>
                <a:pathLst>
                  <a:path w="178" h="178">
                    <a:moveTo>
                      <a:pt x="175" y="72"/>
                    </a:moveTo>
                    <a:cubicBezTo>
                      <a:pt x="174" y="71"/>
                      <a:pt x="173" y="70"/>
                      <a:pt x="171" y="70"/>
                    </a:cubicBezTo>
                    <a:cubicBezTo>
                      <a:pt x="169" y="71"/>
                      <a:pt x="159" y="71"/>
                      <a:pt x="151" y="71"/>
                    </a:cubicBezTo>
                    <a:cubicBezTo>
                      <a:pt x="149" y="66"/>
                      <a:pt x="147" y="61"/>
                      <a:pt x="145" y="57"/>
                    </a:cubicBezTo>
                    <a:cubicBezTo>
                      <a:pt x="151" y="51"/>
                      <a:pt x="158" y="44"/>
                      <a:pt x="159" y="43"/>
                    </a:cubicBezTo>
                    <a:cubicBezTo>
                      <a:pt x="160" y="42"/>
                      <a:pt x="161" y="40"/>
                      <a:pt x="161" y="38"/>
                    </a:cubicBezTo>
                    <a:cubicBezTo>
                      <a:pt x="161" y="37"/>
                      <a:pt x="161" y="35"/>
                      <a:pt x="160" y="34"/>
                    </a:cubicBezTo>
                    <a:cubicBezTo>
                      <a:pt x="158" y="32"/>
                      <a:pt x="157" y="31"/>
                      <a:pt x="155" y="31"/>
                    </a:cubicBezTo>
                    <a:cubicBezTo>
                      <a:pt x="154" y="31"/>
                      <a:pt x="152" y="31"/>
                      <a:pt x="151" y="32"/>
                    </a:cubicBezTo>
                    <a:cubicBezTo>
                      <a:pt x="149" y="33"/>
                      <a:pt x="141" y="38"/>
                      <a:pt x="134" y="43"/>
                    </a:cubicBezTo>
                    <a:cubicBezTo>
                      <a:pt x="130" y="39"/>
                      <a:pt x="126" y="35"/>
                      <a:pt x="121" y="32"/>
                    </a:cubicBezTo>
                    <a:cubicBezTo>
                      <a:pt x="124" y="24"/>
                      <a:pt x="126" y="16"/>
                      <a:pt x="127" y="14"/>
                    </a:cubicBezTo>
                    <a:cubicBezTo>
                      <a:pt x="127" y="12"/>
                      <a:pt x="127" y="11"/>
                      <a:pt x="126" y="9"/>
                    </a:cubicBezTo>
                    <a:cubicBezTo>
                      <a:pt x="125" y="8"/>
                      <a:pt x="124" y="7"/>
                      <a:pt x="122" y="6"/>
                    </a:cubicBezTo>
                    <a:cubicBezTo>
                      <a:pt x="121" y="5"/>
                      <a:pt x="119" y="5"/>
                      <a:pt x="118" y="6"/>
                    </a:cubicBezTo>
                    <a:cubicBezTo>
                      <a:pt x="116" y="6"/>
                      <a:pt x="115" y="7"/>
                      <a:pt x="114" y="9"/>
                    </a:cubicBezTo>
                    <a:cubicBezTo>
                      <a:pt x="113" y="10"/>
                      <a:pt x="109" y="18"/>
                      <a:pt x="105" y="25"/>
                    </a:cubicBezTo>
                    <a:cubicBezTo>
                      <a:pt x="100" y="24"/>
                      <a:pt x="94" y="23"/>
                      <a:pt x="88" y="23"/>
                    </a:cubicBezTo>
                    <a:cubicBezTo>
                      <a:pt x="86" y="15"/>
                      <a:pt x="84" y="7"/>
                      <a:pt x="84" y="5"/>
                    </a:cubicBezTo>
                    <a:cubicBezTo>
                      <a:pt x="84" y="4"/>
                      <a:pt x="83" y="2"/>
                      <a:pt x="81" y="1"/>
                    </a:cubicBezTo>
                    <a:cubicBezTo>
                      <a:pt x="80" y="1"/>
                      <a:pt x="78" y="0"/>
                      <a:pt x="76" y="0"/>
                    </a:cubicBezTo>
                    <a:cubicBezTo>
                      <a:pt x="75" y="1"/>
                      <a:pt x="73" y="1"/>
                      <a:pt x="72" y="3"/>
                    </a:cubicBezTo>
                    <a:cubicBezTo>
                      <a:pt x="71" y="4"/>
                      <a:pt x="70" y="6"/>
                      <a:pt x="70" y="7"/>
                    </a:cubicBezTo>
                    <a:cubicBezTo>
                      <a:pt x="71" y="9"/>
                      <a:pt x="71" y="17"/>
                      <a:pt x="71" y="25"/>
                    </a:cubicBezTo>
                    <a:cubicBezTo>
                      <a:pt x="66" y="27"/>
                      <a:pt x="60" y="29"/>
                      <a:pt x="56" y="32"/>
                    </a:cubicBezTo>
                    <a:cubicBezTo>
                      <a:pt x="50" y="27"/>
                      <a:pt x="44" y="20"/>
                      <a:pt x="43" y="19"/>
                    </a:cubicBezTo>
                    <a:cubicBezTo>
                      <a:pt x="42" y="18"/>
                      <a:pt x="40" y="17"/>
                      <a:pt x="38" y="17"/>
                    </a:cubicBezTo>
                    <a:cubicBezTo>
                      <a:pt x="37" y="17"/>
                      <a:pt x="35" y="18"/>
                      <a:pt x="34" y="19"/>
                    </a:cubicBezTo>
                    <a:cubicBezTo>
                      <a:pt x="32" y="20"/>
                      <a:pt x="32" y="21"/>
                      <a:pt x="31" y="23"/>
                    </a:cubicBezTo>
                    <a:cubicBezTo>
                      <a:pt x="31" y="24"/>
                      <a:pt x="31" y="26"/>
                      <a:pt x="32" y="28"/>
                    </a:cubicBezTo>
                    <a:cubicBezTo>
                      <a:pt x="33" y="29"/>
                      <a:pt x="38" y="37"/>
                      <a:pt x="42" y="44"/>
                    </a:cubicBezTo>
                    <a:cubicBezTo>
                      <a:pt x="39" y="48"/>
                      <a:pt x="35" y="52"/>
                      <a:pt x="33" y="57"/>
                    </a:cubicBezTo>
                    <a:cubicBezTo>
                      <a:pt x="25" y="55"/>
                      <a:pt x="16" y="52"/>
                      <a:pt x="14" y="52"/>
                    </a:cubicBezTo>
                    <a:cubicBezTo>
                      <a:pt x="12" y="51"/>
                      <a:pt x="11" y="51"/>
                      <a:pt x="9" y="52"/>
                    </a:cubicBezTo>
                    <a:cubicBezTo>
                      <a:pt x="8" y="53"/>
                      <a:pt x="7" y="54"/>
                      <a:pt x="6" y="56"/>
                    </a:cubicBezTo>
                    <a:cubicBezTo>
                      <a:pt x="5" y="57"/>
                      <a:pt x="5" y="59"/>
                      <a:pt x="6" y="61"/>
                    </a:cubicBezTo>
                    <a:cubicBezTo>
                      <a:pt x="6" y="62"/>
                      <a:pt x="7" y="64"/>
                      <a:pt x="9" y="64"/>
                    </a:cubicBezTo>
                    <a:cubicBezTo>
                      <a:pt x="11" y="65"/>
                      <a:pt x="19" y="70"/>
                      <a:pt x="27" y="74"/>
                    </a:cubicBezTo>
                    <a:cubicBezTo>
                      <a:pt x="26" y="79"/>
                      <a:pt x="25" y="84"/>
                      <a:pt x="25" y="89"/>
                    </a:cubicBezTo>
                    <a:cubicBezTo>
                      <a:pt x="17" y="91"/>
                      <a:pt x="7" y="94"/>
                      <a:pt x="5" y="94"/>
                    </a:cubicBezTo>
                    <a:cubicBezTo>
                      <a:pt x="4" y="95"/>
                      <a:pt x="2" y="96"/>
                      <a:pt x="1" y="97"/>
                    </a:cubicBezTo>
                    <a:cubicBezTo>
                      <a:pt x="1" y="99"/>
                      <a:pt x="0" y="100"/>
                      <a:pt x="0" y="102"/>
                    </a:cubicBezTo>
                    <a:cubicBezTo>
                      <a:pt x="1" y="104"/>
                      <a:pt x="2" y="105"/>
                      <a:pt x="3" y="106"/>
                    </a:cubicBezTo>
                    <a:cubicBezTo>
                      <a:pt x="4" y="107"/>
                      <a:pt x="6" y="108"/>
                      <a:pt x="7" y="108"/>
                    </a:cubicBezTo>
                    <a:cubicBezTo>
                      <a:pt x="9" y="108"/>
                      <a:pt x="19" y="107"/>
                      <a:pt x="28" y="107"/>
                    </a:cubicBezTo>
                    <a:cubicBezTo>
                      <a:pt x="29" y="112"/>
                      <a:pt x="31" y="117"/>
                      <a:pt x="34" y="122"/>
                    </a:cubicBezTo>
                    <a:cubicBezTo>
                      <a:pt x="27" y="128"/>
                      <a:pt x="21" y="134"/>
                      <a:pt x="19" y="135"/>
                    </a:cubicBezTo>
                    <a:cubicBezTo>
                      <a:pt x="18" y="137"/>
                      <a:pt x="17" y="138"/>
                      <a:pt x="17" y="140"/>
                    </a:cubicBezTo>
                    <a:cubicBezTo>
                      <a:pt x="17" y="142"/>
                      <a:pt x="18" y="143"/>
                      <a:pt x="19" y="145"/>
                    </a:cubicBezTo>
                    <a:cubicBezTo>
                      <a:pt x="20" y="146"/>
                      <a:pt x="21" y="147"/>
                      <a:pt x="23" y="147"/>
                    </a:cubicBezTo>
                    <a:cubicBezTo>
                      <a:pt x="24" y="147"/>
                      <a:pt x="26" y="147"/>
                      <a:pt x="28" y="146"/>
                    </a:cubicBezTo>
                    <a:cubicBezTo>
                      <a:pt x="29" y="145"/>
                      <a:pt x="37" y="140"/>
                      <a:pt x="44" y="136"/>
                    </a:cubicBezTo>
                    <a:cubicBezTo>
                      <a:pt x="48" y="140"/>
                      <a:pt x="52" y="143"/>
                      <a:pt x="57" y="146"/>
                    </a:cubicBezTo>
                    <a:cubicBezTo>
                      <a:pt x="55" y="154"/>
                      <a:pt x="52" y="163"/>
                      <a:pt x="52" y="164"/>
                    </a:cubicBezTo>
                    <a:cubicBezTo>
                      <a:pt x="51" y="166"/>
                      <a:pt x="51" y="168"/>
                      <a:pt x="52" y="169"/>
                    </a:cubicBezTo>
                    <a:cubicBezTo>
                      <a:pt x="53" y="171"/>
                      <a:pt x="54" y="172"/>
                      <a:pt x="56" y="172"/>
                    </a:cubicBezTo>
                    <a:cubicBezTo>
                      <a:pt x="57" y="173"/>
                      <a:pt x="59" y="173"/>
                      <a:pt x="61" y="173"/>
                    </a:cubicBezTo>
                    <a:cubicBezTo>
                      <a:pt x="62" y="172"/>
                      <a:pt x="64" y="171"/>
                      <a:pt x="64" y="169"/>
                    </a:cubicBezTo>
                    <a:cubicBezTo>
                      <a:pt x="65" y="168"/>
                      <a:pt x="69" y="160"/>
                      <a:pt x="73" y="153"/>
                    </a:cubicBezTo>
                    <a:cubicBezTo>
                      <a:pt x="78" y="155"/>
                      <a:pt x="84" y="155"/>
                      <a:pt x="90" y="155"/>
                    </a:cubicBezTo>
                    <a:cubicBezTo>
                      <a:pt x="92" y="163"/>
                      <a:pt x="94" y="171"/>
                      <a:pt x="94" y="173"/>
                    </a:cubicBezTo>
                    <a:cubicBezTo>
                      <a:pt x="95" y="175"/>
                      <a:pt x="96" y="176"/>
                      <a:pt x="97" y="177"/>
                    </a:cubicBezTo>
                    <a:cubicBezTo>
                      <a:pt x="98" y="178"/>
                      <a:pt x="100" y="178"/>
                      <a:pt x="102" y="178"/>
                    </a:cubicBezTo>
                    <a:cubicBezTo>
                      <a:pt x="104" y="178"/>
                      <a:pt x="105" y="177"/>
                      <a:pt x="106" y="176"/>
                    </a:cubicBezTo>
                    <a:cubicBezTo>
                      <a:pt x="107" y="174"/>
                      <a:pt x="108" y="173"/>
                      <a:pt x="108" y="171"/>
                    </a:cubicBezTo>
                    <a:cubicBezTo>
                      <a:pt x="108" y="169"/>
                      <a:pt x="107" y="161"/>
                      <a:pt x="107" y="153"/>
                    </a:cubicBezTo>
                    <a:cubicBezTo>
                      <a:pt x="113" y="151"/>
                      <a:pt x="118" y="149"/>
                      <a:pt x="123" y="146"/>
                    </a:cubicBezTo>
                    <a:cubicBezTo>
                      <a:pt x="128" y="152"/>
                      <a:pt x="134" y="158"/>
                      <a:pt x="135" y="159"/>
                    </a:cubicBezTo>
                    <a:cubicBezTo>
                      <a:pt x="137" y="161"/>
                      <a:pt x="138" y="161"/>
                      <a:pt x="140" y="161"/>
                    </a:cubicBezTo>
                    <a:cubicBezTo>
                      <a:pt x="141" y="161"/>
                      <a:pt x="143" y="161"/>
                      <a:pt x="144" y="160"/>
                    </a:cubicBezTo>
                    <a:cubicBezTo>
                      <a:pt x="146" y="159"/>
                      <a:pt x="147" y="157"/>
                      <a:pt x="147" y="156"/>
                    </a:cubicBezTo>
                    <a:cubicBezTo>
                      <a:pt x="147" y="154"/>
                      <a:pt x="147" y="152"/>
                      <a:pt x="146" y="151"/>
                    </a:cubicBezTo>
                    <a:cubicBezTo>
                      <a:pt x="145" y="149"/>
                      <a:pt x="140" y="142"/>
                      <a:pt x="136" y="135"/>
                    </a:cubicBezTo>
                    <a:cubicBezTo>
                      <a:pt x="140" y="131"/>
                      <a:pt x="143" y="126"/>
                      <a:pt x="145" y="121"/>
                    </a:cubicBezTo>
                    <a:cubicBezTo>
                      <a:pt x="154" y="124"/>
                      <a:pt x="162" y="126"/>
                      <a:pt x="164" y="127"/>
                    </a:cubicBezTo>
                    <a:cubicBezTo>
                      <a:pt x="166" y="127"/>
                      <a:pt x="168" y="127"/>
                      <a:pt x="169" y="126"/>
                    </a:cubicBezTo>
                    <a:cubicBezTo>
                      <a:pt x="170" y="125"/>
                      <a:pt x="172" y="124"/>
                      <a:pt x="172" y="123"/>
                    </a:cubicBezTo>
                    <a:cubicBezTo>
                      <a:pt x="173" y="121"/>
                      <a:pt x="173" y="119"/>
                      <a:pt x="172" y="118"/>
                    </a:cubicBezTo>
                    <a:cubicBezTo>
                      <a:pt x="172" y="116"/>
                      <a:pt x="171" y="115"/>
                      <a:pt x="169" y="114"/>
                    </a:cubicBezTo>
                    <a:cubicBezTo>
                      <a:pt x="168" y="113"/>
                      <a:pt x="159" y="109"/>
                      <a:pt x="151" y="105"/>
                    </a:cubicBezTo>
                    <a:cubicBezTo>
                      <a:pt x="153" y="100"/>
                      <a:pt x="153" y="94"/>
                      <a:pt x="153" y="89"/>
                    </a:cubicBezTo>
                    <a:cubicBezTo>
                      <a:pt x="162" y="87"/>
                      <a:pt x="171" y="85"/>
                      <a:pt x="173" y="84"/>
                    </a:cubicBezTo>
                    <a:cubicBezTo>
                      <a:pt x="175" y="84"/>
                      <a:pt x="176" y="83"/>
                      <a:pt x="177" y="81"/>
                    </a:cubicBezTo>
                    <a:cubicBezTo>
                      <a:pt x="178" y="80"/>
                      <a:pt x="178" y="78"/>
                      <a:pt x="178" y="76"/>
                    </a:cubicBezTo>
                    <a:cubicBezTo>
                      <a:pt x="178" y="75"/>
                      <a:pt x="177" y="73"/>
                      <a:pt x="175" y="72"/>
                    </a:cubicBezTo>
                    <a:close/>
                    <a:moveTo>
                      <a:pt x="96" y="137"/>
                    </a:moveTo>
                    <a:cubicBezTo>
                      <a:pt x="71" y="141"/>
                      <a:pt x="47" y="122"/>
                      <a:pt x="43" y="96"/>
                    </a:cubicBezTo>
                    <a:cubicBezTo>
                      <a:pt x="39" y="69"/>
                      <a:pt x="57" y="45"/>
                      <a:pt x="82" y="41"/>
                    </a:cubicBezTo>
                    <a:cubicBezTo>
                      <a:pt x="108" y="38"/>
                      <a:pt x="131" y="56"/>
                      <a:pt x="135" y="83"/>
                    </a:cubicBezTo>
                    <a:cubicBezTo>
                      <a:pt x="139" y="109"/>
                      <a:pt x="121" y="133"/>
                      <a:pt x="96" y="137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6" name="îŝľîḍé">
                <a:extLst>
                  <a:ext uri="{FF2B5EF4-FFF2-40B4-BE49-F238E27FC236}">
                    <a16:creationId xmlns:a16="http://schemas.microsoft.com/office/drawing/2014/main" id="{C82EA297-66CF-46EA-8369-FE4488050354}"/>
                  </a:ext>
                </a:extLst>
              </p:cNvPr>
              <p:cNvSpPr/>
              <p:nvPr/>
            </p:nvSpPr>
            <p:spPr bwMode="auto">
              <a:xfrm>
                <a:off x="1702" y="2286"/>
                <a:ext cx="82" cy="82"/>
              </a:xfrm>
              <a:custGeom>
                <a:avLst/>
                <a:gdLst/>
                <a:ahLst/>
                <a:cxnLst>
                  <a:cxn ang="0">
                    <a:pos x="30" y="3"/>
                  </a:cxn>
                  <a:cxn ang="0">
                    <a:pos x="3" y="39"/>
                  </a:cxn>
                  <a:cxn ang="0">
                    <a:pos x="39" y="66"/>
                  </a:cxn>
                  <a:cxn ang="0">
                    <a:pos x="66" y="30"/>
                  </a:cxn>
                  <a:cxn ang="0">
                    <a:pos x="30" y="3"/>
                  </a:cxn>
                  <a:cxn ang="0">
                    <a:pos x="36" y="50"/>
                  </a:cxn>
                  <a:cxn ang="0">
                    <a:pos x="18" y="36"/>
                  </a:cxn>
                  <a:cxn ang="0">
                    <a:pos x="32" y="18"/>
                  </a:cxn>
                  <a:cxn ang="0">
                    <a:pos x="50" y="32"/>
                  </a:cxn>
                  <a:cxn ang="0">
                    <a:pos x="36" y="50"/>
                  </a:cxn>
                </a:cxnLst>
                <a:rect l="0" t="0" r="r" b="b"/>
                <a:pathLst>
                  <a:path w="68" h="68">
                    <a:moveTo>
                      <a:pt x="30" y="3"/>
                    </a:moveTo>
                    <a:cubicBezTo>
                      <a:pt x="12" y="5"/>
                      <a:pt x="0" y="21"/>
                      <a:pt x="3" y="39"/>
                    </a:cubicBezTo>
                    <a:cubicBezTo>
                      <a:pt x="5" y="56"/>
                      <a:pt x="21" y="68"/>
                      <a:pt x="39" y="66"/>
                    </a:cubicBezTo>
                    <a:cubicBezTo>
                      <a:pt x="56" y="63"/>
                      <a:pt x="68" y="47"/>
                      <a:pt x="66" y="30"/>
                    </a:cubicBezTo>
                    <a:cubicBezTo>
                      <a:pt x="63" y="12"/>
                      <a:pt x="47" y="0"/>
                      <a:pt x="30" y="3"/>
                    </a:cubicBezTo>
                    <a:close/>
                    <a:moveTo>
                      <a:pt x="36" y="50"/>
                    </a:moveTo>
                    <a:cubicBezTo>
                      <a:pt x="28" y="51"/>
                      <a:pt x="20" y="45"/>
                      <a:pt x="18" y="36"/>
                    </a:cubicBezTo>
                    <a:cubicBezTo>
                      <a:pt x="17" y="28"/>
                      <a:pt x="23" y="20"/>
                      <a:pt x="32" y="18"/>
                    </a:cubicBezTo>
                    <a:cubicBezTo>
                      <a:pt x="41" y="17"/>
                      <a:pt x="49" y="23"/>
                      <a:pt x="50" y="32"/>
                    </a:cubicBezTo>
                    <a:cubicBezTo>
                      <a:pt x="51" y="41"/>
                      <a:pt x="45" y="49"/>
                      <a:pt x="36" y="50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7" name="išliḍe">
                <a:extLst>
                  <a:ext uri="{FF2B5EF4-FFF2-40B4-BE49-F238E27FC236}">
                    <a16:creationId xmlns:a16="http://schemas.microsoft.com/office/drawing/2014/main" id="{3C0E57AC-E564-4691-BCDA-42C2B92AB208}"/>
                  </a:ext>
                </a:extLst>
              </p:cNvPr>
              <p:cNvSpPr/>
              <p:nvPr/>
            </p:nvSpPr>
            <p:spPr bwMode="auto">
              <a:xfrm>
                <a:off x="1818" y="2078"/>
                <a:ext cx="179" cy="181"/>
              </a:xfrm>
              <a:custGeom>
                <a:avLst/>
                <a:gdLst/>
                <a:ahLst/>
                <a:cxnLst>
                  <a:cxn ang="0">
                    <a:pos x="133" y="80"/>
                  </a:cxn>
                  <a:cxn ang="0">
                    <a:pos x="131" y="71"/>
                  </a:cxn>
                  <a:cxn ang="0">
                    <a:pos x="146" y="67"/>
                  </a:cxn>
                  <a:cxn ang="0">
                    <a:pos x="137" y="59"/>
                  </a:cxn>
                  <a:cxn ang="0">
                    <a:pos x="126" y="52"/>
                  </a:cxn>
                  <a:cxn ang="0">
                    <a:pos x="139" y="43"/>
                  </a:cxn>
                  <a:cxn ang="0">
                    <a:pos x="128" y="39"/>
                  </a:cxn>
                  <a:cxn ang="0">
                    <a:pos x="115" y="36"/>
                  </a:cxn>
                  <a:cxn ang="0">
                    <a:pos x="124" y="23"/>
                  </a:cxn>
                  <a:cxn ang="0">
                    <a:pos x="112" y="22"/>
                  </a:cxn>
                  <a:cxn ang="0">
                    <a:pos x="99" y="24"/>
                  </a:cxn>
                  <a:cxn ang="0">
                    <a:pos x="103" y="9"/>
                  </a:cxn>
                  <a:cxn ang="0">
                    <a:pos x="92" y="13"/>
                  </a:cxn>
                  <a:cxn ang="0">
                    <a:pos x="80" y="19"/>
                  </a:cxn>
                  <a:cxn ang="0">
                    <a:pos x="79" y="4"/>
                  </a:cxn>
                  <a:cxn ang="0">
                    <a:pos x="70" y="10"/>
                  </a:cxn>
                  <a:cxn ang="0">
                    <a:pos x="60" y="20"/>
                  </a:cxn>
                  <a:cxn ang="0">
                    <a:pos x="54" y="6"/>
                  </a:cxn>
                  <a:cxn ang="0">
                    <a:pos x="48" y="16"/>
                  </a:cxn>
                  <a:cxn ang="0">
                    <a:pos x="42" y="28"/>
                  </a:cxn>
                  <a:cxn ang="0">
                    <a:pos x="32" y="18"/>
                  </a:cxn>
                  <a:cxn ang="0">
                    <a:pos x="29" y="29"/>
                  </a:cxn>
                  <a:cxn ang="0">
                    <a:pos x="28" y="42"/>
                  </a:cxn>
                  <a:cxn ang="0">
                    <a:pos x="14" y="36"/>
                  </a:cxn>
                  <a:cxn ang="0">
                    <a:pos x="16" y="47"/>
                  </a:cxn>
                  <a:cxn ang="0">
                    <a:pos x="20" y="60"/>
                  </a:cxn>
                  <a:cxn ang="0">
                    <a:pos x="5" y="59"/>
                  </a:cxn>
                  <a:cxn ang="0">
                    <a:pos x="10" y="69"/>
                  </a:cxn>
                  <a:cxn ang="0">
                    <a:pos x="18" y="75"/>
                  </a:cxn>
                  <a:cxn ang="0">
                    <a:pos x="10" y="82"/>
                  </a:cxn>
                  <a:cxn ang="0">
                    <a:pos x="5" y="92"/>
                  </a:cxn>
                  <a:cxn ang="0">
                    <a:pos x="20" y="91"/>
                  </a:cxn>
                  <a:cxn ang="0">
                    <a:pos x="16" y="103"/>
                  </a:cxn>
                  <a:cxn ang="0">
                    <a:pos x="14" y="115"/>
                  </a:cxn>
                  <a:cxn ang="0">
                    <a:pos x="28" y="108"/>
                  </a:cxn>
                  <a:cxn ang="0">
                    <a:pos x="29" y="122"/>
                  </a:cxn>
                  <a:cxn ang="0">
                    <a:pos x="32" y="133"/>
                  </a:cxn>
                  <a:cxn ang="0">
                    <a:pos x="42" y="122"/>
                  </a:cxn>
                  <a:cxn ang="0">
                    <a:pos x="48" y="135"/>
                  </a:cxn>
                  <a:cxn ang="0">
                    <a:pos x="54" y="144"/>
                  </a:cxn>
                  <a:cxn ang="0">
                    <a:pos x="60" y="130"/>
                  </a:cxn>
                  <a:cxn ang="0">
                    <a:pos x="70" y="140"/>
                  </a:cxn>
                  <a:cxn ang="0">
                    <a:pos x="79" y="147"/>
                  </a:cxn>
                  <a:cxn ang="0">
                    <a:pos x="80" y="132"/>
                  </a:cxn>
                  <a:cxn ang="0">
                    <a:pos x="92" y="138"/>
                  </a:cxn>
                  <a:cxn ang="0">
                    <a:pos x="103" y="141"/>
                  </a:cxn>
                  <a:cxn ang="0">
                    <a:pos x="99" y="127"/>
                  </a:cxn>
                  <a:cxn ang="0">
                    <a:pos x="112" y="128"/>
                  </a:cxn>
                  <a:cxn ang="0">
                    <a:pos x="124" y="128"/>
                  </a:cxn>
                  <a:cxn ang="0">
                    <a:pos x="115" y="115"/>
                  </a:cxn>
                  <a:cxn ang="0">
                    <a:pos x="128" y="112"/>
                  </a:cxn>
                  <a:cxn ang="0">
                    <a:pos x="139" y="107"/>
                  </a:cxn>
                  <a:cxn ang="0">
                    <a:pos x="126" y="99"/>
                  </a:cxn>
                  <a:cxn ang="0">
                    <a:pos x="137" y="91"/>
                  </a:cxn>
                  <a:cxn ang="0">
                    <a:pos x="146" y="84"/>
                  </a:cxn>
                  <a:cxn ang="0">
                    <a:pos x="60" y="75"/>
                  </a:cxn>
                </a:cxnLst>
                <a:rect l="0" t="0" r="r" b="b"/>
                <a:pathLst>
                  <a:path w="149" h="151">
                    <a:moveTo>
                      <a:pt x="146" y="84"/>
                    </a:moveTo>
                    <a:cubicBezTo>
                      <a:pt x="143" y="83"/>
                      <a:pt x="141" y="82"/>
                      <a:pt x="139" y="82"/>
                    </a:cubicBezTo>
                    <a:cubicBezTo>
                      <a:pt x="137" y="81"/>
                      <a:pt x="135" y="81"/>
                      <a:pt x="133" y="80"/>
                    </a:cubicBezTo>
                    <a:cubicBezTo>
                      <a:pt x="132" y="80"/>
                      <a:pt x="132" y="80"/>
                      <a:pt x="131" y="80"/>
                    </a:cubicBezTo>
                    <a:cubicBezTo>
                      <a:pt x="131" y="78"/>
                      <a:pt x="131" y="77"/>
                      <a:pt x="131" y="75"/>
                    </a:cubicBezTo>
                    <a:cubicBezTo>
                      <a:pt x="131" y="74"/>
                      <a:pt x="131" y="72"/>
                      <a:pt x="131" y="71"/>
                    </a:cubicBezTo>
                    <a:cubicBezTo>
                      <a:pt x="132" y="71"/>
                      <a:pt x="132" y="71"/>
                      <a:pt x="133" y="70"/>
                    </a:cubicBezTo>
                    <a:cubicBezTo>
                      <a:pt x="135" y="70"/>
                      <a:pt x="137" y="69"/>
                      <a:pt x="139" y="69"/>
                    </a:cubicBezTo>
                    <a:cubicBezTo>
                      <a:pt x="141" y="68"/>
                      <a:pt x="143" y="68"/>
                      <a:pt x="146" y="67"/>
                    </a:cubicBezTo>
                    <a:cubicBezTo>
                      <a:pt x="148" y="66"/>
                      <a:pt x="149" y="64"/>
                      <a:pt x="149" y="62"/>
                    </a:cubicBezTo>
                    <a:cubicBezTo>
                      <a:pt x="148" y="60"/>
                      <a:pt x="146" y="58"/>
                      <a:pt x="144" y="59"/>
                    </a:cubicBezTo>
                    <a:cubicBezTo>
                      <a:pt x="142" y="59"/>
                      <a:pt x="140" y="59"/>
                      <a:pt x="137" y="59"/>
                    </a:cubicBezTo>
                    <a:cubicBezTo>
                      <a:pt x="135" y="59"/>
                      <a:pt x="133" y="60"/>
                      <a:pt x="131" y="60"/>
                    </a:cubicBezTo>
                    <a:cubicBezTo>
                      <a:pt x="130" y="60"/>
                      <a:pt x="130" y="60"/>
                      <a:pt x="129" y="60"/>
                    </a:cubicBezTo>
                    <a:cubicBezTo>
                      <a:pt x="128" y="57"/>
                      <a:pt x="127" y="54"/>
                      <a:pt x="126" y="52"/>
                    </a:cubicBezTo>
                    <a:cubicBezTo>
                      <a:pt x="127" y="51"/>
                      <a:pt x="127" y="51"/>
                      <a:pt x="128" y="51"/>
                    </a:cubicBezTo>
                    <a:cubicBezTo>
                      <a:pt x="129" y="49"/>
                      <a:pt x="131" y="48"/>
                      <a:pt x="133" y="47"/>
                    </a:cubicBezTo>
                    <a:cubicBezTo>
                      <a:pt x="135" y="46"/>
                      <a:pt x="137" y="44"/>
                      <a:pt x="139" y="43"/>
                    </a:cubicBezTo>
                    <a:cubicBezTo>
                      <a:pt x="140" y="42"/>
                      <a:pt x="141" y="39"/>
                      <a:pt x="140" y="38"/>
                    </a:cubicBezTo>
                    <a:cubicBezTo>
                      <a:pt x="139" y="36"/>
                      <a:pt x="136" y="35"/>
                      <a:pt x="134" y="36"/>
                    </a:cubicBezTo>
                    <a:cubicBezTo>
                      <a:pt x="132" y="37"/>
                      <a:pt x="130" y="38"/>
                      <a:pt x="128" y="39"/>
                    </a:cubicBezTo>
                    <a:cubicBezTo>
                      <a:pt x="126" y="39"/>
                      <a:pt x="124" y="40"/>
                      <a:pt x="122" y="41"/>
                    </a:cubicBezTo>
                    <a:cubicBezTo>
                      <a:pt x="122" y="41"/>
                      <a:pt x="121" y="42"/>
                      <a:pt x="121" y="42"/>
                    </a:cubicBezTo>
                    <a:cubicBezTo>
                      <a:pt x="119" y="40"/>
                      <a:pt x="117" y="38"/>
                      <a:pt x="115" y="36"/>
                    </a:cubicBezTo>
                    <a:cubicBezTo>
                      <a:pt x="115" y="35"/>
                      <a:pt x="116" y="34"/>
                      <a:pt x="116" y="34"/>
                    </a:cubicBezTo>
                    <a:cubicBezTo>
                      <a:pt x="117" y="32"/>
                      <a:pt x="119" y="30"/>
                      <a:pt x="120" y="29"/>
                    </a:cubicBezTo>
                    <a:cubicBezTo>
                      <a:pt x="121" y="27"/>
                      <a:pt x="122" y="25"/>
                      <a:pt x="124" y="23"/>
                    </a:cubicBezTo>
                    <a:cubicBezTo>
                      <a:pt x="125" y="21"/>
                      <a:pt x="124" y="19"/>
                      <a:pt x="123" y="17"/>
                    </a:cubicBezTo>
                    <a:cubicBezTo>
                      <a:pt x="121" y="16"/>
                      <a:pt x="119" y="16"/>
                      <a:pt x="117" y="18"/>
                    </a:cubicBezTo>
                    <a:cubicBezTo>
                      <a:pt x="115" y="19"/>
                      <a:pt x="114" y="21"/>
                      <a:pt x="112" y="22"/>
                    </a:cubicBezTo>
                    <a:cubicBezTo>
                      <a:pt x="111" y="24"/>
                      <a:pt x="109" y="25"/>
                      <a:pt x="108" y="27"/>
                    </a:cubicBezTo>
                    <a:cubicBezTo>
                      <a:pt x="107" y="27"/>
                      <a:pt x="107" y="28"/>
                      <a:pt x="106" y="28"/>
                    </a:cubicBezTo>
                    <a:cubicBezTo>
                      <a:pt x="104" y="27"/>
                      <a:pt x="102" y="25"/>
                      <a:pt x="99" y="24"/>
                    </a:cubicBezTo>
                    <a:cubicBezTo>
                      <a:pt x="99" y="23"/>
                      <a:pt x="99" y="23"/>
                      <a:pt x="100" y="22"/>
                    </a:cubicBezTo>
                    <a:cubicBezTo>
                      <a:pt x="100" y="20"/>
                      <a:pt x="101" y="18"/>
                      <a:pt x="101" y="16"/>
                    </a:cubicBezTo>
                    <a:cubicBezTo>
                      <a:pt x="102" y="14"/>
                      <a:pt x="102" y="12"/>
                      <a:pt x="103" y="9"/>
                    </a:cubicBezTo>
                    <a:cubicBezTo>
                      <a:pt x="103" y="7"/>
                      <a:pt x="102" y="5"/>
                      <a:pt x="100" y="4"/>
                    </a:cubicBezTo>
                    <a:cubicBezTo>
                      <a:pt x="98" y="4"/>
                      <a:pt x="96" y="4"/>
                      <a:pt x="95" y="6"/>
                    </a:cubicBezTo>
                    <a:cubicBezTo>
                      <a:pt x="94" y="9"/>
                      <a:pt x="93" y="11"/>
                      <a:pt x="92" y="13"/>
                    </a:cubicBezTo>
                    <a:cubicBezTo>
                      <a:pt x="91" y="15"/>
                      <a:pt x="90" y="16"/>
                      <a:pt x="89" y="18"/>
                    </a:cubicBezTo>
                    <a:cubicBezTo>
                      <a:pt x="89" y="19"/>
                      <a:pt x="89" y="19"/>
                      <a:pt x="88" y="20"/>
                    </a:cubicBezTo>
                    <a:cubicBezTo>
                      <a:pt x="86" y="19"/>
                      <a:pt x="83" y="19"/>
                      <a:pt x="80" y="19"/>
                    </a:cubicBezTo>
                    <a:cubicBezTo>
                      <a:pt x="80" y="18"/>
                      <a:pt x="80" y="17"/>
                      <a:pt x="80" y="17"/>
                    </a:cubicBezTo>
                    <a:cubicBezTo>
                      <a:pt x="80" y="15"/>
                      <a:pt x="79" y="13"/>
                      <a:pt x="79" y="10"/>
                    </a:cubicBezTo>
                    <a:cubicBezTo>
                      <a:pt x="79" y="8"/>
                      <a:pt x="79" y="6"/>
                      <a:pt x="79" y="4"/>
                    </a:cubicBezTo>
                    <a:cubicBezTo>
                      <a:pt x="78" y="1"/>
                      <a:pt x="77" y="0"/>
                      <a:pt x="74" y="0"/>
                    </a:cubicBezTo>
                    <a:cubicBezTo>
                      <a:pt x="72" y="0"/>
                      <a:pt x="70" y="1"/>
                      <a:pt x="70" y="4"/>
                    </a:cubicBezTo>
                    <a:cubicBezTo>
                      <a:pt x="70" y="6"/>
                      <a:pt x="70" y="8"/>
                      <a:pt x="70" y="10"/>
                    </a:cubicBezTo>
                    <a:cubicBezTo>
                      <a:pt x="69" y="13"/>
                      <a:pt x="69" y="15"/>
                      <a:pt x="69" y="17"/>
                    </a:cubicBezTo>
                    <a:cubicBezTo>
                      <a:pt x="69" y="17"/>
                      <a:pt x="69" y="18"/>
                      <a:pt x="69" y="19"/>
                    </a:cubicBezTo>
                    <a:cubicBezTo>
                      <a:pt x="66" y="19"/>
                      <a:pt x="63" y="19"/>
                      <a:pt x="60" y="20"/>
                    </a:cubicBezTo>
                    <a:cubicBezTo>
                      <a:pt x="60" y="19"/>
                      <a:pt x="60" y="19"/>
                      <a:pt x="59" y="18"/>
                    </a:cubicBezTo>
                    <a:cubicBezTo>
                      <a:pt x="59" y="16"/>
                      <a:pt x="58" y="15"/>
                      <a:pt x="57" y="13"/>
                    </a:cubicBezTo>
                    <a:cubicBezTo>
                      <a:pt x="56" y="11"/>
                      <a:pt x="55" y="9"/>
                      <a:pt x="54" y="6"/>
                    </a:cubicBezTo>
                    <a:cubicBezTo>
                      <a:pt x="53" y="4"/>
                      <a:pt x="51" y="4"/>
                      <a:pt x="49" y="4"/>
                    </a:cubicBezTo>
                    <a:cubicBezTo>
                      <a:pt x="47" y="5"/>
                      <a:pt x="45" y="7"/>
                      <a:pt x="46" y="9"/>
                    </a:cubicBezTo>
                    <a:cubicBezTo>
                      <a:pt x="47" y="12"/>
                      <a:pt x="47" y="14"/>
                      <a:pt x="48" y="16"/>
                    </a:cubicBezTo>
                    <a:cubicBezTo>
                      <a:pt x="48" y="18"/>
                      <a:pt x="49" y="20"/>
                      <a:pt x="49" y="22"/>
                    </a:cubicBezTo>
                    <a:cubicBezTo>
                      <a:pt x="49" y="23"/>
                      <a:pt x="50" y="23"/>
                      <a:pt x="50" y="24"/>
                    </a:cubicBezTo>
                    <a:cubicBezTo>
                      <a:pt x="47" y="25"/>
                      <a:pt x="45" y="27"/>
                      <a:pt x="42" y="28"/>
                    </a:cubicBezTo>
                    <a:cubicBezTo>
                      <a:pt x="42" y="28"/>
                      <a:pt x="41" y="27"/>
                      <a:pt x="41" y="27"/>
                    </a:cubicBezTo>
                    <a:cubicBezTo>
                      <a:pt x="39" y="25"/>
                      <a:pt x="38" y="24"/>
                      <a:pt x="36" y="22"/>
                    </a:cubicBezTo>
                    <a:cubicBezTo>
                      <a:pt x="35" y="21"/>
                      <a:pt x="33" y="19"/>
                      <a:pt x="32" y="18"/>
                    </a:cubicBezTo>
                    <a:cubicBezTo>
                      <a:pt x="30" y="16"/>
                      <a:pt x="28" y="16"/>
                      <a:pt x="26" y="17"/>
                    </a:cubicBezTo>
                    <a:cubicBezTo>
                      <a:pt x="24" y="19"/>
                      <a:pt x="24" y="21"/>
                      <a:pt x="25" y="23"/>
                    </a:cubicBezTo>
                    <a:cubicBezTo>
                      <a:pt x="27" y="25"/>
                      <a:pt x="28" y="27"/>
                      <a:pt x="29" y="29"/>
                    </a:cubicBezTo>
                    <a:cubicBezTo>
                      <a:pt x="30" y="30"/>
                      <a:pt x="31" y="32"/>
                      <a:pt x="33" y="34"/>
                    </a:cubicBezTo>
                    <a:cubicBezTo>
                      <a:pt x="33" y="34"/>
                      <a:pt x="33" y="35"/>
                      <a:pt x="34" y="36"/>
                    </a:cubicBezTo>
                    <a:cubicBezTo>
                      <a:pt x="32" y="38"/>
                      <a:pt x="30" y="40"/>
                      <a:pt x="28" y="42"/>
                    </a:cubicBezTo>
                    <a:cubicBezTo>
                      <a:pt x="28" y="42"/>
                      <a:pt x="27" y="41"/>
                      <a:pt x="26" y="41"/>
                    </a:cubicBezTo>
                    <a:cubicBezTo>
                      <a:pt x="25" y="40"/>
                      <a:pt x="23" y="39"/>
                      <a:pt x="21" y="39"/>
                    </a:cubicBezTo>
                    <a:cubicBezTo>
                      <a:pt x="19" y="38"/>
                      <a:pt x="17" y="37"/>
                      <a:pt x="14" y="36"/>
                    </a:cubicBezTo>
                    <a:cubicBezTo>
                      <a:pt x="13" y="35"/>
                      <a:pt x="10" y="36"/>
                      <a:pt x="9" y="38"/>
                    </a:cubicBezTo>
                    <a:cubicBezTo>
                      <a:pt x="8" y="39"/>
                      <a:pt x="9" y="42"/>
                      <a:pt x="10" y="43"/>
                    </a:cubicBezTo>
                    <a:cubicBezTo>
                      <a:pt x="12" y="44"/>
                      <a:pt x="14" y="46"/>
                      <a:pt x="16" y="47"/>
                    </a:cubicBezTo>
                    <a:cubicBezTo>
                      <a:pt x="18" y="48"/>
                      <a:pt x="19" y="49"/>
                      <a:pt x="21" y="51"/>
                    </a:cubicBezTo>
                    <a:cubicBezTo>
                      <a:pt x="21" y="51"/>
                      <a:pt x="22" y="51"/>
                      <a:pt x="23" y="52"/>
                    </a:cubicBezTo>
                    <a:cubicBezTo>
                      <a:pt x="21" y="54"/>
                      <a:pt x="20" y="57"/>
                      <a:pt x="20" y="60"/>
                    </a:cubicBezTo>
                    <a:cubicBezTo>
                      <a:pt x="19" y="60"/>
                      <a:pt x="18" y="60"/>
                      <a:pt x="18" y="60"/>
                    </a:cubicBezTo>
                    <a:cubicBezTo>
                      <a:pt x="16" y="60"/>
                      <a:pt x="14" y="59"/>
                      <a:pt x="11" y="59"/>
                    </a:cubicBezTo>
                    <a:cubicBezTo>
                      <a:pt x="9" y="59"/>
                      <a:pt x="7" y="59"/>
                      <a:pt x="5" y="59"/>
                    </a:cubicBezTo>
                    <a:cubicBezTo>
                      <a:pt x="2" y="58"/>
                      <a:pt x="1" y="60"/>
                      <a:pt x="0" y="62"/>
                    </a:cubicBezTo>
                    <a:cubicBezTo>
                      <a:pt x="0" y="64"/>
                      <a:pt x="1" y="66"/>
                      <a:pt x="3" y="67"/>
                    </a:cubicBezTo>
                    <a:cubicBezTo>
                      <a:pt x="5" y="68"/>
                      <a:pt x="8" y="68"/>
                      <a:pt x="10" y="69"/>
                    </a:cubicBezTo>
                    <a:cubicBezTo>
                      <a:pt x="12" y="69"/>
                      <a:pt x="14" y="70"/>
                      <a:pt x="16" y="70"/>
                    </a:cubicBezTo>
                    <a:cubicBezTo>
                      <a:pt x="16" y="71"/>
                      <a:pt x="17" y="71"/>
                      <a:pt x="18" y="71"/>
                    </a:cubicBezTo>
                    <a:cubicBezTo>
                      <a:pt x="18" y="72"/>
                      <a:pt x="18" y="74"/>
                      <a:pt x="18" y="75"/>
                    </a:cubicBezTo>
                    <a:cubicBezTo>
                      <a:pt x="18" y="77"/>
                      <a:pt x="18" y="78"/>
                      <a:pt x="18" y="80"/>
                    </a:cubicBezTo>
                    <a:cubicBezTo>
                      <a:pt x="17" y="80"/>
                      <a:pt x="16" y="80"/>
                      <a:pt x="16" y="80"/>
                    </a:cubicBezTo>
                    <a:cubicBezTo>
                      <a:pt x="14" y="81"/>
                      <a:pt x="12" y="81"/>
                      <a:pt x="10" y="82"/>
                    </a:cubicBezTo>
                    <a:cubicBezTo>
                      <a:pt x="8" y="82"/>
                      <a:pt x="5" y="83"/>
                      <a:pt x="3" y="84"/>
                    </a:cubicBezTo>
                    <a:cubicBezTo>
                      <a:pt x="1" y="84"/>
                      <a:pt x="0" y="86"/>
                      <a:pt x="0" y="88"/>
                    </a:cubicBezTo>
                    <a:cubicBezTo>
                      <a:pt x="1" y="90"/>
                      <a:pt x="2" y="92"/>
                      <a:pt x="5" y="92"/>
                    </a:cubicBezTo>
                    <a:cubicBezTo>
                      <a:pt x="7" y="92"/>
                      <a:pt x="9" y="91"/>
                      <a:pt x="11" y="91"/>
                    </a:cubicBezTo>
                    <a:cubicBezTo>
                      <a:pt x="14" y="91"/>
                      <a:pt x="16" y="91"/>
                      <a:pt x="18" y="91"/>
                    </a:cubicBezTo>
                    <a:cubicBezTo>
                      <a:pt x="18" y="91"/>
                      <a:pt x="19" y="91"/>
                      <a:pt x="20" y="91"/>
                    </a:cubicBezTo>
                    <a:cubicBezTo>
                      <a:pt x="20" y="93"/>
                      <a:pt x="21" y="96"/>
                      <a:pt x="23" y="99"/>
                    </a:cubicBezTo>
                    <a:cubicBezTo>
                      <a:pt x="22" y="99"/>
                      <a:pt x="21" y="99"/>
                      <a:pt x="21" y="100"/>
                    </a:cubicBezTo>
                    <a:cubicBezTo>
                      <a:pt x="19" y="101"/>
                      <a:pt x="18" y="102"/>
                      <a:pt x="16" y="103"/>
                    </a:cubicBezTo>
                    <a:cubicBezTo>
                      <a:pt x="14" y="105"/>
                      <a:pt x="12" y="106"/>
                      <a:pt x="10" y="107"/>
                    </a:cubicBezTo>
                    <a:cubicBezTo>
                      <a:pt x="9" y="109"/>
                      <a:pt x="8" y="111"/>
                      <a:pt x="9" y="113"/>
                    </a:cubicBezTo>
                    <a:cubicBezTo>
                      <a:pt x="10" y="115"/>
                      <a:pt x="13" y="116"/>
                      <a:pt x="14" y="115"/>
                    </a:cubicBezTo>
                    <a:cubicBezTo>
                      <a:pt x="17" y="114"/>
                      <a:pt x="19" y="113"/>
                      <a:pt x="21" y="112"/>
                    </a:cubicBezTo>
                    <a:cubicBezTo>
                      <a:pt x="23" y="111"/>
                      <a:pt x="25" y="110"/>
                      <a:pt x="26" y="109"/>
                    </a:cubicBezTo>
                    <a:cubicBezTo>
                      <a:pt x="27" y="109"/>
                      <a:pt x="28" y="109"/>
                      <a:pt x="28" y="108"/>
                    </a:cubicBezTo>
                    <a:cubicBezTo>
                      <a:pt x="30" y="111"/>
                      <a:pt x="32" y="113"/>
                      <a:pt x="34" y="115"/>
                    </a:cubicBezTo>
                    <a:cubicBezTo>
                      <a:pt x="33" y="116"/>
                      <a:pt x="33" y="116"/>
                      <a:pt x="33" y="117"/>
                    </a:cubicBezTo>
                    <a:cubicBezTo>
                      <a:pt x="31" y="118"/>
                      <a:pt x="30" y="120"/>
                      <a:pt x="29" y="122"/>
                    </a:cubicBezTo>
                    <a:cubicBezTo>
                      <a:pt x="28" y="124"/>
                      <a:pt x="27" y="126"/>
                      <a:pt x="25" y="128"/>
                    </a:cubicBezTo>
                    <a:cubicBezTo>
                      <a:pt x="24" y="129"/>
                      <a:pt x="24" y="132"/>
                      <a:pt x="26" y="133"/>
                    </a:cubicBezTo>
                    <a:cubicBezTo>
                      <a:pt x="28" y="134"/>
                      <a:pt x="30" y="134"/>
                      <a:pt x="32" y="133"/>
                    </a:cubicBezTo>
                    <a:cubicBezTo>
                      <a:pt x="33" y="131"/>
                      <a:pt x="35" y="130"/>
                      <a:pt x="36" y="128"/>
                    </a:cubicBezTo>
                    <a:cubicBezTo>
                      <a:pt x="38" y="127"/>
                      <a:pt x="39" y="125"/>
                      <a:pt x="41" y="124"/>
                    </a:cubicBezTo>
                    <a:cubicBezTo>
                      <a:pt x="41" y="123"/>
                      <a:pt x="42" y="123"/>
                      <a:pt x="42" y="122"/>
                    </a:cubicBezTo>
                    <a:cubicBezTo>
                      <a:pt x="45" y="124"/>
                      <a:pt x="47" y="125"/>
                      <a:pt x="50" y="127"/>
                    </a:cubicBezTo>
                    <a:cubicBezTo>
                      <a:pt x="50" y="127"/>
                      <a:pt x="49" y="128"/>
                      <a:pt x="49" y="129"/>
                    </a:cubicBezTo>
                    <a:cubicBezTo>
                      <a:pt x="49" y="130"/>
                      <a:pt x="48" y="132"/>
                      <a:pt x="48" y="135"/>
                    </a:cubicBezTo>
                    <a:cubicBezTo>
                      <a:pt x="47" y="137"/>
                      <a:pt x="47" y="139"/>
                      <a:pt x="46" y="141"/>
                    </a:cubicBezTo>
                    <a:cubicBezTo>
                      <a:pt x="45" y="143"/>
                      <a:pt x="47" y="145"/>
                      <a:pt x="49" y="146"/>
                    </a:cubicBezTo>
                    <a:cubicBezTo>
                      <a:pt x="51" y="147"/>
                      <a:pt x="53" y="146"/>
                      <a:pt x="54" y="144"/>
                    </a:cubicBezTo>
                    <a:cubicBezTo>
                      <a:pt x="55" y="142"/>
                      <a:pt x="56" y="140"/>
                      <a:pt x="57" y="138"/>
                    </a:cubicBezTo>
                    <a:cubicBezTo>
                      <a:pt x="58" y="136"/>
                      <a:pt x="59" y="134"/>
                      <a:pt x="59" y="132"/>
                    </a:cubicBezTo>
                    <a:cubicBezTo>
                      <a:pt x="60" y="132"/>
                      <a:pt x="60" y="131"/>
                      <a:pt x="60" y="130"/>
                    </a:cubicBezTo>
                    <a:cubicBezTo>
                      <a:pt x="63" y="131"/>
                      <a:pt x="66" y="132"/>
                      <a:pt x="69" y="132"/>
                    </a:cubicBezTo>
                    <a:cubicBezTo>
                      <a:pt x="69" y="133"/>
                      <a:pt x="69" y="133"/>
                      <a:pt x="69" y="134"/>
                    </a:cubicBezTo>
                    <a:cubicBezTo>
                      <a:pt x="69" y="136"/>
                      <a:pt x="69" y="138"/>
                      <a:pt x="70" y="140"/>
                    </a:cubicBezTo>
                    <a:cubicBezTo>
                      <a:pt x="70" y="142"/>
                      <a:pt x="70" y="145"/>
                      <a:pt x="70" y="147"/>
                    </a:cubicBezTo>
                    <a:cubicBezTo>
                      <a:pt x="70" y="149"/>
                      <a:pt x="72" y="151"/>
                      <a:pt x="74" y="151"/>
                    </a:cubicBezTo>
                    <a:cubicBezTo>
                      <a:pt x="77" y="151"/>
                      <a:pt x="78" y="149"/>
                      <a:pt x="79" y="147"/>
                    </a:cubicBezTo>
                    <a:cubicBezTo>
                      <a:pt x="79" y="145"/>
                      <a:pt x="79" y="142"/>
                      <a:pt x="79" y="140"/>
                    </a:cubicBezTo>
                    <a:cubicBezTo>
                      <a:pt x="79" y="138"/>
                      <a:pt x="80" y="136"/>
                      <a:pt x="80" y="134"/>
                    </a:cubicBezTo>
                    <a:cubicBezTo>
                      <a:pt x="80" y="133"/>
                      <a:pt x="80" y="133"/>
                      <a:pt x="80" y="132"/>
                    </a:cubicBezTo>
                    <a:cubicBezTo>
                      <a:pt x="83" y="132"/>
                      <a:pt x="86" y="131"/>
                      <a:pt x="88" y="130"/>
                    </a:cubicBezTo>
                    <a:cubicBezTo>
                      <a:pt x="89" y="131"/>
                      <a:pt x="89" y="132"/>
                      <a:pt x="89" y="132"/>
                    </a:cubicBezTo>
                    <a:cubicBezTo>
                      <a:pt x="90" y="134"/>
                      <a:pt x="91" y="136"/>
                      <a:pt x="92" y="138"/>
                    </a:cubicBezTo>
                    <a:cubicBezTo>
                      <a:pt x="93" y="140"/>
                      <a:pt x="94" y="142"/>
                      <a:pt x="95" y="144"/>
                    </a:cubicBezTo>
                    <a:cubicBezTo>
                      <a:pt x="96" y="146"/>
                      <a:pt x="98" y="147"/>
                      <a:pt x="100" y="146"/>
                    </a:cubicBezTo>
                    <a:cubicBezTo>
                      <a:pt x="102" y="145"/>
                      <a:pt x="103" y="143"/>
                      <a:pt x="103" y="141"/>
                    </a:cubicBezTo>
                    <a:cubicBezTo>
                      <a:pt x="102" y="139"/>
                      <a:pt x="102" y="137"/>
                      <a:pt x="101" y="135"/>
                    </a:cubicBezTo>
                    <a:cubicBezTo>
                      <a:pt x="101" y="132"/>
                      <a:pt x="100" y="130"/>
                      <a:pt x="100" y="129"/>
                    </a:cubicBezTo>
                    <a:cubicBezTo>
                      <a:pt x="99" y="128"/>
                      <a:pt x="99" y="127"/>
                      <a:pt x="99" y="127"/>
                    </a:cubicBezTo>
                    <a:cubicBezTo>
                      <a:pt x="102" y="125"/>
                      <a:pt x="104" y="124"/>
                      <a:pt x="106" y="122"/>
                    </a:cubicBezTo>
                    <a:cubicBezTo>
                      <a:pt x="107" y="123"/>
                      <a:pt x="107" y="123"/>
                      <a:pt x="108" y="124"/>
                    </a:cubicBezTo>
                    <a:cubicBezTo>
                      <a:pt x="109" y="125"/>
                      <a:pt x="111" y="127"/>
                      <a:pt x="112" y="128"/>
                    </a:cubicBezTo>
                    <a:cubicBezTo>
                      <a:pt x="114" y="130"/>
                      <a:pt x="115" y="131"/>
                      <a:pt x="117" y="133"/>
                    </a:cubicBezTo>
                    <a:cubicBezTo>
                      <a:pt x="119" y="134"/>
                      <a:pt x="121" y="134"/>
                      <a:pt x="123" y="133"/>
                    </a:cubicBezTo>
                    <a:cubicBezTo>
                      <a:pt x="124" y="132"/>
                      <a:pt x="125" y="129"/>
                      <a:pt x="124" y="128"/>
                    </a:cubicBezTo>
                    <a:cubicBezTo>
                      <a:pt x="122" y="126"/>
                      <a:pt x="121" y="124"/>
                      <a:pt x="120" y="122"/>
                    </a:cubicBezTo>
                    <a:cubicBezTo>
                      <a:pt x="119" y="120"/>
                      <a:pt x="117" y="118"/>
                      <a:pt x="116" y="117"/>
                    </a:cubicBezTo>
                    <a:cubicBezTo>
                      <a:pt x="116" y="116"/>
                      <a:pt x="115" y="116"/>
                      <a:pt x="115" y="115"/>
                    </a:cubicBezTo>
                    <a:cubicBezTo>
                      <a:pt x="117" y="113"/>
                      <a:pt x="119" y="111"/>
                      <a:pt x="121" y="108"/>
                    </a:cubicBezTo>
                    <a:cubicBezTo>
                      <a:pt x="121" y="109"/>
                      <a:pt x="122" y="109"/>
                      <a:pt x="122" y="109"/>
                    </a:cubicBezTo>
                    <a:cubicBezTo>
                      <a:pt x="124" y="110"/>
                      <a:pt x="126" y="111"/>
                      <a:pt x="128" y="112"/>
                    </a:cubicBezTo>
                    <a:cubicBezTo>
                      <a:pt x="130" y="113"/>
                      <a:pt x="132" y="114"/>
                      <a:pt x="134" y="115"/>
                    </a:cubicBezTo>
                    <a:cubicBezTo>
                      <a:pt x="136" y="116"/>
                      <a:pt x="139" y="115"/>
                      <a:pt x="140" y="113"/>
                    </a:cubicBezTo>
                    <a:cubicBezTo>
                      <a:pt x="141" y="111"/>
                      <a:pt x="140" y="109"/>
                      <a:pt x="139" y="107"/>
                    </a:cubicBezTo>
                    <a:cubicBezTo>
                      <a:pt x="137" y="106"/>
                      <a:pt x="135" y="105"/>
                      <a:pt x="133" y="103"/>
                    </a:cubicBezTo>
                    <a:cubicBezTo>
                      <a:pt x="131" y="102"/>
                      <a:pt x="129" y="101"/>
                      <a:pt x="128" y="100"/>
                    </a:cubicBezTo>
                    <a:cubicBezTo>
                      <a:pt x="127" y="99"/>
                      <a:pt x="127" y="99"/>
                      <a:pt x="126" y="99"/>
                    </a:cubicBezTo>
                    <a:cubicBezTo>
                      <a:pt x="127" y="96"/>
                      <a:pt x="128" y="93"/>
                      <a:pt x="129" y="91"/>
                    </a:cubicBezTo>
                    <a:cubicBezTo>
                      <a:pt x="130" y="91"/>
                      <a:pt x="130" y="91"/>
                      <a:pt x="131" y="91"/>
                    </a:cubicBezTo>
                    <a:cubicBezTo>
                      <a:pt x="133" y="91"/>
                      <a:pt x="135" y="91"/>
                      <a:pt x="137" y="91"/>
                    </a:cubicBezTo>
                    <a:cubicBezTo>
                      <a:pt x="140" y="91"/>
                      <a:pt x="142" y="92"/>
                      <a:pt x="144" y="92"/>
                    </a:cubicBezTo>
                    <a:cubicBezTo>
                      <a:pt x="146" y="92"/>
                      <a:pt x="148" y="90"/>
                      <a:pt x="149" y="88"/>
                    </a:cubicBezTo>
                    <a:cubicBezTo>
                      <a:pt x="149" y="86"/>
                      <a:pt x="148" y="84"/>
                      <a:pt x="146" y="84"/>
                    </a:cubicBezTo>
                    <a:close/>
                    <a:moveTo>
                      <a:pt x="89" y="75"/>
                    </a:moveTo>
                    <a:cubicBezTo>
                      <a:pt x="89" y="83"/>
                      <a:pt x="82" y="89"/>
                      <a:pt x="74" y="89"/>
                    </a:cubicBezTo>
                    <a:cubicBezTo>
                      <a:pt x="67" y="89"/>
                      <a:pt x="60" y="83"/>
                      <a:pt x="60" y="75"/>
                    </a:cubicBezTo>
                    <a:cubicBezTo>
                      <a:pt x="60" y="67"/>
                      <a:pt x="67" y="61"/>
                      <a:pt x="74" y="61"/>
                    </a:cubicBezTo>
                    <a:cubicBezTo>
                      <a:pt x="82" y="61"/>
                      <a:pt x="89" y="67"/>
                      <a:pt x="89" y="75"/>
                    </a:cubicBezTo>
                    <a:close/>
                  </a:path>
                </a:pathLst>
              </a:custGeom>
              <a:solidFill>
                <a:srgbClr val="B7B7B8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8" name="işļîdè">
                <a:extLst>
                  <a:ext uri="{FF2B5EF4-FFF2-40B4-BE49-F238E27FC236}">
                    <a16:creationId xmlns:a16="http://schemas.microsoft.com/office/drawing/2014/main" id="{92581CD5-0710-488A-AC60-D1F3604C0DAA}"/>
                  </a:ext>
                </a:extLst>
              </p:cNvPr>
              <p:cNvSpPr/>
              <p:nvPr/>
            </p:nvSpPr>
            <p:spPr bwMode="auto">
              <a:xfrm>
                <a:off x="3162" y="733"/>
                <a:ext cx="1074" cy="1076"/>
              </a:xfrm>
              <a:custGeom>
                <a:avLst/>
                <a:gdLst/>
                <a:ahLst/>
                <a:cxnLst>
                  <a:cxn ang="0">
                    <a:pos x="448" y="0"/>
                  </a:cxn>
                  <a:cxn ang="0">
                    <a:pos x="0" y="449"/>
                  </a:cxn>
                  <a:cxn ang="0">
                    <a:pos x="448" y="897"/>
                  </a:cxn>
                  <a:cxn ang="0">
                    <a:pos x="896" y="449"/>
                  </a:cxn>
                  <a:cxn ang="0">
                    <a:pos x="448" y="0"/>
                  </a:cxn>
                  <a:cxn ang="0">
                    <a:pos x="448" y="631"/>
                  </a:cxn>
                  <a:cxn ang="0">
                    <a:pos x="267" y="449"/>
                  </a:cxn>
                  <a:cxn ang="0">
                    <a:pos x="448" y="267"/>
                  </a:cxn>
                  <a:cxn ang="0">
                    <a:pos x="630" y="449"/>
                  </a:cxn>
                  <a:cxn ang="0">
                    <a:pos x="448" y="631"/>
                  </a:cxn>
                </a:cxnLst>
                <a:rect l="0" t="0" r="r" b="b"/>
                <a:pathLst>
                  <a:path w="896" h="897">
                    <a:moveTo>
                      <a:pt x="448" y="0"/>
                    </a:moveTo>
                    <a:cubicBezTo>
                      <a:pt x="201" y="0"/>
                      <a:pt x="0" y="201"/>
                      <a:pt x="0" y="449"/>
                    </a:cubicBezTo>
                    <a:cubicBezTo>
                      <a:pt x="0" y="697"/>
                      <a:pt x="201" y="897"/>
                      <a:pt x="448" y="897"/>
                    </a:cubicBezTo>
                    <a:cubicBezTo>
                      <a:pt x="695" y="897"/>
                      <a:pt x="896" y="697"/>
                      <a:pt x="896" y="449"/>
                    </a:cubicBezTo>
                    <a:cubicBezTo>
                      <a:pt x="896" y="201"/>
                      <a:pt x="695" y="0"/>
                      <a:pt x="448" y="0"/>
                    </a:cubicBezTo>
                    <a:close/>
                    <a:moveTo>
                      <a:pt x="448" y="631"/>
                    </a:moveTo>
                    <a:cubicBezTo>
                      <a:pt x="348" y="631"/>
                      <a:pt x="267" y="549"/>
                      <a:pt x="267" y="449"/>
                    </a:cubicBezTo>
                    <a:cubicBezTo>
                      <a:pt x="267" y="349"/>
                      <a:pt x="348" y="267"/>
                      <a:pt x="448" y="267"/>
                    </a:cubicBezTo>
                    <a:cubicBezTo>
                      <a:pt x="548" y="267"/>
                      <a:pt x="630" y="349"/>
                      <a:pt x="630" y="449"/>
                    </a:cubicBezTo>
                    <a:cubicBezTo>
                      <a:pt x="630" y="549"/>
                      <a:pt x="548" y="631"/>
                      <a:pt x="448" y="63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9" name="ïSḻïde">
                <a:extLst>
                  <a:ext uri="{FF2B5EF4-FFF2-40B4-BE49-F238E27FC236}">
                    <a16:creationId xmlns:a16="http://schemas.microsoft.com/office/drawing/2014/main" id="{2B6DB52C-6251-4681-AADB-BC4A6D44445C}"/>
                  </a:ext>
                </a:extLst>
              </p:cNvPr>
              <p:cNvSpPr/>
              <p:nvPr/>
            </p:nvSpPr>
            <p:spPr bwMode="auto">
              <a:xfrm>
                <a:off x="3046" y="618"/>
                <a:ext cx="1305" cy="1307"/>
              </a:xfrm>
              <a:custGeom>
                <a:avLst/>
                <a:gdLst/>
                <a:ahLst/>
                <a:cxnLst>
                  <a:cxn ang="0">
                    <a:pos x="1043" y="507"/>
                  </a:cxn>
                  <a:cxn ang="0">
                    <a:pos x="1036" y="455"/>
                  </a:cxn>
                  <a:cxn ang="0">
                    <a:pos x="1024" y="404"/>
                  </a:cxn>
                  <a:cxn ang="0">
                    <a:pos x="1007" y="355"/>
                  </a:cxn>
                  <a:cxn ang="0">
                    <a:pos x="985" y="307"/>
                  </a:cxn>
                  <a:cxn ang="0">
                    <a:pos x="957" y="263"/>
                  </a:cxn>
                  <a:cxn ang="0">
                    <a:pos x="926" y="221"/>
                  </a:cxn>
                  <a:cxn ang="0">
                    <a:pos x="890" y="183"/>
                  </a:cxn>
                  <a:cxn ang="0">
                    <a:pos x="850" y="149"/>
                  </a:cxn>
                  <a:cxn ang="0">
                    <a:pos x="807" y="119"/>
                  </a:cxn>
                  <a:cxn ang="0">
                    <a:pos x="761" y="93"/>
                  </a:cxn>
                  <a:cxn ang="0">
                    <a:pos x="713" y="73"/>
                  </a:cxn>
                  <a:cxn ang="0">
                    <a:pos x="663" y="58"/>
                  </a:cxn>
                  <a:cxn ang="0">
                    <a:pos x="611" y="48"/>
                  </a:cxn>
                  <a:cxn ang="0">
                    <a:pos x="559" y="44"/>
                  </a:cxn>
                  <a:cxn ang="0">
                    <a:pos x="507" y="45"/>
                  </a:cxn>
                  <a:cxn ang="0">
                    <a:pos x="455" y="52"/>
                  </a:cxn>
                  <a:cxn ang="0">
                    <a:pos x="404" y="64"/>
                  </a:cxn>
                  <a:cxn ang="0">
                    <a:pos x="354" y="81"/>
                  </a:cxn>
                  <a:cxn ang="0">
                    <a:pos x="307" y="104"/>
                  </a:cxn>
                  <a:cxn ang="0">
                    <a:pos x="262" y="131"/>
                  </a:cxn>
                  <a:cxn ang="0">
                    <a:pos x="221" y="163"/>
                  </a:cxn>
                  <a:cxn ang="0">
                    <a:pos x="183" y="199"/>
                  </a:cxn>
                  <a:cxn ang="0">
                    <a:pos x="148" y="239"/>
                  </a:cxn>
                  <a:cxn ang="0">
                    <a:pos x="119" y="282"/>
                  </a:cxn>
                  <a:cxn ang="0">
                    <a:pos x="93" y="328"/>
                  </a:cxn>
                  <a:cxn ang="0">
                    <a:pos x="73" y="376"/>
                  </a:cxn>
                  <a:cxn ang="0">
                    <a:pos x="58" y="426"/>
                  </a:cxn>
                  <a:cxn ang="0">
                    <a:pos x="48" y="478"/>
                  </a:cxn>
                  <a:cxn ang="0">
                    <a:pos x="44" y="530"/>
                  </a:cxn>
                  <a:cxn ang="0">
                    <a:pos x="45" y="582"/>
                  </a:cxn>
                  <a:cxn ang="0">
                    <a:pos x="52" y="634"/>
                  </a:cxn>
                  <a:cxn ang="0">
                    <a:pos x="64" y="686"/>
                  </a:cxn>
                  <a:cxn ang="0">
                    <a:pos x="81" y="735"/>
                  </a:cxn>
                  <a:cxn ang="0">
                    <a:pos x="104" y="782"/>
                  </a:cxn>
                  <a:cxn ang="0">
                    <a:pos x="131" y="827"/>
                  </a:cxn>
                  <a:cxn ang="0">
                    <a:pos x="163" y="869"/>
                  </a:cxn>
                  <a:cxn ang="0">
                    <a:pos x="199" y="907"/>
                  </a:cxn>
                  <a:cxn ang="0">
                    <a:pos x="238" y="941"/>
                  </a:cxn>
                  <a:cxn ang="0">
                    <a:pos x="281" y="971"/>
                  </a:cxn>
                  <a:cxn ang="0">
                    <a:pos x="327" y="996"/>
                  </a:cxn>
                  <a:cxn ang="0">
                    <a:pos x="375" y="1017"/>
                  </a:cxn>
                  <a:cxn ang="0">
                    <a:pos x="426" y="1032"/>
                  </a:cxn>
                  <a:cxn ang="0">
                    <a:pos x="477" y="1041"/>
                  </a:cxn>
                  <a:cxn ang="0">
                    <a:pos x="529" y="1046"/>
                  </a:cxn>
                  <a:cxn ang="0">
                    <a:pos x="582" y="1045"/>
                  </a:cxn>
                  <a:cxn ang="0">
                    <a:pos x="633" y="1038"/>
                  </a:cxn>
                  <a:cxn ang="0">
                    <a:pos x="684" y="1026"/>
                  </a:cxn>
                  <a:cxn ang="0">
                    <a:pos x="734" y="1009"/>
                  </a:cxn>
                  <a:cxn ang="0">
                    <a:pos x="781" y="986"/>
                  </a:cxn>
                  <a:cxn ang="0">
                    <a:pos x="826" y="959"/>
                  </a:cxn>
                  <a:cxn ang="0">
                    <a:pos x="867" y="927"/>
                  </a:cxn>
                  <a:cxn ang="0">
                    <a:pos x="906" y="891"/>
                  </a:cxn>
                  <a:cxn ang="0">
                    <a:pos x="940" y="851"/>
                  </a:cxn>
                  <a:cxn ang="0">
                    <a:pos x="970" y="808"/>
                  </a:cxn>
                  <a:cxn ang="0">
                    <a:pos x="995" y="762"/>
                  </a:cxn>
                  <a:cxn ang="0">
                    <a:pos x="1015" y="714"/>
                  </a:cxn>
                  <a:cxn ang="0">
                    <a:pos x="1030" y="664"/>
                  </a:cxn>
                  <a:cxn ang="0">
                    <a:pos x="1040" y="612"/>
                  </a:cxn>
                  <a:cxn ang="0">
                    <a:pos x="1044" y="560"/>
                  </a:cxn>
                </a:cxnLst>
                <a:rect l="0" t="0" r="r" b="b"/>
                <a:pathLst>
                  <a:path w="1088" h="1090">
                    <a:moveTo>
                      <a:pt x="1078" y="557"/>
                    </a:moveTo>
                    <a:cubicBezTo>
                      <a:pt x="1081" y="556"/>
                      <a:pt x="1083" y="555"/>
                      <a:pt x="1085" y="553"/>
                    </a:cubicBezTo>
                    <a:cubicBezTo>
                      <a:pt x="1087" y="551"/>
                      <a:pt x="1088" y="548"/>
                      <a:pt x="1088" y="545"/>
                    </a:cubicBezTo>
                    <a:cubicBezTo>
                      <a:pt x="1088" y="542"/>
                      <a:pt x="1087" y="539"/>
                      <a:pt x="1085" y="537"/>
                    </a:cubicBezTo>
                    <a:cubicBezTo>
                      <a:pt x="1083" y="535"/>
                      <a:pt x="1081" y="533"/>
                      <a:pt x="1078" y="533"/>
                    </a:cubicBezTo>
                    <a:cubicBezTo>
                      <a:pt x="1074" y="533"/>
                      <a:pt x="1059" y="531"/>
                      <a:pt x="1044" y="530"/>
                    </a:cubicBezTo>
                    <a:cubicBezTo>
                      <a:pt x="1044" y="522"/>
                      <a:pt x="1043" y="515"/>
                      <a:pt x="1043" y="507"/>
                    </a:cubicBezTo>
                    <a:cubicBezTo>
                      <a:pt x="1057" y="505"/>
                      <a:pt x="1073" y="501"/>
                      <a:pt x="1076" y="501"/>
                    </a:cubicBezTo>
                    <a:cubicBezTo>
                      <a:pt x="1079" y="500"/>
                      <a:pt x="1081" y="498"/>
                      <a:pt x="1083" y="496"/>
                    </a:cubicBezTo>
                    <a:cubicBezTo>
                      <a:pt x="1084" y="494"/>
                      <a:pt x="1085" y="491"/>
                      <a:pt x="1085" y="488"/>
                    </a:cubicBezTo>
                    <a:cubicBezTo>
                      <a:pt x="1085" y="485"/>
                      <a:pt x="1083" y="482"/>
                      <a:pt x="1081" y="481"/>
                    </a:cubicBezTo>
                    <a:cubicBezTo>
                      <a:pt x="1079" y="479"/>
                      <a:pt x="1076" y="477"/>
                      <a:pt x="1073" y="477"/>
                    </a:cubicBezTo>
                    <a:cubicBezTo>
                      <a:pt x="1070" y="477"/>
                      <a:pt x="1054" y="478"/>
                      <a:pt x="1040" y="478"/>
                    </a:cubicBezTo>
                    <a:cubicBezTo>
                      <a:pt x="1039" y="470"/>
                      <a:pt x="1038" y="463"/>
                      <a:pt x="1036" y="455"/>
                    </a:cubicBezTo>
                    <a:cubicBezTo>
                      <a:pt x="1050" y="451"/>
                      <a:pt x="1065" y="446"/>
                      <a:pt x="1068" y="445"/>
                    </a:cubicBezTo>
                    <a:cubicBezTo>
                      <a:pt x="1071" y="444"/>
                      <a:pt x="1073" y="442"/>
                      <a:pt x="1075" y="440"/>
                    </a:cubicBezTo>
                    <a:cubicBezTo>
                      <a:pt x="1076" y="438"/>
                      <a:pt x="1077" y="435"/>
                      <a:pt x="1076" y="432"/>
                    </a:cubicBezTo>
                    <a:cubicBezTo>
                      <a:pt x="1075" y="429"/>
                      <a:pt x="1074" y="426"/>
                      <a:pt x="1071" y="425"/>
                    </a:cubicBezTo>
                    <a:cubicBezTo>
                      <a:pt x="1069" y="423"/>
                      <a:pt x="1066" y="422"/>
                      <a:pt x="1064" y="422"/>
                    </a:cubicBezTo>
                    <a:cubicBezTo>
                      <a:pt x="1060" y="423"/>
                      <a:pt x="1045" y="425"/>
                      <a:pt x="1030" y="426"/>
                    </a:cubicBezTo>
                    <a:cubicBezTo>
                      <a:pt x="1028" y="419"/>
                      <a:pt x="1026" y="412"/>
                      <a:pt x="1024" y="404"/>
                    </a:cubicBezTo>
                    <a:cubicBezTo>
                      <a:pt x="1038" y="399"/>
                      <a:pt x="1052" y="392"/>
                      <a:pt x="1055" y="391"/>
                    </a:cubicBezTo>
                    <a:cubicBezTo>
                      <a:pt x="1058" y="390"/>
                      <a:pt x="1060" y="388"/>
                      <a:pt x="1061" y="385"/>
                    </a:cubicBezTo>
                    <a:cubicBezTo>
                      <a:pt x="1062" y="382"/>
                      <a:pt x="1062" y="379"/>
                      <a:pt x="1061" y="377"/>
                    </a:cubicBezTo>
                    <a:cubicBezTo>
                      <a:pt x="1060" y="374"/>
                      <a:pt x="1058" y="372"/>
                      <a:pt x="1056" y="370"/>
                    </a:cubicBezTo>
                    <a:cubicBezTo>
                      <a:pt x="1054" y="369"/>
                      <a:pt x="1051" y="368"/>
                      <a:pt x="1048" y="369"/>
                    </a:cubicBezTo>
                    <a:cubicBezTo>
                      <a:pt x="1045" y="369"/>
                      <a:pt x="1029" y="373"/>
                      <a:pt x="1015" y="376"/>
                    </a:cubicBezTo>
                    <a:cubicBezTo>
                      <a:pt x="1013" y="369"/>
                      <a:pt x="1010" y="362"/>
                      <a:pt x="1007" y="355"/>
                    </a:cubicBezTo>
                    <a:cubicBezTo>
                      <a:pt x="1020" y="348"/>
                      <a:pt x="1033" y="340"/>
                      <a:pt x="1036" y="338"/>
                    </a:cubicBezTo>
                    <a:cubicBezTo>
                      <a:pt x="1039" y="337"/>
                      <a:pt x="1041" y="334"/>
                      <a:pt x="1041" y="332"/>
                    </a:cubicBezTo>
                    <a:cubicBezTo>
                      <a:pt x="1042" y="329"/>
                      <a:pt x="1042" y="326"/>
                      <a:pt x="1041" y="323"/>
                    </a:cubicBezTo>
                    <a:cubicBezTo>
                      <a:pt x="1040" y="321"/>
                      <a:pt x="1038" y="319"/>
                      <a:pt x="1035" y="317"/>
                    </a:cubicBezTo>
                    <a:cubicBezTo>
                      <a:pt x="1032" y="316"/>
                      <a:pt x="1030" y="316"/>
                      <a:pt x="1027" y="317"/>
                    </a:cubicBezTo>
                    <a:cubicBezTo>
                      <a:pt x="1024" y="318"/>
                      <a:pt x="1009" y="323"/>
                      <a:pt x="995" y="328"/>
                    </a:cubicBezTo>
                    <a:cubicBezTo>
                      <a:pt x="992" y="321"/>
                      <a:pt x="988" y="314"/>
                      <a:pt x="985" y="307"/>
                    </a:cubicBezTo>
                    <a:cubicBezTo>
                      <a:pt x="996" y="299"/>
                      <a:pt x="1009" y="290"/>
                      <a:pt x="1012" y="288"/>
                    </a:cubicBezTo>
                    <a:cubicBezTo>
                      <a:pt x="1014" y="286"/>
                      <a:pt x="1016" y="284"/>
                      <a:pt x="1016" y="281"/>
                    </a:cubicBezTo>
                    <a:cubicBezTo>
                      <a:pt x="1017" y="278"/>
                      <a:pt x="1016" y="275"/>
                      <a:pt x="1015" y="273"/>
                    </a:cubicBezTo>
                    <a:cubicBezTo>
                      <a:pt x="1013" y="270"/>
                      <a:pt x="1011" y="268"/>
                      <a:pt x="1009" y="267"/>
                    </a:cubicBezTo>
                    <a:cubicBezTo>
                      <a:pt x="1006" y="266"/>
                      <a:pt x="1003" y="266"/>
                      <a:pt x="1000" y="268"/>
                    </a:cubicBezTo>
                    <a:cubicBezTo>
                      <a:pt x="997" y="269"/>
                      <a:pt x="983" y="276"/>
                      <a:pt x="970" y="282"/>
                    </a:cubicBezTo>
                    <a:cubicBezTo>
                      <a:pt x="966" y="275"/>
                      <a:pt x="962" y="269"/>
                      <a:pt x="957" y="263"/>
                    </a:cubicBezTo>
                    <a:cubicBezTo>
                      <a:pt x="968" y="253"/>
                      <a:pt x="980" y="242"/>
                      <a:pt x="983" y="240"/>
                    </a:cubicBezTo>
                    <a:cubicBezTo>
                      <a:pt x="985" y="238"/>
                      <a:pt x="986" y="236"/>
                      <a:pt x="986" y="233"/>
                    </a:cubicBezTo>
                    <a:cubicBezTo>
                      <a:pt x="986" y="230"/>
                      <a:pt x="986" y="227"/>
                      <a:pt x="984" y="225"/>
                    </a:cubicBezTo>
                    <a:cubicBezTo>
                      <a:pt x="982" y="222"/>
                      <a:pt x="980" y="221"/>
                      <a:pt x="977" y="220"/>
                    </a:cubicBezTo>
                    <a:cubicBezTo>
                      <a:pt x="974" y="220"/>
                      <a:pt x="971" y="220"/>
                      <a:pt x="969" y="221"/>
                    </a:cubicBezTo>
                    <a:cubicBezTo>
                      <a:pt x="966" y="223"/>
                      <a:pt x="952" y="231"/>
                      <a:pt x="940" y="239"/>
                    </a:cubicBezTo>
                    <a:cubicBezTo>
                      <a:pt x="935" y="233"/>
                      <a:pt x="930" y="227"/>
                      <a:pt x="926" y="221"/>
                    </a:cubicBezTo>
                    <a:cubicBezTo>
                      <a:pt x="935" y="210"/>
                      <a:pt x="946" y="198"/>
                      <a:pt x="948" y="196"/>
                    </a:cubicBezTo>
                    <a:cubicBezTo>
                      <a:pt x="950" y="194"/>
                      <a:pt x="951" y="191"/>
                      <a:pt x="951" y="188"/>
                    </a:cubicBezTo>
                    <a:cubicBezTo>
                      <a:pt x="951" y="185"/>
                      <a:pt x="950" y="183"/>
                      <a:pt x="948" y="181"/>
                    </a:cubicBezTo>
                    <a:cubicBezTo>
                      <a:pt x="946" y="178"/>
                      <a:pt x="944" y="177"/>
                      <a:pt x="941" y="177"/>
                    </a:cubicBezTo>
                    <a:cubicBezTo>
                      <a:pt x="938" y="176"/>
                      <a:pt x="935" y="177"/>
                      <a:pt x="933" y="179"/>
                    </a:cubicBezTo>
                    <a:cubicBezTo>
                      <a:pt x="930" y="181"/>
                      <a:pt x="917" y="190"/>
                      <a:pt x="906" y="199"/>
                    </a:cubicBezTo>
                    <a:cubicBezTo>
                      <a:pt x="900" y="193"/>
                      <a:pt x="895" y="188"/>
                      <a:pt x="890" y="183"/>
                    </a:cubicBezTo>
                    <a:cubicBezTo>
                      <a:pt x="898" y="171"/>
                      <a:pt x="908" y="158"/>
                      <a:pt x="910" y="156"/>
                    </a:cubicBezTo>
                    <a:cubicBezTo>
                      <a:pt x="912" y="153"/>
                      <a:pt x="912" y="150"/>
                      <a:pt x="912" y="148"/>
                    </a:cubicBezTo>
                    <a:cubicBezTo>
                      <a:pt x="911" y="145"/>
                      <a:pt x="910" y="142"/>
                      <a:pt x="908" y="140"/>
                    </a:cubicBezTo>
                    <a:cubicBezTo>
                      <a:pt x="906" y="138"/>
                      <a:pt x="903" y="137"/>
                      <a:pt x="900" y="137"/>
                    </a:cubicBezTo>
                    <a:cubicBezTo>
                      <a:pt x="897" y="137"/>
                      <a:pt x="895" y="138"/>
                      <a:pt x="892" y="140"/>
                    </a:cubicBezTo>
                    <a:cubicBezTo>
                      <a:pt x="890" y="142"/>
                      <a:pt x="878" y="153"/>
                      <a:pt x="868" y="163"/>
                    </a:cubicBezTo>
                    <a:cubicBezTo>
                      <a:pt x="862" y="158"/>
                      <a:pt x="856" y="153"/>
                      <a:pt x="850" y="149"/>
                    </a:cubicBezTo>
                    <a:cubicBezTo>
                      <a:pt x="857" y="136"/>
                      <a:pt x="866" y="122"/>
                      <a:pt x="867" y="119"/>
                    </a:cubicBezTo>
                    <a:cubicBezTo>
                      <a:pt x="869" y="117"/>
                      <a:pt x="869" y="114"/>
                      <a:pt x="868" y="111"/>
                    </a:cubicBezTo>
                    <a:cubicBezTo>
                      <a:pt x="868" y="109"/>
                      <a:pt x="866" y="106"/>
                      <a:pt x="864" y="104"/>
                    </a:cubicBezTo>
                    <a:cubicBezTo>
                      <a:pt x="861" y="103"/>
                      <a:pt x="858" y="102"/>
                      <a:pt x="856" y="102"/>
                    </a:cubicBezTo>
                    <a:cubicBezTo>
                      <a:pt x="853" y="102"/>
                      <a:pt x="850" y="103"/>
                      <a:pt x="848" y="106"/>
                    </a:cubicBezTo>
                    <a:cubicBezTo>
                      <a:pt x="846" y="108"/>
                      <a:pt x="836" y="120"/>
                      <a:pt x="826" y="131"/>
                    </a:cubicBezTo>
                    <a:cubicBezTo>
                      <a:pt x="820" y="127"/>
                      <a:pt x="813" y="123"/>
                      <a:pt x="807" y="119"/>
                    </a:cubicBezTo>
                    <a:cubicBezTo>
                      <a:pt x="813" y="105"/>
                      <a:pt x="820" y="91"/>
                      <a:pt x="821" y="88"/>
                    </a:cubicBezTo>
                    <a:cubicBezTo>
                      <a:pt x="822" y="85"/>
                      <a:pt x="822" y="82"/>
                      <a:pt x="821" y="80"/>
                    </a:cubicBezTo>
                    <a:cubicBezTo>
                      <a:pt x="820" y="77"/>
                      <a:pt x="819" y="75"/>
                      <a:pt x="816" y="73"/>
                    </a:cubicBezTo>
                    <a:cubicBezTo>
                      <a:pt x="813" y="72"/>
                      <a:pt x="811" y="71"/>
                      <a:pt x="808" y="72"/>
                    </a:cubicBezTo>
                    <a:cubicBezTo>
                      <a:pt x="805" y="72"/>
                      <a:pt x="802" y="74"/>
                      <a:pt x="801" y="76"/>
                    </a:cubicBezTo>
                    <a:cubicBezTo>
                      <a:pt x="799" y="79"/>
                      <a:pt x="790" y="92"/>
                      <a:pt x="781" y="104"/>
                    </a:cubicBezTo>
                    <a:cubicBezTo>
                      <a:pt x="775" y="100"/>
                      <a:pt x="768" y="97"/>
                      <a:pt x="761" y="93"/>
                    </a:cubicBezTo>
                    <a:cubicBezTo>
                      <a:pt x="766" y="80"/>
                      <a:pt x="771" y="65"/>
                      <a:pt x="772" y="61"/>
                    </a:cubicBezTo>
                    <a:cubicBezTo>
                      <a:pt x="773" y="59"/>
                      <a:pt x="772" y="56"/>
                      <a:pt x="771" y="53"/>
                    </a:cubicBezTo>
                    <a:cubicBezTo>
                      <a:pt x="770" y="51"/>
                      <a:pt x="768" y="49"/>
                      <a:pt x="765" y="47"/>
                    </a:cubicBezTo>
                    <a:cubicBezTo>
                      <a:pt x="763" y="46"/>
                      <a:pt x="760" y="46"/>
                      <a:pt x="757" y="47"/>
                    </a:cubicBezTo>
                    <a:cubicBezTo>
                      <a:pt x="754" y="48"/>
                      <a:pt x="752" y="49"/>
                      <a:pt x="750" y="52"/>
                    </a:cubicBezTo>
                    <a:cubicBezTo>
                      <a:pt x="749" y="55"/>
                      <a:pt x="741" y="69"/>
                      <a:pt x="734" y="81"/>
                    </a:cubicBezTo>
                    <a:cubicBezTo>
                      <a:pt x="727" y="78"/>
                      <a:pt x="720" y="76"/>
                      <a:pt x="713" y="73"/>
                    </a:cubicBezTo>
                    <a:cubicBezTo>
                      <a:pt x="716" y="59"/>
                      <a:pt x="719" y="43"/>
                      <a:pt x="720" y="40"/>
                    </a:cubicBezTo>
                    <a:cubicBezTo>
                      <a:pt x="721" y="37"/>
                      <a:pt x="720" y="35"/>
                      <a:pt x="719" y="32"/>
                    </a:cubicBezTo>
                    <a:cubicBezTo>
                      <a:pt x="717" y="30"/>
                      <a:pt x="715" y="28"/>
                      <a:pt x="712" y="27"/>
                    </a:cubicBezTo>
                    <a:cubicBezTo>
                      <a:pt x="709" y="26"/>
                      <a:pt x="706" y="26"/>
                      <a:pt x="704" y="27"/>
                    </a:cubicBezTo>
                    <a:cubicBezTo>
                      <a:pt x="701" y="28"/>
                      <a:pt x="699" y="30"/>
                      <a:pt x="698" y="33"/>
                    </a:cubicBezTo>
                    <a:cubicBezTo>
                      <a:pt x="697" y="36"/>
                      <a:pt x="690" y="51"/>
                      <a:pt x="684" y="64"/>
                    </a:cubicBezTo>
                    <a:cubicBezTo>
                      <a:pt x="677" y="62"/>
                      <a:pt x="670" y="60"/>
                      <a:pt x="663" y="58"/>
                    </a:cubicBezTo>
                    <a:cubicBezTo>
                      <a:pt x="664" y="44"/>
                      <a:pt x="666" y="28"/>
                      <a:pt x="667" y="25"/>
                    </a:cubicBezTo>
                    <a:cubicBezTo>
                      <a:pt x="667" y="22"/>
                      <a:pt x="666" y="19"/>
                      <a:pt x="664" y="17"/>
                    </a:cubicBezTo>
                    <a:cubicBezTo>
                      <a:pt x="662" y="14"/>
                      <a:pt x="660" y="13"/>
                      <a:pt x="657" y="12"/>
                    </a:cubicBezTo>
                    <a:cubicBezTo>
                      <a:pt x="654" y="12"/>
                      <a:pt x="651" y="12"/>
                      <a:pt x="649" y="13"/>
                    </a:cubicBezTo>
                    <a:cubicBezTo>
                      <a:pt x="646" y="15"/>
                      <a:pt x="644" y="17"/>
                      <a:pt x="644" y="20"/>
                    </a:cubicBezTo>
                    <a:cubicBezTo>
                      <a:pt x="643" y="23"/>
                      <a:pt x="638" y="38"/>
                      <a:pt x="633" y="52"/>
                    </a:cubicBezTo>
                    <a:cubicBezTo>
                      <a:pt x="626" y="51"/>
                      <a:pt x="619" y="49"/>
                      <a:pt x="611" y="48"/>
                    </a:cubicBezTo>
                    <a:cubicBezTo>
                      <a:pt x="611" y="34"/>
                      <a:pt x="612" y="18"/>
                      <a:pt x="612" y="15"/>
                    </a:cubicBezTo>
                    <a:cubicBezTo>
                      <a:pt x="612" y="12"/>
                      <a:pt x="610" y="9"/>
                      <a:pt x="608" y="7"/>
                    </a:cubicBezTo>
                    <a:cubicBezTo>
                      <a:pt x="606" y="5"/>
                      <a:pt x="604" y="4"/>
                      <a:pt x="601" y="3"/>
                    </a:cubicBezTo>
                    <a:cubicBezTo>
                      <a:pt x="598" y="3"/>
                      <a:pt x="595" y="4"/>
                      <a:pt x="593" y="5"/>
                    </a:cubicBezTo>
                    <a:cubicBezTo>
                      <a:pt x="591" y="7"/>
                      <a:pt x="589" y="9"/>
                      <a:pt x="588" y="12"/>
                    </a:cubicBezTo>
                    <a:cubicBezTo>
                      <a:pt x="588" y="15"/>
                      <a:pt x="584" y="31"/>
                      <a:pt x="582" y="45"/>
                    </a:cubicBezTo>
                    <a:cubicBezTo>
                      <a:pt x="574" y="45"/>
                      <a:pt x="567" y="44"/>
                      <a:pt x="559" y="44"/>
                    </a:cubicBezTo>
                    <a:cubicBezTo>
                      <a:pt x="558" y="30"/>
                      <a:pt x="556" y="14"/>
                      <a:pt x="556" y="11"/>
                    </a:cubicBezTo>
                    <a:cubicBezTo>
                      <a:pt x="556" y="8"/>
                      <a:pt x="554" y="5"/>
                      <a:pt x="552" y="3"/>
                    </a:cubicBezTo>
                    <a:cubicBezTo>
                      <a:pt x="550" y="1"/>
                      <a:pt x="547" y="0"/>
                      <a:pt x="544" y="0"/>
                    </a:cubicBezTo>
                    <a:cubicBezTo>
                      <a:pt x="541" y="0"/>
                      <a:pt x="538" y="1"/>
                      <a:pt x="536" y="3"/>
                    </a:cubicBezTo>
                    <a:cubicBezTo>
                      <a:pt x="534" y="5"/>
                      <a:pt x="533" y="8"/>
                      <a:pt x="532" y="11"/>
                    </a:cubicBezTo>
                    <a:cubicBezTo>
                      <a:pt x="532" y="14"/>
                      <a:pt x="531" y="30"/>
                      <a:pt x="529" y="44"/>
                    </a:cubicBezTo>
                    <a:cubicBezTo>
                      <a:pt x="522" y="44"/>
                      <a:pt x="514" y="45"/>
                      <a:pt x="507" y="45"/>
                    </a:cubicBezTo>
                    <a:cubicBezTo>
                      <a:pt x="504" y="31"/>
                      <a:pt x="501" y="15"/>
                      <a:pt x="500" y="12"/>
                    </a:cubicBezTo>
                    <a:cubicBezTo>
                      <a:pt x="499" y="9"/>
                      <a:pt x="498" y="7"/>
                      <a:pt x="495" y="5"/>
                    </a:cubicBezTo>
                    <a:cubicBezTo>
                      <a:pt x="493" y="4"/>
                      <a:pt x="490" y="3"/>
                      <a:pt x="487" y="3"/>
                    </a:cubicBezTo>
                    <a:cubicBezTo>
                      <a:pt x="484" y="4"/>
                      <a:pt x="482" y="5"/>
                      <a:pt x="480" y="7"/>
                    </a:cubicBezTo>
                    <a:cubicBezTo>
                      <a:pt x="478" y="9"/>
                      <a:pt x="477" y="12"/>
                      <a:pt x="477" y="15"/>
                    </a:cubicBezTo>
                    <a:cubicBezTo>
                      <a:pt x="477" y="18"/>
                      <a:pt x="477" y="34"/>
                      <a:pt x="477" y="48"/>
                    </a:cubicBezTo>
                    <a:cubicBezTo>
                      <a:pt x="470" y="49"/>
                      <a:pt x="462" y="51"/>
                      <a:pt x="455" y="52"/>
                    </a:cubicBezTo>
                    <a:cubicBezTo>
                      <a:pt x="450" y="38"/>
                      <a:pt x="446" y="23"/>
                      <a:pt x="445" y="20"/>
                    </a:cubicBezTo>
                    <a:cubicBezTo>
                      <a:pt x="444" y="17"/>
                      <a:pt x="442" y="15"/>
                      <a:pt x="439" y="13"/>
                    </a:cubicBezTo>
                    <a:cubicBezTo>
                      <a:pt x="437" y="12"/>
                      <a:pt x="434" y="12"/>
                      <a:pt x="431" y="12"/>
                    </a:cubicBezTo>
                    <a:cubicBezTo>
                      <a:pt x="428" y="13"/>
                      <a:pt x="426" y="14"/>
                      <a:pt x="424" y="17"/>
                    </a:cubicBezTo>
                    <a:cubicBezTo>
                      <a:pt x="422" y="19"/>
                      <a:pt x="421" y="22"/>
                      <a:pt x="422" y="25"/>
                    </a:cubicBezTo>
                    <a:cubicBezTo>
                      <a:pt x="422" y="28"/>
                      <a:pt x="424" y="44"/>
                      <a:pt x="426" y="58"/>
                    </a:cubicBezTo>
                    <a:cubicBezTo>
                      <a:pt x="418" y="60"/>
                      <a:pt x="411" y="62"/>
                      <a:pt x="404" y="64"/>
                    </a:cubicBezTo>
                    <a:cubicBezTo>
                      <a:pt x="398" y="51"/>
                      <a:pt x="392" y="36"/>
                      <a:pt x="390" y="33"/>
                    </a:cubicBezTo>
                    <a:cubicBezTo>
                      <a:pt x="389" y="30"/>
                      <a:pt x="387" y="28"/>
                      <a:pt x="384" y="27"/>
                    </a:cubicBezTo>
                    <a:cubicBezTo>
                      <a:pt x="382" y="26"/>
                      <a:pt x="379" y="26"/>
                      <a:pt x="376" y="27"/>
                    </a:cubicBezTo>
                    <a:cubicBezTo>
                      <a:pt x="373" y="28"/>
                      <a:pt x="371" y="30"/>
                      <a:pt x="370" y="32"/>
                    </a:cubicBezTo>
                    <a:cubicBezTo>
                      <a:pt x="368" y="35"/>
                      <a:pt x="367" y="37"/>
                      <a:pt x="368" y="40"/>
                    </a:cubicBezTo>
                    <a:cubicBezTo>
                      <a:pt x="369" y="43"/>
                      <a:pt x="372" y="59"/>
                      <a:pt x="375" y="73"/>
                    </a:cubicBezTo>
                    <a:cubicBezTo>
                      <a:pt x="368" y="76"/>
                      <a:pt x="361" y="78"/>
                      <a:pt x="354" y="81"/>
                    </a:cubicBezTo>
                    <a:cubicBezTo>
                      <a:pt x="347" y="69"/>
                      <a:pt x="339" y="55"/>
                      <a:pt x="338" y="52"/>
                    </a:cubicBezTo>
                    <a:cubicBezTo>
                      <a:pt x="336" y="49"/>
                      <a:pt x="334" y="48"/>
                      <a:pt x="331" y="47"/>
                    </a:cubicBezTo>
                    <a:cubicBezTo>
                      <a:pt x="329" y="46"/>
                      <a:pt x="326" y="46"/>
                      <a:pt x="323" y="47"/>
                    </a:cubicBezTo>
                    <a:cubicBezTo>
                      <a:pt x="320" y="49"/>
                      <a:pt x="318" y="51"/>
                      <a:pt x="317" y="53"/>
                    </a:cubicBezTo>
                    <a:cubicBezTo>
                      <a:pt x="316" y="56"/>
                      <a:pt x="315" y="59"/>
                      <a:pt x="316" y="61"/>
                    </a:cubicBezTo>
                    <a:cubicBezTo>
                      <a:pt x="317" y="65"/>
                      <a:pt x="322" y="80"/>
                      <a:pt x="327" y="93"/>
                    </a:cubicBezTo>
                    <a:cubicBezTo>
                      <a:pt x="320" y="97"/>
                      <a:pt x="314" y="100"/>
                      <a:pt x="307" y="104"/>
                    </a:cubicBezTo>
                    <a:cubicBezTo>
                      <a:pt x="299" y="92"/>
                      <a:pt x="289" y="79"/>
                      <a:pt x="288" y="76"/>
                    </a:cubicBezTo>
                    <a:cubicBezTo>
                      <a:pt x="286" y="74"/>
                      <a:pt x="283" y="72"/>
                      <a:pt x="280" y="72"/>
                    </a:cubicBezTo>
                    <a:cubicBezTo>
                      <a:pt x="278" y="71"/>
                      <a:pt x="275" y="72"/>
                      <a:pt x="272" y="73"/>
                    </a:cubicBezTo>
                    <a:cubicBezTo>
                      <a:pt x="270" y="75"/>
                      <a:pt x="268" y="77"/>
                      <a:pt x="267" y="80"/>
                    </a:cubicBezTo>
                    <a:cubicBezTo>
                      <a:pt x="266" y="82"/>
                      <a:pt x="266" y="85"/>
                      <a:pt x="267" y="88"/>
                    </a:cubicBezTo>
                    <a:cubicBezTo>
                      <a:pt x="269" y="91"/>
                      <a:pt x="275" y="105"/>
                      <a:pt x="281" y="119"/>
                    </a:cubicBezTo>
                    <a:cubicBezTo>
                      <a:pt x="275" y="123"/>
                      <a:pt x="269" y="127"/>
                      <a:pt x="262" y="131"/>
                    </a:cubicBezTo>
                    <a:cubicBezTo>
                      <a:pt x="253" y="120"/>
                      <a:pt x="242" y="108"/>
                      <a:pt x="240" y="106"/>
                    </a:cubicBezTo>
                    <a:cubicBezTo>
                      <a:pt x="238" y="103"/>
                      <a:pt x="235" y="102"/>
                      <a:pt x="233" y="102"/>
                    </a:cubicBezTo>
                    <a:cubicBezTo>
                      <a:pt x="230" y="102"/>
                      <a:pt x="227" y="103"/>
                      <a:pt x="225" y="104"/>
                    </a:cubicBezTo>
                    <a:cubicBezTo>
                      <a:pt x="222" y="106"/>
                      <a:pt x="221" y="109"/>
                      <a:pt x="220" y="111"/>
                    </a:cubicBezTo>
                    <a:cubicBezTo>
                      <a:pt x="219" y="114"/>
                      <a:pt x="220" y="117"/>
                      <a:pt x="221" y="119"/>
                    </a:cubicBezTo>
                    <a:cubicBezTo>
                      <a:pt x="223" y="122"/>
                      <a:pt x="231" y="136"/>
                      <a:pt x="238" y="149"/>
                    </a:cubicBezTo>
                    <a:cubicBezTo>
                      <a:pt x="232" y="153"/>
                      <a:pt x="226" y="158"/>
                      <a:pt x="221" y="163"/>
                    </a:cubicBezTo>
                    <a:cubicBezTo>
                      <a:pt x="210" y="153"/>
                      <a:pt x="198" y="142"/>
                      <a:pt x="196" y="140"/>
                    </a:cubicBezTo>
                    <a:cubicBezTo>
                      <a:pt x="194" y="138"/>
                      <a:pt x="191" y="137"/>
                      <a:pt x="188" y="137"/>
                    </a:cubicBezTo>
                    <a:cubicBezTo>
                      <a:pt x="185" y="137"/>
                      <a:pt x="182" y="138"/>
                      <a:pt x="180" y="140"/>
                    </a:cubicBezTo>
                    <a:cubicBezTo>
                      <a:pt x="178" y="142"/>
                      <a:pt x="177" y="145"/>
                      <a:pt x="176" y="148"/>
                    </a:cubicBezTo>
                    <a:cubicBezTo>
                      <a:pt x="176" y="150"/>
                      <a:pt x="177" y="153"/>
                      <a:pt x="178" y="156"/>
                    </a:cubicBezTo>
                    <a:cubicBezTo>
                      <a:pt x="180" y="158"/>
                      <a:pt x="190" y="171"/>
                      <a:pt x="199" y="183"/>
                    </a:cubicBezTo>
                    <a:cubicBezTo>
                      <a:pt x="193" y="188"/>
                      <a:pt x="188" y="193"/>
                      <a:pt x="183" y="199"/>
                    </a:cubicBezTo>
                    <a:cubicBezTo>
                      <a:pt x="171" y="190"/>
                      <a:pt x="158" y="181"/>
                      <a:pt x="155" y="179"/>
                    </a:cubicBezTo>
                    <a:cubicBezTo>
                      <a:pt x="153" y="177"/>
                      <a:pt x="150" y="176"/>
                      <a:pt x="147" y="177"/>
                    </a:cubicBezTo>
                    <a:cubicBezTo>
                      <a:pt x="145" y="177"/>
                      <a:pt x="142" y="178"/>
                      <a:pt x="140" y="181"/>
                    </a:cubicBezTo>
                    <a:cubicBezTo>
                      <a:pt x="138" y="183"/>
                      <a:pt x="137" y="185"/>
                      <a:pt x="137" y="188"/>
                    </a:cubicBezTo>
                    <a:cubicBezTo>
                      <a:pt x="137" y="191"/>
                      <a:pt x="138" y="194"/>
                      <a:pt x="140" y="196"/>
                    </a:cubicBezTo>
                    <a:cubicBezTo>
                      <a:pt x="142" y="198"/>
                      <a:pt x="153" y="210"/>
                      <a:pt x="163" y="221"/>
                    </a:cubicBezTo>
                    <a:cubicBezTo>
                      <a:pt x="158" y="227"/>
                      <a:pt x="153" y="233"/>
                      <a:pt x="148" y="239"/>
                    </a:cubicBezTo>
                    <a:cubicBezTo>
                      <a:pt x="136" y="231"/>
                      <a:pt x="122" y="223"/>
                      <a:pt x="119" y="221"/>
                    </a:cubicBezTo>
                    <a:cubicBezTo>
                      <a:pt x="117" y="220"/>
                      <a:pt x="114" y="220"/>
                      <a:pt x="111" y="220"/>
                    </a:cubicBezTo>
                    <a:cubicBezTo>
                      <a:pt x="108" y="221"/>
                      <a:pt x="106" y="222"/>
                      <a:pt x="104" y="225"/>
                    </a:cubicBezTo>
                    <a:cubicBezTo>
                      <a:pt x="103" y="227"/>
                      <a:pt x="102" y="230"/>
                      <a:pt x="102" y="233"/>
                    </a:cubicBezTo>
                    <a:cubicBezTo>
                      <a:pt x="102" y="236"/>
                      <a:pt x="103" y="238"/>
                      <a:pt x="106" y="240"/>
                    </a:cubicBezTo>
                    <a:cubicBezTo>
                      <a:pt x="108" y="242"/>
                      <a:pt x="120" y="253"/>
                      <a:pt x="131" y="263"/>
                    </a:cubicBezTo>
                    <a:cubicBezTo>
                      <a:pt x="127" y="269"/>
                      <a:pt x="123" y="275"/>
                      <a:pt x="119" y="282"/>
                    </a:cubicBezTo>
                    <a:cubicBezTo>
                      <a:pt x="105" y="276"/>
                      <a:pt x="91" y="269"/>
                      <a:pt x="88" y="268"/>
                    </a:cubicBezTo>
                    <a:cubicBezTo>
                      <a:pt x="85" y="266"/>
                      <a:pt x="82" y="266"/>
                      <a:pt x="80" y="267"/>
                    </a:cubicBezTo>
                    <a:cubicBezTo>
                      <a:pt x="77" y="268"/>
                      <a:pt x="75" y="270"/>
                      <a:pt x="73" y="273"/>
                    </a:cubicBezTo>
                    <a:cubicBezTo>
                      <a:pt x="72" y="275"/>
                      <a:pt x="71" y="278"/>
                      <a:pt x="72" y="281"/>
                    </a:cubicBezTo>
                    <a:cubicBezTo>
                      <a:pt x="72" y="284"/>
                      <a:pt x="74" y="286"/>
                      <a:pt x="76" y="288"/>
                    </a:cubicBezTo>
                    <a:cubicBezTo>
                      <a:pt x="79" y="290"/>
                      <a:pt x="92" y="299"/>
                      <a:pt x="104" y="307"/>
                    </a:cubicBezTo>
                    <a:cubicBezTo>
                      <a:pt x="100" y="314"/>
                      <a:pt x="97" y="321"/>
                      <a:pt x="93" y="328"/>
                    </a:cubicBezTo>
                    <a:cubicBezTo>
                      <a:pt x="80" y="323"/>
                      <a:pt x="65" y="318"/>
                      <a:pt x="61" y="317"/>
                    </a:cubicBezTo>
                    <a:cubicBezTo>
                      <a:pt x="59" y="316"/>
                      <a:pt x="56" y="316"/>
                      <a:pt x="53" y="317"/>
                    </a:cubicBezTo>
                    <a:cubicBezTo>
                      <a:pt x="51" y="319"/>
                      <a:pt x="49" y="321"/>
                      <a:pt x="47" y="323"/>
                    </a:cubicBezTo>
                    <a:cubicBezTo>
                      <a:pt x="46" y="326"/>
                      <a:pt x="46" y="329"/>
                      <a:pt x="47" y="332"/>
                    </a:cubicBezTo>
                    <a:cubicBezTo>
                      <a:pt x="48" y="334"/>
                      <a:pt x="49" y="337"/>
                      <a:pt x="52" y="338"/>
                    </a:cubicBezTo>
                    <a:cubicBezTo>
                      <a:pt x="55" y="340"/>
                      <a:pt x="69" y="348"/>
                      <a:pt x="81" y="355"/>
                    </a:cubicBezTo>
                    <a:cubicBezTo>
                      <a:pt x="78" y="362"/>
                      <a:pt x="76" y="369"/>
                      <a:pt x="73" y="376"/>
                    </a:cubicBezTo>
                    <a:cubicBezTo>
                      <a:pt x="59" y="373"/>
                      <a:pt x="44" y="369"/>
                      <a:pt x="40" y="369"/>
                    </a:cubicBezTo>
                    <a:cubicBezTo>
                      <a:pt x="37" y="368"/>
                      <a:pt x="35" y="369"/>
                      <a:pt x="32" y="370"/>
                    </a:cubicBezTo>
                    <a:cubicBezTo>
                      <a:pt x="30" y="372"/>
                      <a:pt x="28" y="374"/>
                      <a:pt x="27" y="377"/>
                    </a:cubicBezTo>
                    <a:cubicBezTo>
                      <a:pt x="26" y="379"/>
                      <a:pt x="26" y="382"/>
                      <a:pt x="27" y="385"/>
                    </a:cubicBezTo>
                    <a:cubicBezTo>
                      <a:pt x="28" y="388"/>
                      <a:pt x="30" y="390"/>
                      <a:pt x="33" y="391"/>
                    </a:cubicBezTo>
                    <a:cubicBezTo>
                      <a:pt x="36" y="392"/>
                      <a:pt x="51" y="399"/>
                      <a:pt x="64" y="404"/>
                    </a:cubicBezTo>
                    <a:cubicBezTo>
                      <a:pt x="62" y="412"/>
                      <a:pt x="60" y="419"/>
                      <a:pt x="58" y="426"/>
                    </a:cubicBezTo>
                    <a:cubicBezTo>
                      <a:pt x="44" y="425"/>
                      <a:pt x="28" y="423"/>
                      <a:pt x="25" y="422"/>
                    </a:cubicBezTo>
                    <a:cubicBezTo>
                      <a:pt x="22" y="422"/>
                      <a:pt x="19" y="423"/>
                      <a:pt x="17" y="425"/>
                    </a:cubicBezTo>
                    <a:cubicBezTo>
                      <a:pt x="15" y="426"/>
                      <a:pt x="13" y="429"/>
                      <a:pt x="12" y="432"/>
                    </a:cubicBezTo>
                    <a:cubicBezTo>
                      <a:pt x="12" y="435"/>
                      <a:pt x="12" y="438"/>
                      <a:pt x="13" y="440"/>
                    </a:cubicBezTo>
                    <a:cubicBezTo>
                      <a:pt x="15" y="442"/>
                      <a:pt x="17" y="444"/>
                      <a:pt x="20" y="445"/>
                    </a:cubicBezTo>
                    <a:cubicBezTo>
                      <a:pt x="23" y="446"/>
                      <a:pt x="38" y="451"/>
                      <a:pt x="52" y="455"/>
                    </a:cubicBezTo>
                    <a:cubicBezTo>
                      <a:pt x="51" y="463"/>
                      <a:pt x="49" y="470"/>
                      <a:pt x="48" y="478"/>
                    </a:cubicBezTo>
                    <a:cubicBezTo>
                      <a:pt x="34" y="478"/>
                      <a:pt x="18" y="477"/>
                      <a:pt x="15" y="477"/>
                    </a:cubicBezTo>
                    <a:cubicBezTo>
                      <a:pt x="12" y="477"/>
                      <a:pt x="9" y="479"/>
                      <a:pt x="7" y="481"/>
                    </a:cubicBezTo>
                    <a:cubicBezTo>
                      <a:pt x="5" y="482"/>
                      <a:pt x="4" y="485"/>
                      <a:pt x="3" y="488"/>
                    </a:cubicBezTo>
                    <a:cubicBezTo>
                      <a:pt x="3" y="491"/>
                      <a:pt x="4" y="494"/>
                      <a:pt x="5" y="496"/>
                    </a:cubicBezTo>
                    <a:cubicBezTo>
                      <a:pt x="7" y="498"/>
                      <a:pt x="9" y="500"/>
                      <a:pt x="12" y="501"/>
                    </a:cubicBezTo>
                    <a:cubicBezTo>
                      <a:pt x="15" y="501"/>
                      <a:pt x="31" y="505"/>
                      <a:pt x="45" y="507"/>
                    </a:cubicBezTo>
                    <a:cubicBezTo>
                      <a:pt x="45" y="515"/>
                      <a:pt x="44" y="522"/>
                      <a:pt x="44" y="530"/>
                    </a:cubicBezTo>
                    <a:cubicBezTo>
                      <a:pt x="30" y="531"/>
                      <a:pt x="14" y="533"/>
                      <a:pt x="11" y="533"/>
                    </a:cubicBezTo>
                    <a:cubicBezTo>
                      <a:pt x="8" y="533"/>
                      <a:pt x="5" y="535"/>
                      <a:pt x="3" y="537"/>
                    </a:cubicBezTo>
                    <a:cubicBezTo>
                      <a:pt x="1" y="539"/>
                      <a:pt x="0" y="542"/>
                      <a:pt x="0" y="545"/>
                    </a:cubicBezTo>
                    <a:cubicBezTo>
                      <a:pt x="0" y="548"/>
                      <a:pt x="1" y="551"/>
                      <a:pt x="3" y="553"/>
                    </a:cubicBezTo>
                    <a:cubicBezTo>
                      <a:pt x="5" y="555"/>
                      <a:pt x="8" y="556"/>
                      <a:pt x="11" y="557"/>
                    </a:cubicBezTo>
                    <a:cubicBezTo>
                      <a:pt x="14" y="557"/>
                      <a:pt x="30" y="559"/>
                      <a:pt x="44" y="560"/>
                    </a:cubicBezTo>
                    <a:cubicBezTo>
                      <a:pt x="44" y="567"/>
                      <a:pt x="45" y="575"/>
                      <a:pt x="45" y="582"/>
                    </a:cubicBezTo>
                    <a:cubicBezTo>
                      <a:pt x="31" y="585"/>
                      <a:pt x="15" y="588"/>
                      <a:pt x="12" y="589"/>
                    </a:cubicBezTo>
                    <a:cubicBezTo>
                      <a:pt x="9" y="590"/>
                      <a:pt x="7" y="592"/>
                      <a:pt x="5" y="594"/>
                    </a:cubicBezTo>
                    <a:cubicBezTo>
                      <a:pt x="4" y="596"/>
                      <a:pt x="3" y="599"/>
                      <a:pt x="3" y="602"/>
                    </a:cubicBezTo>
                    <a:cubicBezTo>
                      <a:pt x="4" y="605"/>
                      <a:pt x="5" y="607"/>
                      <a:pt x="7" y="609"/>
                    </a:cubicBezTo>
                    <a:cubicBezTo>
                      <a:pt x="9" y="611"/>
                      <a:pt x="12" y="613"/>
                      <a:pt x="15" y="613"/>
                    </a:cubicBezTo>
                    <a:cubicBezTo>
                      <a:pt x="18" y="612"/>
                      <a:pt x="34" y="612"/>
                      <a:pt x="48" y="612"/>
                    </a:cubicBezTo>
                    <a:cubicBezTo>
                      <a:pt x="49" y="620"/>
                      <a:pt x="51" y="627"/>
                      <a:pt x="52" y="634"/>
                    </a:cubicBezTo>
                    <a:cubicBezTo>
                      <a:pt x="38" y="639"/>
                      <a:pt x="23" y="644"/>
                      <a:pt x="20" y="645"/>
                    </a:cubicBezTo>
                    <a:cubicBezTo>
                      <a:pt x="17" y="645"/>
                      <a:pt x="15" y="648"/>
                      <a:pt x="13" y="650"/>
                    </a:cubicBezTo>
                    <a:cubicBezTo>
                      <a:pt x="12" y="652"/>
                      <a:pt x="12" y="655"/>
                      <a:pt x="12" y="658"/>
                    </a:cubicBezTo>
                    <a:cubicBezTo>
                      <a:pt x="13" y="661"/>
                      <a:pt x="15" y="664"/>
                      <a:pt x="17" y="665"/>
                    </a:cubicBezTo>
                    <a:cubicBezTo>
                      <a:pt x="19" y="667"/>
                      <a:pt x="22" y="668"/>
                      <a:pt x="25" y="668"/>
                    </a:cubicBezTo>
                    <a:cubicBezTo>
                      <a:pt x="28" y="667"/>
                      <a:pt x="44" y="665"/>
                      <a:pt x="58" y="664"/>
                    </a:cubicBezTo>
                    <a:cubicBezTo>
                      <a:pt x="60" y="671"/>
                      <a:pt x="62" y="678"/>
                      <a:pt x="64" y="686"/>
                    </a:cubicBezTo>
                    <a:cubicBezTo>
                      <a:pt x="51" y="691"/>
                      <a:pt x="36" y="698"/>
                      <a:pt x="33" y="699"/>
                    </a:cubicBezTo>
                    <a:cubicBezTo>
                      <a:pt x="30" y="700"/>
                      <a:pt x="28" y="702"/>
                      <a:pt x="27" y="705"/>
                    </a:cubicBezTo>
                    <a:cubicBezTo>
                      <a:pt x="26" y="708"/>
                      <a:pt x="26" y="710"/>
                      <a:pt x="27" y="713"/>
                    </a:cubicBezTo>
                    <a:cubicBezTo>
                      <a:pt x="28" y="716"/>
                      <a:pt x="30" y="718"/>
                      <a:pt x="32" y="720"/>
                    </a:cubicBezTo>
                    <a:cubicBezTo>
                      <a:pt x="35" y="721"/>
                      <a:pt x="37" y="722"/>
                      <a:pt x="40" y="721"/>
                    </a:cubicBezTo>
                    <a:cubicBezTo>
                      <a:pt x="44" y="721"/>
                      <a:pt x="59" y="717"/>
                      <a:pt x="73" y="714"/>
                    </a:cubicBezTo>
                    <a:cubicBezTo>
                      <a:pt x="76" y="721"/>
                      <a:pt x="78" y="728"/>
                      <a:pt x="81" y="735"/>
                    </a:cubicBezTo>
                    <a:cubicBezTo>
                      <a:pt x="69" y="742"/>
                      <a:pt x="55" y="750"/>
                      <a:pt x="52" y="752"/>
                    </a:cubicBezTo>
                    <a:cubicBezTo>
                      <a:pt x="49" y="753"/>
                      <a:pt x="48" y="756"/>
                      <a:pt x="47" y="758"/>
                    </a:cubicBezTo>
                    <a:cubicBezTo>
                      <a:pt x="46" y="761"/>
                      <a:pt x="46" y="764"/>
                      <a:pt x="47" y="766"/>
                    </a:cubicBezTo>
                    <a:cubicBezTo>
                      <a:pt x="49" y="769"/>
                      <a:pt x="51" y="771"/>
                      <a:pt x="53" y="772"/>
                    </a:cubicBezTo>
                    <a:cubicBezTo>
                      <a:pt x="56" y="774"/>
                      <a:pt x="59" y="774"/>
                      <a:pt x="61" y="773"/>
                    </a:cubicBezTo>
                    <a:cubicBezTo>
                      <a:pt x="65" y="772"/>
                      <a:pt x="80" y="767"/>
                      <a:pt x="93" y="762"/>
                    </a:cubicBezTo>
                    <a:cubicBezTo>
                      <a:pt x="97" y="769"/>
                      <a:pt x="100" y="776"/>
                      <a:pt x="104" y="782"/>
                    </a:cubicBezTo>
                    <a:cubicBezTo>
                      <a:pt x="92" y="791"/>
                      <a:pt x="79" y="800"/>
                      <a:pt x="76" y="802"/>
                    </a:cubicBezTo>
                    <a:cubicBezTo>
                      <a:pt x="74" y="804"/>
                      <a:pt x="72" y="806"/>
                      <a:pt x="72" y="809"/>
                    </a:cubicBezTo>
                    <a:cubicBezTo>
                      <a:pt x="71" y="812"/>
                      <a:pt x="72" y="815"/>
                      <a:pt x="73" y="817"/>
                    </a:cubicBezTo>
                    <a:cubicBezTo>
                      <a:pt x="75" y="820"/>
                      <a:pt x="77" y="822"/>
                      <a:pt x="80" y="823"/>
                    </a:cubicBezTo>
                    <a:cubicBezTo>
                      <a:pt x="82" y="824"/>
                      <a:pt x="85" y="824"/>
                      <a:pt x="88" y="822"/>
                    </a:cubicBezTo>
                    <a:cubicBezTo>
                      <a:pt x="91" y="821"/>
                      <a:pt x="105" y="814"/>
                      <a:pt x="119" y="808"/>
                    </a:cubicBezTo>
                    <a:cubicBezTo>
                      <a:pt x="123" y="815"/>
                      <a:pt x="127" y="821"/>
                      <a:pt x="131" y="827"/>
                    </a:cubicBezTo>
                    <a:cubicBezTo>
                      <a:pt x="120" y="837"/>
                      <a:pt x="108" y="847"/>
                      <a:pt x="106" y="850"/>
                    </a:cubicBezTo>
                    <a:cubicBezTo>
                      <a:pt x="103" y="852"/>
                      <a:pt x="102" y="854"/>
                      <a:pt x="102" y="857"/>
                    </a:cubicBezTo>
                    <a:cubicBezTo>
                      <a:pt x="102" y="860"/>
                      <a:pt x="103" y="863"/>
                      <a:pt x="104" y="865"/>
                    </a:cubicBezTo>
                    <a:cubicBezTo>
                      <a:pt x="106" y="868"/>
                      <a:pt x="108" y="869"/>
                      <a:pt x="111" y="870"/>
                    </a:cubicBezTo>
                    <a:cubicBezTo>
                      <a:pt x="114" y="870"/>
                      <a:pt x="117" y="870"/>
                      <a:pt x="119" y="869"/>
                    </a:cubicBezTo>
                    <a:cubicBezTo>
                      <a:pt x="122" y="867"/>
                      <a:pt x="136" y="859"/>
                      <a:pt x="148" y="851"/>
                    </a:cubicBezTo>
                    <a:cubicBezTo>
                      <a:pt x="153" y="857"/>
                      <a:pt x="158" y="863"/>
                      <a:pt x="163" y="869"/>
                    </a:cubicBezTo>
                    <a:cubicBezTo>
                      <a:pt x="153" y="880"/>
                      <a:pt x="142" y="891"/>
                      <a:pt x="140" y="894"/>
                    </a:cubicBezTo>
                    <a:cubicBezTo>
                      <a:pt x="138" y="896"/>
                      <a:pt x="137" y="899"/>
                      <a:pt x="137" y="902"/>
                    </a:cubicBezTo>
                    <a:cubicBezTo>
                      <a:pt x="137" y="904"/>
                      <a:pt x="138" y="907"/>
                      <a:pt x="140" y="909"/>
                    </a:cubicBezTo>
                    <a:cubicBezTo>
                      <a:pt x="142" y="912"/>
                      <a:pt x="145" y="913"/>
                      <a:pt x="147" y="913"/>
                    </a:cubicBezTo>
                    <a:cubicBezTo>
                      <a:pt x="150" y="914"/>
                      <a:pt x="153" y="913"/>
                      <a:pt x="155" y="911"/>
                    </a:cubicBezTo>
                    <a:cubicBezTo>
                      <a:pt x="158" y="909"/>
                      <a:pt x="171" y="900"/>
                      <a:pt x="183" y="891"/>
                    </a:cubicBezTo>
                    <a:cubicBezTo>
                      <a:pt x="188" y="897"/>
                      <a:pt x="193" y="902"/>
                      <a:pt x="199" y="907"/>
                    </a:cubicBezTo>
                    <a:cubicBezTo>
                      <a:pt x="190" y="919"/>
                      <a:pt x="180" y="932"/>
                      <a:pt x="178" y="934"/>
                    </a:cubicBezTo>
                    <a:cubicBezTo>
                      <a:pt x="177" y="937"/>
                      <a:pt x="176" y="940"/>
                      <a:pt x="176" y="942"/>
                    </a:cubicBezTo>
                    <a:cubicBezTo>
                      <a:pt x="177" y="945"/>
                      <a:pt x="178" y="948"/>
                      <a:pt x="180" y="950"/>
                    </a:cubicBezTo>
                    <a:cubicBezTo>
                      <a:pt x="182" y="952"/>
                      <a:pt x="185" y="953"/>
                      <a:pt x="188" y="953"/>
                    </a:cubicBezTo>
                    <a:cubicBezTo>
                      <a:pt x="191" y="953"/>
                      <a:pt x="194" y="952"/>
                      <a:pt x="196" y="950"/>
                    </a:cubicBezTo>
                    <a:cubicBezTo>
                      <a:pt x="198" y="948"/>
                      <a:pt x="210" y="937"/>
                      <a:pt x="221" y="927"/>
                    </a:cubicBezTo>
                    <a:cubicBezTo>
                      <a:pt x="226" y="932"/>
                      <a:pt x="232" y="937"/>
                      <a:pt x="238" y="941"/>
                    </a:cubicBezTo>
                    <a:cubicBezTo>
                      <a:pt x="231" y="954"/>
                      <a:pt x="223" y="968"/>
                      <a:pt x="221" y="970"/>
                    </a:cubicBezTo>
                    <a:cubicBezTo>
                      <a:pt x="220" y="973"/>
                      <a:pt x="219" y="976"/>
                      <a:pt x="220" y="979"/>
                    </a:cubicBezTo>
                    <a:cubicBezTo>
                      <a:pt x="221" y="981"/>
                      <a:pt x="222" y="984"/>
                      <a:pt x="225" y="986"/>
                    </a:cubicBezTo>
                    <a:cubicBezTo>
                      <a:pt x="227" y="987"/>
                      <a:pt x="230" y="988"/>
                      <a:pt x="233" y="988"/>
                    </a:cubicBezTo>
                    <a:cubicBezTo>
                      <a:pt x="235" y="988"/>
                      <a:pt x="238" y="986"/>
                      <a:pt x="240" y="984"/>
                    </a:cubicBezTo>
                    <a:cubicBezTo>
                      <a:pt x="242" y="982"/>
                      <a:pt x="253" y="970"/>
                      <a:pt x="262" y="959"/>
                    </a:cubicBezTo>
                    <a:cubicBezTo>
                      <a:pt x="269" y="963"/>
                      <a:pt x="275" y="967"/>
                      <a:pt x="281" y="971"/>
                    </a:cubicBezTo>
                    <a:cubicBezTo>
                      <a:pt x="275" y="984"/>
                      <a:pt x="269" y="999"/>
                      <a:pt x="267" y="1002"/>
                    </a:cubicBezTo>
                    <a:cubicBezTo>
                      <a:pt x="266" y="1005"/>
                      <a:pt x="266" y="1008"/>
                      <a:pt x="267" y="1010"/>
                    </a:cubicBezTo>
                    <a:cubicBezTo>
                      <a:pt x="268" y="1013"/>
                      <a:pt x="270" y="1015"/>
                      <a:pt x="272" y="1017"/>
                    </a:cubicBezTo>
                    <a:cubicBezTo>
                      <a:pt x="275" y="1018"/>
                      <a:pt x="278" y="1019"/>
                      <a:pt x="280" y="1018"/>
                    </a:cubicBezTo>
                    <a:cubicBezTo>
                      <a:pt x="283" y="1018"/>
                      <a:pt x="286" y="1016"/>
                      <a:pt x="288" y="1014"/>
                    </a:cubicBezTo>
                    <a:cubicBezTo>
                      <a:pt x="289" y="1011"/>
                      <a:pt x="299" y="998"/>
                      <a:pt x="307" y="986"/>
                    </a:cubicBezTo>
                    <a:cubicBezTo>
                      <a:pt x="314" y="990"/>
                      <a:pt x="320" y="993"/>
                      <a:pt x="327" y="996"/>
                    </a:cubicBezTo>
                    <a:cubicBezTo>
                      <a:pt x="322" y="1010"/>
                      <a:pt x="317" y="1025"/>
                      <a:pt x="316" y="1028"/>
                    </a:cubicBezTo>
                    <a:cubicBezTo>
                      <a:pt x="315" y="1031"/>
                      <a:pt x="316" y="1034"/>
                      <a:pt x="317" y="1037"/>
                    </a:cubicBezTo>
                    <a:cubicBezTo>
                      <a:pt x="318" y="1039"/>
                      <a:pt x="320" y="1041"/>
                      <a:pt x="323" y="1043"/>
                    </a:cubicBezTo>
                    <a:cubicBezTo>
                      <a:pt x="326" y="1044"/>
                      <a:pt x="329" y="1044"/>
                      <a:pt x="331" y="1043"/>
                    </a:cubicBezTo>
                    <a:cubicBezTo>
                      <a:pt x="334" y="1042"/>
                      <a:pt x="336" y="1041"/>
                      <a:pt x="338" y="1038"/>
                    </a:cubicBezTo>
                    <a:cubicBezTo>
                      <a:pt x="339" y="1035"/>
                      <a:pt x="347" y="1021"/>
                      <a:pt x="354" y="1009"/>
                    </a:cubicBezTo>
                    <a:cubicBezTo>
                      <a:pt x="361" y="1011"/>
                      <a:pt x="368" y="1014"/>
                      <a:pt x="375" y="1017"/>
                    </a:cubicBezTo>
                    <a:cubicBezTo>
                      <a:pt x="372" y="1031"/>
                      <a:pt x="369" y="1046"/>
                      <a:pt x="368" y="1050"/>
                    </a:cubicBezTo>
                    <a:cubicBezTo>
                      <a:pt x="367" y="1053"/>
                      <a:pt x="368" y="1055"/>
                      <a:pt x="370" y="1058"/>
                    </a:cubicBezTo>
                    <a:cubicBezTo>
                      <a:pt x="371" y="1060"/>
                      <a:pt x="373" y="1062"/>
                      <a:pt x="376" y="1063"/>
                    </a:cubicBezTo>
                    <a:cubicBezTo>
                      <a:pt x="379" y="1064"/>
                      <a:pt x="382" y="1064"/>
                      <a:pt x="384" y="1063"/>
                    </a:cubicBezTo>
                    <a:cubicBezTo>
                      <a:pt x="387" y="1062"/>
                      <a:pt x="389" y="1060"/>
                      <a:pt x="390" y="1057"/>
                    </a:cubicBezTo>
                    <a:cubicBezTo>
                      <a:pt x="392" y="1054"/>
                      <a:pt x="398" y="1039"/>
                      <a:pt x="404" y="1026"/>
                    </a:cubicBezTo>
                    <a:cubicBezTo>
                      <a:pt x="411" y="1028"/>
                      <a:pt x="418" y="1030"/>
                      <a:pt x="426" y="1032"/>
                    </a:cubicBezTo>
                    <a:cubicBezTo>
                      <a:pt x="424" y="1046"/>
                      <a:pt x="422" y="1062"/>
                      <a:pt x="422" y="1065"/>
                    </a:cubicBezTo>
                    <a:cubicBezTo>
                      <a:pt x="421" y="1068"/>
                      <a:pt x="422" y="1071"/>
                      <a:pt x="424" y="1073"/>
                    </a:cubicBezTo>
                    <a:cubicBezTo>
                      <a:pt x="426" y="1075"/>
                      <a:pt x="428" y="1077"/>
                      <a:pt x="431" y="1078"/>
                    </a:cubicBezTo>
                    <a:cubicBezTo>
                      <a:pt x="434" y="1078"/>
                      <a:pt x="437" y="1078"/>
                      <a:pt x="439" y="1077"/>
                    </a:cubicBezTo>
                    <a:cubicBezTo>
                      <a:pt x="442" y="1075"/>
                      <a:pt x="444" y="1073"/>
                      <a:pt x="445" y="1070"/>
                    </a:cubicBezTo>
                    <a:cubicBezTo>
                      <a:pt x="446" y="1067"/>
                      <a:pt x="450" y="1052"/>
                      <a:pt x="455" y="1038"/>
                    </a:cubicBezTo>
                    <a:cubicBezTo>
                      <a:pt x="462" y="1039"/>
                      <a:pt x="470" y="1040"/>
                      <a:pt x="477" y="1041"/>
                    </a:cubicBezTo>
                    <a:cubicBezTo>
                      <a:pt x="477" y="1056"/>
                      <a:pt x="477" y="1072"/>
                      <a:pt x="477" y="1075"/>
                    </a:cubicBezTo>
                    <a:cubicBezTo>
                      <a:pt x="477" y="1078"/>
                      <a:pt x="478" y="1081"/>
                      <a:pt x="480" y="1083"/>
                    </a:cubicBezTo>
                    <a:cubicBezTo>
                      <a:pt x="482" y="1085"/>
                      <a:pt x="484" y="1086"/>
                      <a:pt x="487" y="1087"/>
                    </a:cubicBezTo>
                    <a:cubicBezTo>
                      <a:pt x="490" y="1087"/>
                      <a:pt x="493" y="1086"/>
                      <a:pt x="495" y="1085"/>
                    </a:cubicBezTo>
                    <a:cubicBezTo>
                      <a:pt x="498" y="1083"/>
                      <a:pt x="499" y="1081"/>
                      <a:pt x="500" y="1078"/>
                    </a:cubicBezTo>
                    <a:cubicBezTo>
                      <a:pt x="501" y="1075"/>
                      <a:pt x="504" y="1059"/>
                      <a:pt x="507" y="1045"/>
                    </a:cubicBezTo>
                    <a:cubicBezTo>
                      <a:pt x="514" y="1045"/>
                      <a:pt x="522" y="1046"/>
                      <a:pt x="529" y="1046"/>
                    </a:cubicBezTo>
                    <a:cubicBezTo>
                      <a:pt x="531" y="1060"/>
                      <a:pt x="532" y="1076"/>
                      <a:pt x="532" y="1079"/>
                    </a:cubicBezTo>
                    <a:cubicBezTo>
                      <a:pt x="533" y="1082"/>
                      <a:pt x="534" y="1085"/>
                      <a:pt x="536" y="1087"/>
                    </a:cubicBezTo>
                    <a:cubicBezTo>
                      <a:pt x="538" y="1089"/>
                      <a:pt x="541" y="1090"/>
                      <a:pt x="544" y="1090"/>
                    </a:cubicBezTo>
                    <a:cubicBezTo>
                      <a:pt x="547" y="1090"/>
                      <a:pt x="550" y="1089"/>
                      <a:pt x="552" y="1087"/>
                    </a:cubicBezTo>
                    <a:cubicBezTo>
                      <a:pt x="554" y="1085"/>
                      <a:pt x="556" y="1082"/>
                      <a:pt x="556" y="1079"/>
                    </a:cubicBezTo>
                    <a:cubicBezTo>
                      <a:pt x="556" y="1076"/>
                      <a:pt x="558" y="1060"/>
                      <a:pt x="559" y="1046"/>
                    </a:cubicBezTo>
                    <a:cubicBezTo>
                      <a:pt x="567" y="1046"/>
                      <a:pt x="574" y="1045"/>
                      <a:pt x="582" y="1045"/>
                    </a:cubicBezTo>
                    <a:cubicBezTo>
                      <a:pt x="584" y="1059"/>
                      <a:pt x="588" y="1075"/>
                      <a:pt x="588" y="1078"/>
                    </a:cubicBezTo>
                    <a:cubicBezTo>
                      <a:pt x="589" y="1081"/>
                      <a:pt x="591" y="1083"/>
                      <a:pt x="593" y="1085"/>
                    </a:cubicBezTo>
                    <a:cubicBezTo>
                      <a:pt x="595" y="1086"/>
                      <a:pt x="598" y="1087"/>
                      <a:pt x="601" y="1087"/>
                    </a:cubicBezTo>
                    <a:cubicBezTo>
                      <a:pt x="604" y="1086"/>
                      <a:pt x="606" y="1085"/>
                      <a:pt x="608" y="1083"/>
                    </a:cubicBezTo>
                    <a:cubicBezTo>
                      <a:pt x="610" y="1081"/>
                      <a:pt x="612" y="1078"/>
                      <a:pt x="612" y="1075"/>
                    </a:cubicBezTo>
                    <a:cubicBezTo>
                      <a:pt x="612" y="1072"/>
                      <a:pt x="611" y="1056"/>
                      <a:pt x="611" y="1041"/>
                    </a:cubicBezTo>
                    <a:cubicBezTo>
                      <a:pt x="619" y="1040"/>
                      <a:pt x="626" y="1039"/>
                      <a:pt x="633" y="1038"/>
                    </a:cubicBezTo>
                    <a:cubicBezTo>
                      <a:pt x="638" y="1052"/>
                      <a:pt x="643" y="1067"/>
                      <a:pt x="644" y="1070"/>
                    </a:cubicBezTo>
                    <a:cubicBezTo>
                      <a:pt x="644" y="1073"/>
                      <a:pt x="646" y="1075"/>
                      <a:pt x="649" y="1077"/>
                    </a:cubicBezTo>
                    <a:cubicBezTo>
                      <a:pt x="651" y="1078"/>
                      <a:pt x="654" y="1078"/>
                      <a:pt x="657" y="1078"/>
                    </a:cubicBezTo>
                    <a:cubicBezTo>
                      <a:pt x="660" y="1077"/>
                      <a:pt x="662" y="1075"/>
                      <a:pt x="664" y="1073"/>
                    </a:cubicBezTo>
                    <a:cubicBezTo>
                      <a:pt x="666" y="1071"/>
                      <a:pt x="667" y="1068"/>
                      <a:pt x="667" y="1065"/>
                    </a:cubicBezTo>
                    <a:cubicBezTo>
                      <a:pt x="666" y="1062"/>
                      <a:pt x="664" y="1046"/>
                      <a:pt x="663" y="1032"/>
                    </a:cubicBezTo>
                    <a:cubicBezTo>
                      <a:pt x="670" y="1030"/>
                      <a:pt x="677" y="1028"/>
                      <a:pt x="684" y="1026"/>
                    </a:cubicBezTo>
                    <a:cubicBezTo>
                      <a:pt x="690" y="1039"/>
                      <a:pt x="697" y="1054"/>
                      <a:pt x="698" y="1057"/>
                    </a:cubicBezTo>
                    <a:cubicBezTo>
                      <a:pt x="699" y="1060"/>
                      <a:pt x="701" y="1062"/>
                      <a:pt x="704" y="1063"/>
                    </a:cubicBezTo>
                    <a:cubicBezTo>
                      <a:pt x="706" y="1064"/>
                      <a:pt x="709" y="1064"/>
                      <a:pt x="712" y="1063"/>
                    </a:cubicBezTo>
                    <a:cubicBezTo>
                      <a:pt x="715" y="1062"/>
                      <a:pt x="717" y="1060"/>
                      <a:pt x="719" y="1058"/>
                    </a:cubicBezTo>
                    <a:cubicBezTo>
                      <a:pt x="720" y="1055"/>
                      <a:pt x="721" y="1053"/>
                      <a:pt x="720" y="1050"/>
                    </a:cubicBezTo>
                    <a:cubicBezTo>
                      <a:pt x="719" y="1046"/>
                      <a:pt x="716" y="1031"/>
                      <a:pt x="713" y="1017"/>
                    </a:cubicBezTo>
                    <a:cubicBezTo>
                      <a:pt x="720" y="1014"/>
                      <a:pt x="727" y="1011"/>
                      <a:pt x="734" y="1009"/>
                    </a:cubicBezTo>
                    <a:cubicBezTo>
                      <a:pt x="741" y="1021"/>
                      <a:pt x="749" y="1035"/>
                      <a:pt x="750" y="1038"/>
                    </a:cubicBezTo>
                    <a:cubicBezTo>
                      <a:pt x="752" y="1041"/>
                      <a:pt x="754" y="1042"/>
                      <a:pt x="757" y="1043"/>
                    </a:cubicBezTo>
                    <a:cubicBezTo>
                      <a:pt x="760" y="1044"/>
                      <a:pt x="763" y="1044"/>
                      <a:pt x="765" y="1043"/>
                    </a:cubicBezTo>
                    <a:cubicBezTo>
                      <a:pt x="768" y="1041"/>
                      <a:pt x="770" y="1039"/>
                      <a:pt x="771" y="1037"/>
                    </a:cubicBezTo>
                    <a:cubicBezTo>
                      <a:pt x="772" y="1034"/>
                      <a:pt x="773" y="1031"/>
                      <a:pt x="772" y="1028"/>
                    </a:cubicBezTo>
                    <a:cubicBezTo>
                      <a:pt x="771" y="1025"/>
                      <a:pt x="766" y="1010"/>
                      <a:pt x="761" y="996"/>
                    </a:cubicBezTo>
                    <a:cubicBezTo>
                      <a:pt x="768" y="993"/>
                      <a:pt x="775" y="990"/>
                      <a:pt x="781" y="986"/>
                    </a:cubicBezTo>
                    <a:cubicBezTo>
                      <a:pt x="790" y="998"/>
                      <a:pt x="799" y="1011"/>
                      <a:pt x="801" y="1014"/>
                    </a:cubicBezTo>
                    <a:cubicBezTo>
                      <a:pt x="802" y="1016"/>
                      <a:pt x="805" y="1018"/>
                      <a:pt x="808" y="1018"/>
                    </a:cubicBezTo>
                    <a:cubicBezTo>
                      <a:pt x="811" y="1019"/>
                      <a:pt x="813" y="1018"/>
                      <a:pt x="816" y="1017"/>
                    </a:cubicBezTo>
                    <a:cubicBezTo>
                      <a:pt x="819" y="1015"/>
                      <a:pt x="820" y="1013"/>
                      <a:pt x="821" y="1010"/>
                    </a:cubicBezTo>
                    <a:cubicBezTo>
                      <a:pt x="822" y="1008"/>
                      <a:pt x="822" y="1005"/>
                      <a:pt x="821" y="1002"/>
                    </a:cubicBezTo>
                    <a:cubicBezTo>
                      <a:pt x="820" y="999"/>
                      <a:pt x="813" y="984"/>
                      <a:pt x="807" y="971"/>
                    </a:cubicBezTo>
                    <a:cubicBezTo>
                      <a:pt x="813" y="967"/>
                      <a:pt x="820" y="963"/>
                      <a:pt x="826" y="959"/>
                    </a:cubicBezTo>
                    <a:cubicBezTo>
                      <a:pt x="836" y="970"/>
                      <a:pt x="846" y="982"/>
                      <a:pt x="848" y="984"/>
                    </a:cubicBezTo>
                    <a:cubicBezTo>
                      <a:pt x="850" y="986"/>
                      <a:pt x="853" y="988"/>
                      <a:pt x="856" y="988"/>
                    </a:cubicBezTo>
                    <a:cubicBezTo>
                      <a:pt x="858" y="988"/>
                      <a:pt x="861" y="987"/>
                      <a:pt x="864" y="986"/>
                    </a:cubicBezTo>
                    <a:cubicBezTo>
                      <a:pt x="866" y="984"/>
                      <a:pt x="868" y="981"/>
                      <a:pt x="868" y="979"/>
                    </a:cubicBezTo>
                    <a:cubicBezTo>
                      <a:pt x="869" y="976"/>
                      <a:pt x="869" y="973"/>
                      <a:pt x="867" y="970"/>
                    </a:cubicBezTo>
                    <a:cubicBezTo>
                      <a:pt x="866" y="968"/>
                      <a:pt x="857" y="954"/>
                      <a:pt x="850" y="941"/>
                    </a:cubicBezTo>
                    <a:cubicBezTo>
                      <a:pt x="856" y="937"/>
                      <a:pt x="862" y="932"/>
                      <a:pt x="867" y="927"/>
                    </a:cubicBezTo>
                    <a:cubicBezTo>
                      <a:pt x="878" y="937"/>
                      <a:pt x="890" y="948"/>
                      <a:pt x="892" y="950"/>
                    </a:cubicBezTo>
                    <a:cubicBezTo>
                      <a:pt x="895" y="952"/>
                      <a:pt x="897" y="953"/>
                      <a:pt x="900" y="953"/>
                    </a:cubicBezTo>
                    <a:cubicBezTo>
                      <a:pt x="903" y="953"/>
                      <a:pt x="906" y="952"/>
                      <a:pt x="908" y="950"/>
                    </a:cubicBezTo>
                    <a:cubicBezTo>
                      <a:pt x="910" y="948"/>
                      <a:pt x="911" y="945"/>
                      <a:pt x="912" y="942"/>
                    </a:cubicBezTo>
                    <a:cubicBezTo>
                      <a:pt x="912" y="940"/>
                      <a:pt x="912" y="937"/>
                      <a:pt x="910" y="934"/>
                    </a:cubicBezTo>
                    <a:cubicBezTo>
                      <a:pt x="908" y="932"/>
                      <a:pt x="898" y="919"/>
                      <a:pt x="890" y="907"/>
                    </a:cubicBezTo>
                    <a:cubicBezTo>
                      <a:pt x="895" y="902"/>
                      <a:pt x="900" y="897"/>
                      <a:pt x="906" y="891"/>
                    </a:cubicBezTo>
                    <a:cubicBezTo>
                      <a:pt x="917" y="900"/>
                      <a:pt x="930" y="909"/>
                      <a:pt x="933" y="911"/>
                    </a:cubicBezTo>
                    <a:cubicBezTo>
                      <a:pt x="935" y="913"/>
                      <a:pt x="938" y="914"/>
                      <a:pt x="941" y="913"/>
                    </a:cubicBezTo>
                    <a:cubicBezTo>
                      <a:pt x="944" y="913"/>
                      <a:pt x="946" y="912"/>
                      <a:pt x="948" y="909"/>
                    </a:cubicBezTo>
                    <a:cubicBezTo>
                      <a:pt x="950" y="907"/>
                      <a:pt x="951" y="904"/>
                      <a:pt x="951" y="902"/>
                    </a:cubicBezTo>
                    <a:cubicBezTo>
                      <a:pt x="951" y="899"/>
                      <a:pt x="950" y="896"/>
                      <a:pt x="948" y="894"/>
                    </a:cubicBezTo>
                    <a:cubicBezTo>
                      <a:pt x="946" y="891"/>
                      <a:pt x="935" y="880"/>
                      <a:pt x="926" y="869"/>
                    </a:cubicBezTo>
                    <a:cubicBezTo>
                      <a:pt x="930" y="863"/>
                      <a:pt x="935" y="857"/>
                      <a:pt x="940" y="851"/>
                    </a:cubicBezTo>
                    <a:cubicBezTo>
                      <a:pt x="952" y="859"/>
                      <a:pt x="966" y="867"/>
                      <a:pt x="969" y="869"/>
                    </a:cubicBezTo>
                    <a:cubicBezTo>
                      <a:pt x="971" y="870"/>
                      <a:pt x="974" y="870"/>
                      <a:pt x="977" y="870"/>
                    </a:cubicBezTo>
                    <a:cubicBezTo>
                      <a:pt x="980" y="869"/>
                      <a:pt x="982" y="868"/>
                      <a:pt x="984" y="865"/>
                    </a:cubicBezTo>
                    <a:cubicBezTo>
                      <a:pt x="986" y="863"/>
                      <a:pt x="986" y="860"/>
                      <a:pt x="986" y="857"/>
                    </a:cubicBezTo>
                    <a:cubicBezTo>
                      <a:pt x="986" y="854"/>
                      <a:pt x="985" y="852"/>
                      <a:pt x="983" y="850"/>
                    </a:cubicBezTo>
                    <a:cubicBezTo>
                      <a:pt x="980" y="847"/>
                      <a:pt x="968" y="837"/>
                      <a:pt x="957" y="827"/>
                    </a:cubicBezTo>
                    <a:cubicBezTo>
                      <a:pt x="962" y="821"/>
                      <a:pt x="966" y="815"/>
                      <a:pt x="970" y="808"/>
                    </a:cubicBezTo>
                    <a:cubicBezTo>
                      <a:pt x="983" y="814"/>
                      <a:pt x="997" y="821"/>
                      <a:pt x="1000" y="822"/>
                    </a:cubicBezTo>
                    <a:cubicBezTo>
                      <a:pt x="1003" y="824"/>
                      <a:pt x="1006" y="824"/>
                      <a:pt x="1009" y="823"/>
                    </a:cubicBezTo>
                    <a:cubicBezTo>
                      <a:pt x="1011" y="822"/>
                      <a:pt x="1013" y="820"/>
                      <a:pt x="1015" y="817"/>
                    </a:cubicBezTo>
                    <a:cubicBezTo>
                      <a:pt x="1016" y="815"/>
                      <a:pt x="1017" y="812"/>
                      <a:pt x="1016" y="809"/>
                    </a:cubicBezTo>
                    <a:cubicBezTo>
                      <a:pt x="1016" y="806"/>
                      <a:pt x="1014" y="804"/>
                      <a:pt x="1012" y="802"/>
                    </a:cubicBezTo>
                    <a:cubicBezTo>
                      <a:pt x="1009" y="800"/>
                      <a:pt x="996" y="791"/>
                      <a:pt x="985" y="782"/>
                    </a:cubicBezTo>
                    <a:cubicBezTo>
                      <a:pt x="988" y="776"/>
                      <a:pt x="992" y="769"/>
                      <a:pt x="995" y="762"/>
                    </a:cubicBezTo>
                    <a:cubicBezTo>
                      <a:pt x="1009" y="767"/>
                      <a:pt x="1024" y="772"/>
                      <a:pt x="1027" y="773"/>
                    </a:cubicBezTo>
                    <a:cubicBezTo>
                      <a:pt x="1030" y="774"/>
                      <a:pt x="1032" y="774"/>
                      <a:pt x="1035" y="772"/>
                    </a:cubicBezTo>
                    <a:cubicBezTo>
                      <a:pt x="1038" y="771"/>
                      <a:pt x="1040" y="769"/>
                      <a:pt x="1041" y="766"/>
                    </a:cubicBezTo>
                    <a:cubicBezTo>
                      <a:pt x="1042" y="764"/>
                      <a:pt x="1042" y="761"/>
                      <a:pt x="1041" y="758"/>
                    </a:cubicBezTo>
                    <a:cubicBezTo>
                      <a:pt x="1041" y="756"/>
                      <a:pt x="1039" y="753"/>
                      <a:pt x="1036" y="752"/>
                    </a:cubicBezTo>
                    <a:cubicBezTo>
                      <a:pt x="1033" y="750"/>
                      <a:pt x="1020" y="742"/>
                      <a:pt x="1007" y="735"/>
                    </a:cubicBezTo>
                    <a:cubicBezTo>
                      <a:pt x="1010" y="728"/>
                      <a:pt x="1012" y="721"/>
                      <a:pt x="1015" y="714"/>
                    </a:cubicBezTo>
                    <a:cubicBezTo>
                      <a:pt x="1029" y="717"/>
                      <a:pt x="1045" y="721"/>
                      <a:pt x="1048" y="721"/>
                    </a:cubicBezTo>
                    <a:cubicBezTo>
                      <a:pt x="1051" y="722"/>
                      <a:pt x="1054" y="721"/>
                      <a:pt x="1056" y="720"/>
                    </a:cubicBezTo>
                    <a:cubicBezTo>
                      <a:pt x="1058" y="718"/>
                      <a:pt x="1060" y="716"/>
                      <a:pt x="1061" y="713"/>
                    </a:cubicBezTo>
                    <a:cubicBezTo>
                      <a:pt x="1062" y="710"/>
                      <a:pt x="1062" y="708"/>
                      <a:pt x="1061" y="705"/>
                    </a:cubicBezTo>
                    <a:cubicBezTo>
                      <a:pt x="1060" y="702"/>
                      <a:pt x="1058" y="700"/>
                      <a:pt x="1055" y="699"/>
                    </a:cubicBezTo>
                    <a:cubicBezTo>
                      <a:pt x="1052" y="698"/>
                      <a:pt x="1038" y="691"/>
                      <a:pt x="1024" y="686"/>
                    </a:cubicBezTo>
                    <a:cubicBezTo>
                      <a:pt x="1026" y="678"/>
                      <a:pt x="1028" y="671"/>
                      <a:pt x="1030" y="664"/>
                    </a:cubicBezTo>
                    <a:cubicBezTo>
                      <a:pt x="1045" y="665"/>
                      <a:pt x="1060" y="667"/>
                      <a:pt x="1064" y="668"/>
                    </a:cubicBezTo>
                    <a:cubicBezTo>
                      <a:pt x="1066" y="668"/>
                      <a:pt x="1069" y="667"/>
                      <a:pt x="1071" y="665"/>
                    </a:cubicBezTo>
                    <a:cubicBezTo>
                      <a:pt x="1074" y="664"/>
                      <a:pt x="1075" y="661"/>
                      <a:pt x="1076" y="658"/>
                    </a:cubicBezTo>
                    <a:cubicBezTo>
                      <a:pt x="1077" y="655"/>
                      <a:pt x="1076" y="652"/>
                      <a:pt x="1075" y="650"/>
                    </a:cubicBezTo>
                    <a:cubicBezTo>
                      <a:pt x="1073" y="648"/>
                      <a:pt x="1071" y="645"/>
                      <a:pt x="1068" y="645"/>
                    </a:cubicBezTo>
                    <a:cubicBezTo>
                      <a:pt x="1065" y="644"/>
                      <a:pt x="1050" y="639"/>
                      <a:pt x="1036" y="634"/>
                    </a:cubicBezTo>
                    <a:cubicBezTo>
                      <a:pt x="1038" y="627"/>
                      <a:pt x="1039" y="620"/>
                      <a:pt x="1040" y="612"/>
                    </a:cubicBezTo>
                    <a:cubicBezTo>
                      <a:pt x="1054" y="612"/>
                      <a:pt x="1070" y="612"/>
                      <a:pt x="1073" y="613"/>
                    </a:cubicBezTo>
                    <a:cubicBezTo>
                      <a:pt x="1076" y="613"/>
                      <a:pt x="1079" y="611"/>
                      <a:pt x="1081" y="609"/>
                    </a:cubicBezTo>
                    <a:cubicBezTo>
                      <a:pt x="1083" y="607"/>
                      <a:pt x="1085" y="605"/>
                      <a:pt x="1085" y="602"/>
                    </a:cubicBezTo>
                    <a:cubicBezTo>
                      <a:pt x="1085" y="599"/>
                      <a:pt x="1084" y="596"/>
                      <a:pt x="1083" y="594"/>
                    </a:cubicBezTo>
                    <a:cubicBezTo>
                      <a:pt x="1081" y="592"/>
                      <a:pt x="1079" y="590"/>
                      <a:pt x="1076" y="589"/>
                    </a:cubicBezTo>
                    <a:cubicBezTo>
                      <a:pt x="1073" y="588"/>
                      <a:pt x="1057" y="585"/>
                      <a:pt x="1043" y="582"/>
                    </a:cubicBezTo>
                    <a:cubicBezTo>
                      <a:pt x="1043" y="575"/>
                      <a:pt x="1044" y="567"/>
                      <a:pt x="1044" y="560"/>
                    </a:cubicBezTo>
                    <a:cubicBezTo>
                      <a:pt x="1059" y="559"/>
                      <a:pt x="1074" y="557"/>
                      <a:pt x="1078" y="557"/>
                    </a:cubicBezTo>
                    <a:close/>
                    <a:moveTo>
                      <a:pt x="544" y="979"/>
                    </a:moveTo>
                    <a:cubicBezTo>
                      <a:pt x="305" y="979"/>
                      <a:pt x="111" y="785"/>
                      <a:pt x="111" y="545"/>
                    </a:cubicBezTo>
                    <a:cubicBezTo>
                      <a:pt x="111" y="305"/>
                      <a:pt x="305" y="111"/>
                      <a:pt x="544" y="111"/>
                    </a:cubicBezTo>
                    <a:cubicBezTo>
                      <a:pt x="783" y="111"/>
                      <a:pt x="977" y="305"/>
                      <a:pt x="977" y="545"/>
                    </a:cubicBezTo>
                    <a:cubicBezTo>
                      <a:pt x="977" y="785"/>
                      <a:pt x="783" y="979"/>
                      <a:pt x="544" y="97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0" name="íṥḻiďé">
                <a:extLst>
                  <a:ext uri="{FF2B5EF4-FFF2-40B4-BE49-F238E27FC236}">
                    <a16:creationId xmlns:a16="http://schemas.microsoft.com/office/drawing/2014/main" id="{403603E2-C5B2-4F7A-A110-B04A5472CD3D}"/>
                  </a:ext>
                </a:extLst>
              </p:cNvPr>
              <p:cNvSpPr/>
              <p:nvPr/>
            </p:nvSpPr>
            <p:spPr bwMode="auto">
              <a:xfrm>
                <a:off x="1698" y="1225"/>
                <a:ext cx="395" cy="394"/>
              </a:xfrm>
              <a:custGeom>
                <a:avLst/>
                <a:gdLst/>
                <a:ahLst/>
                <a:cxnLst>
                  <a:cxn ang="0">
                    <a:pos x="164" y="0"/>
                  </a:cxn>
                  <a:cxn ang="0">
                    <a:pos x="0" y="164"/>
                  </a:cxn>
                  <a:cxn ang="0">
                    <a:pos x="164" y="329"/>
                  </a:cxn>
                  <a:cxn ang="0">
                    <a:pos x="329" y="164"/>
                  </a:cxn>
                  <a:cxn ang="0">
                    <a:pos x="164" y="0"/>
                  </a:cxn>
                  <a:cxn ang="0">
                    <a:pos x="164" y="231"/>
                  </a:cxn>
                  <a:cxn ang="0">
                    <a:pos x="98" y="164"/>
                  </a:cxn>
                  <a:cxn ang="0">
                    <a:pos x="164" y="97"/>
                  </a:cxn>
                  <a:cxn ang="0">
                    <a:pos x="231" y="164"/>
                  </a:cxn>
                  <a:cxn ang="0">
                    <a:pos x="164" y="231"/>
                  </a:cxn>
                </a:cxnLst>
                <a:rect l="0" t="0" r="r" b="b"/>
                <a:pathLst>
                  <a:path w="329" h="329">
                    <a:moveTo>
                      <a:pt x="164" y="0"/>
                    </a:moveTo>
                    <a:cubicBezTo>
                      <a:pt x="74" y="0"/>
                      <a:pt x="0" y="73"/>
                      <a:pt x="0" y="164"/>
                    </a:cubicBezTo>
                    <a:cubicBezTo>
                      <a:pt x="0" y="255"/>
                      <a:pt x="74" y="329"/>
                      <a:pt x="164" y="329"/>
                    </a:cubicBezTo>
                    <a:cubicBezTo>
                      <a:pt x="255" y="329"/>
                      <a:pt x="329" y="255"/>
                      <a:pt x="329" y="164"/>
                    </a:cubicBezTo>
                    <a:cubicBezTo>
                      <a:pt x="329" y="73"/>
                      <a:pt x="255" y="0"/>
                      <a:pt x="164" y="0"/>
                    </a:cubicBezTo>
                    <a:close/>
                    <a:moveTo>
                      <a:pt x="164" y="231"/>
                    </a:moveTo>
                    <a:cubicBezTo>
                      <a:pt x="127" y="231"/>
                      <a:pt x="98" y="201"/>
                      <a:pt x="98" y="164"/>
                    </a:cubicBezTo>
                    <a:cubicBezTo>
                      <a:pt x="98" y="127"/>
                      <a:pt x="127" y="97"/>
                      <a:pt x="164" y="97"/>
                    </a:cubicBezTo>
                    <a:cubicBezTo>
                      <a:pt x="201" y="97"/>
                      <a:pt x="231" y="127"/>
                      <a:pt x="231" y="164"/>
                    </a:cubicBezTo>
                    <a:cubicBezTo>
                      <a:pt x="231" y="201"/>
                      <a:pt x="201" y="231"/>
                      <a:pt x="164" y="231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1" name="ïŝľïďe">
                <a:extLst>
                  <a:ext uri="{FF2B5EF4-FFF2-40B4-BE49-F238E27FC236}">
                    <a16:creationId xmlns:a16="http://schemas.microsoft.com/office/drawing/2014/main" id="{6C45C989-7D31-4CF5-8123-47945A054741}"/>
                  </a:ext>
                </a:extLst>
              </p:cNvPr>
              <p:cNvSpPr/>
              <p:nvPr/>
            </p:nvSpPr>
            <p:spPr bwMode="auto">
              <a:xfrm>
                <a:off x="1799" y="1326"/>
                <a:ext cx="192" cy="193"/>
              </a:xfrm>
              <a:custGeom>
                <a:avLst/>
                <a:gdLst/>
                <a:ahLst/>
                <a:cxnLst>
                  <a:cxn ang="0">
                    <a:pos x="80" y="0"/>
                  </a:cxn>
                  <a:cxn ang="0">
                    <a:pos x="0" y="80"/>
                  </a:cxn>
                  <a:cxn ang="0">
                    <a:pos x="80" y="161"/>
                  </a:cxn>
                  <a:cxn ang="0">
                    <a:pos x="160" y="80"/>
                  </a:cxn>
                  <a:cxn ang="0">
                    <a:pos x="80" y="0"/>
                  </a:cxn>
                  <a:cxn ang="0">
                    <a:pos x="80" y="124"/>
                  </a:cxn>
                  <a:cxn ang="0">
                    <a:pos x="37" y="80"/>
                  </a:cxn>
                  <a:cxn ang="0">
                    <a:pos x="80" y="37"/>
                  </a:cxn>
                  <a:cxn ang="0">
                    <a:pos x="124" y="80"/>
                  </a:cxn>
                  <a:cxn ang="0">
                    <a:pos x="80" y="124"/>
                  </a:cxn>
                </a:cxnLst>
                <a:rect l="0" t="0" r="r" b="b"/>
                <a:pathLst>
                  <a:path w="160" h="161">
                    <a:moveTo>
                      <a:pt x="80" y="0"/>
                    </a:moveTo>
                    <a:cubicBezTo>
                      <a:pt x="36" y="0"/>
                      <a:pt x="0" y="36"/>
                      <a:pt x="0" y="80"/>
                    </a:cubicBezTo>
                    <a:cubicBezTo>
                      <a:pt x="0" y="125"/>
                      <a:pt x="36" y="161"/>
                      <a:pt x="80" y="161"/>
                    </a:cubicBezTo>
                    <a:cubicBezTo>
                      <a:pt x="125" y="161"/>
                      <a:pt x="160" y="125"/>
                      <a:pt x="160" y="80"/>
                    </a:cubicBezTo>
                    <a:cubicBezTo>
                      <a:pt x="160" y="36"/>
                      <a:pt x="125" y="0"/>
                      <a:pt x="80" y="0"/>
                    </a:cubicBezTo>
                    <a:close/>
                    <a:moveTo>
                      <a:pt x="80" y="124"/>
                    </a:moveTo>
                    <a:cubicBezTo>
                      <a:pt x="56" y="124"/>
                      <a:pt x="37" y="104"/>
                      <a:pt x="37" y="80"/>
                    </a:cubicBezTo>
                    <a:cubicBezTo>
                      <a:pt x="37" y="56"/>
                      <a:pt x="56" y="37"/>
                      <a:pt x="80" y="37"/>
                    </a:cubicBezTo>
                    <a:cubicBezTo>
                      <a:pt x="104" y="37"/>
                      <a:pt x="124" y="56"/>
                      <a:pt x="124" y="80"/>
                    </a:cubicBezTo>
                    <a:cubicBezTo>
                      <a:pt x="124" y="104"/>
                      <a:pt x="104" y="124"/>
                      <a:pt x="80" y="124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2" name="iṡļîḑè">
                <a:extLst>
                  <a:ext uri="{FF2B5EF4-FFF2-40B4-BE49-F238E27FC236}">
                    <a16:creationId xmlns:a16="http://schemas.microsoft.com/office/drawing/2014/main" id="{D1D43128-D3E9-47FE-9EB0-B62E36DFE167}"/>
                  </a:ext>
                </a:extLst>
              </p:cNvPr>
              <p:cNvSpPr/>
              <p:nvPr/>
            </p:nvSpPr>
            <p:spPr bwMode="auto">
              <a:xfrm>
                <a:off x="1853" y="1379"/>
                <a:ext cx="85" cy="86"/>
              </a:xfrm>
              <a:custGeom>
                <a:avLst/>
                <a:gdLst/>
                <a:ahLst/>
                <a:cxnLst>
                  <a:cxn ang="0">
                    <a:pos x="70" y="33"/>
                  </a:cxn>
                  <a:cxn ang="0">
                    <a:pos x="67" y="31"/>
                  </a:cxn>
                  <a:cxn ang="0">
                    <a:pos x="57" y="30"/>
                  </a:cxn>
                  <a:cxn ang="0">
                    <a:pos x="55" y="23"/>
                  </a:cxn>
                  <a:cxn ang="0">
                    <a:pos x="61" y="16"/>
                  </a:cxn>
                  <a:cxn ang="0">
                    <a:pos x="61" y="13"/>
                  </a:cxn>
                  <a:cxn ang="0">
                    <a:pos x="60" y="10"/>
                  </a:cxn>
                  <a:cxn ang="0">
                    <a:pos x="58" y="9"/>
                  </a:cxn>
                  <a:cxn ang="0">
                    <a:pos x="55" y="10"/>
                  </a:cxn>
                  <a:cxn ang="0">
                    <a:pos x="47" y="16"/>
                  </a:cxn>
                  <a:cxn ang="0">
                    <a:pos x="40" y="13"/>
                  </a:cxn>
                  <a:cxn ang="0">
                    <a:pos x="39" y="4"/>
                  </a:cxn>
                  <a:cxn ang="0">
                    <a:pos x="38" y="1"/>
                  </a:cxn>
                  <a:cxn ang="0">
                    <a:pos x="35" y="0"/>
                  </a:cxn>
                  <a:cxn ang="0">
                    <a:pos x="33" y="1"/>
                  </a:cxn>
                  <a:cxn ang="0">
                    <a:pos x="31" y="4"/>
                  </a:cxn>
                  <a:cxn ang="0">
                    <a:pos x="30" y="13"/>
                  </a:cxn>
                  <a:cxn ang="0">
                    <a:pos x="23" y="16"/>
                  </a:cxn>
                  <a:cxn ang="0">
                    <a:pos x="16" y="10"/>
                  </a:cxn>
                  <a:cxn ang="0">
                    <a:pos x="13" y="9"/>
                  </a:cxn>
                  <a:cxn ang="0">
                    <a:pos x="10" y="10"/>
                  </a:cxn>
                  <a:cxn ang="0">
                    <a:pos x="9" y="13"/>
                  </a:cxn>
                  <a:cxn ang="0">
                    <a:pos x="10" y="16"/>
                  </a:cxn>
                  <a:cxn ang="0">
                    <a:pos x="16" y="23"/>
                  </a:cxn>
                  <a:cxn ang="0">
                    <a:pos x="13" y="30"/>
                  </a:cxn>
                  <a:cxn ang="0">
                    <a:pos x="4" y="31"/>
                  </a:cxn>
                  <a:cxn ang="0">
                    <a:pos x="1" y="33"/>
                  </a:cxn>
                  <a:cxn ang="0">
                    <a:pos x="0" y="35"/>
                  </a:cxn>
                  <a:cxn ang="0">
                    <a:pos x="1" y="38"/>
                  </a:cxn>
                  <a:cxn ang="0">
                    <a:pos x="4" y="39"/>
                  </a:cxn>
                  <a:cxn ang="0">
                    <a:pos x="13" y="40"/>
                  </a:cxn>
                  <a:cxn ang="0">
                    <a:pos x="16" y="47"/>
                  </a:cxn>
                  <a:cxn ang="0">
                    <a:pos x="10" y="55"/>
                  </a:cxn>
                  <a:cxn ang="0">
                    <a:pos x="9" y="58"/>
                  </a:cxn>
                  <a:cxn ang="0">
                    <a:pos x="10" y="60"/>
                  </a:cxn>
                  <a:cxn ang="0">
                    <a:pos x="13" y="61"/>
                  </a:cxn>
                  <a:cxn ang="0">
                    <a:pos x="16" y="61"/>
                  </a:cxn>
                  <a:cxn ang="0">
                    <a:pos x="23" y="54"/>
                  </a:cxn>
                  <a:cxn ang="0">
                    <a:pos x="30" y="57"/>
                  </a:cxn>
                  <a:cxn ang="0">
                    <a:pos x="31" y="67"/>
                  </a:cxn>
                  <a:cxn ang="0">
                    <a:pos x="33" y="70"/>
                  </a:cxn>
                  <a:cxn ang="0">
                    <a:pos x="35" y="71"/>
                  </a:cxn>
                  <a:cxn ang="0">
                    <a:pos x="38" y="70"/>
                  </a:cxn>
                  <a:cxn ang="0">
                    <a:pos x="39" y="67"/>
                  </a:cxn>
                  <a:cxn ang="0">
                    <a:pos x="40" y="57"/>
                  </a:cxn>
                  <a:cxn ang="0">
                    <a:pos x="47" y="54"/>
                  </a:cxn>
                  <a:cxn ang="0">
                    <a:pos x="55" y="61"/>
                  </a:cxn>
                  <a:cxn ang="0">
                    <a:pos x="58" y="61"/>
                  </a:cxn>
                  <a:cxn ang="0">
                    <a:pos x="60" y="60"/>
                  </a:cxn>
                  <a:cxn ang="0">
                    <a:pos x="61" y="58"/>
                  </a:cxn>
                  <a:cxn ang="0">
                    <a:pos x="61" y="55"/>
                  </a:cxn>
                  <a:cxn ang="0">
                    <a:pos x="55" y="47"/>
                  </a:cxn>
                  <a:cxn ang="0">
                    <a:pos x="57" y="40"/>
                  </a:cxn>
                  <a:cxn ang="0">
                    <a:pos x="67" y="39"/>
                  </a:cxn>
                  <a:cxn ang="0">
                    <a:pos x="70" y="38"/>
                  </a:cxn>
                  <a:cxn ang="0">
                    <a:pos x="71" y="35"/>
                  </a:cxn>
                  <a:cxn ang="0">
                    <a:pos x="70" y="33"/>
                  </a:cxn>
                  <a:cxn ang="0">
                    <a:pos x="49" y="35"/>
                  </a:cxn>
                  <a:cxn ang="0">
                    <a:pos x="35" y="49"/>
                  </a:cxn>
                  <a:cxn ang="0">
                    <a:pos x="22" y="35"/>
                  </a:cxn>
                  <a:cxn ang="0">
                    <a:pos x="35" y="22"/>
                  </a:cxn>
                  <a:cxn ang="0">
                    <a:pos x="49" y="35"/>
                  </a:cxn>
                </a:cxnLst>
                <a:rect l="0" t="0" r="r" b="b"/>
                <a:pathLst>
                  <a:path w="71" h="71">
                    <a:moveTo>
                      <a:pt x="70" y="33"/>
                    </a:moveTo>
                    <a:cubicBezTo>
                      <a:pt x="69" y="32"/>
                      <a:pt x="68" y="31"/>
                      <a:pt x="67" y="31"/>
                    </a:cubicBezTo>
                    <a:cubicBezTo>
                      <a:pt x="66" y="31"/>
                      <a:pt x="62" y="31"/>
                      <a:pt x="57" y="30"/>
                    </a:cubicBezTo>
                    <a:cubicBezTo>
                      <a:pt x="57" y="28"/>
                      <a:pt x="56" y="25"/>
                      <a:pt x="55" y="23"/>
                    </a:cubicBezTo>
                    <a:cubicBezTo>
                      <a:pt x="57" y="20"/>
                      <a:pt x="60" y="17"/>
                      <a:pt x="61" y="16"/>
                    </a:cubicBezTo>
                    <a:cubicBezTo>
                      <a:pt x="61" y="15"/>
                      <a:pt x="62" y="14"/>
                      <a:pt x="61" y="13"/>
                    </a:cubicBezTo>
                    <a:cubicBezTo>
                      <a:pt x="61" y="12"/>
                      <a:pt x="61" y="11"/>
                      <a:pt x="60" y="10"/>
                    </a:cubicBezTo>
                    <a:cubicBezTo>
                      <a:pt x="59" y="10"/>
                      <a:pt x="59" y="9"/>
                      <a:pt x="58" y="9"/>
                    </a:cubicBezTo>
                    <a:cubicBezTo>
                      <a:pt x="57" y="9"/>
                      <a:pt x="56" y="9"/>
                      <a:pt x="55" y="10"/>
                    </a:cubicBezTo>
                    <a:cubicBezTo>
                      <a:pt x="54" y="11"/>
                      <a:pt x="51" y="13"/>
                      <a:pt x="47" y="16"/>
                    </a:cubicBezTo>
                    <a:cubicBezTo>
                      <a:pt x="45" y="15"/>
                      <a:pt x="43" y="14"/>
                      <a:pt x="40" y="13"/>
                    </a:cubicBezTo>
                    <a:cubicBezTo>
                      <a:pt x="40" y="9"/>
                      <a:pt x="40" y="5"/>
                      <a:pt x="39" y="4"/>
                    </a:cubicBezTo>
                    <a:cubicBezTo>
                      <a:pt x="39" y="3"/>
                      <a:pt x="39" y="2"/>
                      <a:pt x="38" y="1"/>
                    </a:cubicBezTo>
                    <a:cubicBezTo>
                      <a:pt x="37" y="0"/>
                      <a:pt x="36" y="0"/>
                      <a:pt x="35" y="0"/>
                    </a:cubicBezTo>
                    <a:cubicBezTo>
                      <a:pt x="34" y="0"/>
                      <a:pt x="33" y="0"/>
                      <a:pt x="33" y="1"/>
                    </a:cubicBezTo>
                    <a:cubicBezTo>
                      <a:pt x="32" y="2"/>
                      <a:pt x="31" y="3"/>
                      <a:pt x="31" y="4"/>
                    </a:cubicBezTo>
                    <a:cubicBezTo>
                      <a:pt x="31" y="5"/>
                      <a:pt x="31" y="9"/>
                      <a:pt x="30" y="13"/>
                    </a:cubicBezTo>
                    <a:cubicBezTo>
                      <a:pt x="28" y="14"/>
                      <a:pt x="25" y="15"/>
                      <a:pt x="23" y="16"/>
                    </a:cubicBezTo>
                    <a:cubicBezTo>
                      <a:pt x="20" y="13"/>
                      <a:pt x="17" y="11"/>
                      <a:pt x="16" y="10"/>
                    </a:cubicBezTo>
                    <a:cubicBezTo>
                      <a:pt x="15" y="9"/>
                      <a:pt x="14" y="9"/>
                      <a:pt x="13" y="9"/>
                    </a:cubicBezTo>
                    <a:cubicBezTo>
                      <a:pt x="12" y="9"/>
                      <a:pt x="11" y="10"/>
                      <a:pt x="10" y="10"/>
                    </a:cubicBezTo>
                    <a:cubicBezTo>
                      <a:pt x="10" y="11"/>
                      <a:pt x="9" y="12"/>
                      <a:pt x="9" y="13"/>
                    </a:cubicBezTo>
                    <a:cubicBezTo>
                      <a:pt x="9" y="14"/>
                      <a:pt x="9" y="15"/>
                      <a:pt x="10" y="16"/>
                    </a:cubicBezTo>
                    <a:cubicBezTo>
                      <a:pt x="11" y="17"/>
                      <a:pt x="13" y="20"/>
                      <a:pt x="16" y="23"/>
                    </a:cubicBezTo>
                    <a:cubicBezTo>
                      <a:pt x="15" y="25"/>
                      <a:pt x="14" y="28"/>
                      <a:pt x="13" y="30"/>
                    </a:cubicBezTo>
                    <a:cubicBezTo>
                      <a:pt x="9" y="31"/>
                      <a:pt x="5" y="31"/>
                      <a:pt x="4" y="31"/>
                    </a:cubicBezTo>
                    <a:cubicBezTo>
                      <a:pt x="3" y="31"/>
                      <a:pt x="2" y="32"/>
                      <a:pt x="1" y="33"/>
                    </a:cubicBezTo>
                    <a:cubicBezTo>
                      <a:pt x="1" y="33"/>
                      <a:pt x="0" y="34"/>
                      <a:pt x="0" y="35"/>
                    </a:cubicBezTo>
                    <a:cubicBezTo>
                      <a:pt x="0" y="36"/>
                      <a:pt x="1" y="37"/>
                      <a:pt x="1" y="38"/>
                    </a:cubicBezTo>
                    <a:cubicBezTo>
                      <a:pt x="2" y="39"/>
                      <a:pt x="3" y="39"/>
                      <a:pt x="4" y="39"/>
                    </a:cubicBezTo>
                    <a:cubicBezTo>
                      <a:pt x="5" y="39"/>
                      <a:pt x="9" y="40"/>
                      <a:pt x="13" y="40"/>
                    </a:cubicBezTo>
                    <a:cubicBezTo>
                      <a:pt x="14" y="43"/>
                      <a:pt x="15" y="45"/>
                      <a:pt x="16" y="47"/>
                    </a:cubicBezTo>
                    <a:cubicBezTo>
                      <a:pt x="13" y="51"/>
                      <a:pt x="11" y="54"/>
                      <a:pt x="10" y="55"/>
                    </a:cubicBezTo>
                    <a:cubicBezTo>
                      <a:pt x="9" y="56"/>
                      <a:pt x="9" y="57"/>
                      <a:pt x="9" y="58"/>
                    </a:cubicBezTo>
                    <a:cubicBezTo>
                      <a:pt x="9" y="59"/>
                      <a:pt x="10" y="59"/>
                      <a:pt x="10" y="60"/>
                    </a:cubicBezTo>
                    <a:cubicBezTo>
                      <a:pt x="11" y="61"/>
                      <a:pt x="12" y="61"/>
                      <a:pt x="13" y="61"/>
                    </a:cubicBezTo>
                    <a:cubicBezTo>
                      <a:pt x="14" y="61"/>
                      <a:pt x="15" y="61"/>
                      <a:pt x="16" y="61"/>
                    </a:cubicBezTo>
                    <a:cubicBezTo>
                      <a:pt x="17" y="60"/>
                      <a:pt x="20" y="57"/>
                      <a:pt x="23" y="54"/>
                    </a:cubicBezTo>
                    <a:cubicBezTo>
                      <a:pt x="25" y="56"/>
                      <a:pt x="28" y="57"/>
                      <a:pt x="30" y="57"/>
                    </a:cubicBezTo>
                    <a:cubicBezTo>
                      <a:pt x="31" y="62"/>
                      <a:pt x="31" y="66"/>
                      <a:pt x="31" y="67"/>
                    </a:cubicBezTo>
                    <a:cubicBezTo>
                      <a:pt x="31" y="68"/>
                      <a:pt x="32" y="69"/>
                      <a:pt x="33" y="70"/>
                    </a:cubicBezTo>
                    <a:cubicBezTo>
                      <a:pt x="33" y="70"/>
                      <a:pt x="34" y="71"/>
                      <a:pt x="35" y="71"/>
                    </a:cubicBezTo>
                    <a:cubicBezTo>
                      <a:pt x="36" y="71"/>
                      <a:pt x="37" y="70"/>
                      <a:pt x="38" y="70"/>
                    </a:cubicBezTo>
                    <a:cubicBezTo>
                      <a:pt x="39" y="69"/>
                      <a:pt x="39" y="68"/>
                      <a:pt x="39" y="67"/>
                    </a:cubicBezTo>
                    <a:cubicBezTo>
                      <a:pt x="40" y="66"/>
                      <a:pt x="40" y="62"/>
                      <a:pt x="40" y="57"/>
                    </a:cubicBezTo>
                    <a:cubicBezTo>
                      <a:pt x="43" y="57"/>
                      <a:pt x="45" y="56"/>
                      <a:pt x="47" y="54"/>
                    </a:cubicBezTo>
                    <a:cubicBezTo>
                      <a:pt x="51" y="57"/>
                      <a:pt x="54" y="60"/>
                      <a:pt x="55" y="61"/>
                    </a:cubicBezTo>
                    <a:cubicBezTo>
                      <a:pt x="56" y="61"/>
                      <a:pt x="57" y="61"/>
                      <a:pt x="58" y="61"/>
                    </a:cubicBezTo>
                    <a:cubicBezTo>
                      <a:pt x="59" y="61"/>
                      <a:pt x="59" y="61"/>
                      <a:pt x="60" y="60"/>
                    </a:cubicBezTo>
                    <a:cubicBezTo>
                      <a:pt x="61" y="59"/>
                      <a:pt x="61" y="59"/>
                      <a:pt x="61" y="58"/>
                    </a:cubicBezTo>
                    <a:cubicBezTo>
                      <a:pt x="62" y="57"/>
                      <a:pt x="61" y="56"/>
                      <a:pt x="61" y="55"/>
                    </a:cubicBezTo>
                    <a:cubicBezTo>
                      <a:pt x="60" y="54"/>
                      <a:pt x="57" y="51"/>
                      <a:pt x="55" y="47"/>
                    </a:cubicBezTo>
                    <a:cubicBezTo>
                      <a:pt x="56" y="45"/>
                      <a:pt x="57" y="43"/>
                      <a:pt x="57" y="40"/>
                    </a:cubicBezTo>
                    <a:cubicBezTo>
                      <a:pt x="62" y="40"/>
                      <a:pt x="66" y="39"/>
                      <a:pt x="67" y="39"/>
                    </a:cubicBezTo>
                    <a:cubicBezTo>
                      <a:pt x="68" y="39"/>
                      <a:pt x="69" y="39"/>
                      <a:pt x="70" y="38"/>
                    </a:cubicBezTo>
                    <a:cubicBezTo>
                      <a:pt x="70" y="37"/>
                      <a:pt x="71" y="36"/>
                      <a:pt x="71" y="35"/>
                    </a:cubicBezTo>
                    <a:cubicBezTo>
                      <a:pt x="71" y="34"/>
                      <a:pt x="70" y="33"/>
                      <a:pt x="70" y="33"/>
                    </a:cubicBezTo>
                    <a:close/>
                    <a:moveTo>
                      <a:pt x="49" y="35"/>
                    </a:moveTo>
                    <a:cubicBezTo>
                      <a:pt x="49" y="43"/>
                      <a:pt x="43" y="49"/>
                      <a:pt x="35" y="49"/>
                    </a:cubicBezTo>
                    <a:cubicBezTo>
                      <a:pt x="28" y="49"/>
                      <a:pt x="22" y="43"/>
                      <a:pt x="22" y="35"/>
                    </a:cubicBezTo>
                    <a:cubicBezTo>
                      <a:pt x="22" y="28"/>
                      <a:pt x="28" y="22"/>
                      <a:pt x="35" y="22"/>
                    </a:cubicBezTo>
                    <a:cubicBezTo>
                      <a:pt x="43" y="22"/>
                      <a:pt x="49" y="28"/>
                      <a:pt x="49" y="35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3" name="iṧ1ïḑe">
                <a:extLst>
                  <a:ext uri="{FF2B5EF4-FFF2-40B4-BE49-F238E27FC236}">
                    <a16:creationId xmlns:a16="http://schemas.microsoft.com/office/drawing/2014/main" id="{4B111676-64A9-4233-852C-067D595799F8}"/>
                  </a:ext>
                </a:extLst>
              </p:cNvPr>
              <p:cNvSpPr/>
              <p:nvPr/>
            </p:nvSpPr>
            <p:spPr bwMode="auto">
              <a:xfrm>
                <a:off x="1640" y="1166"/>
                <a:ext cx="512" cy="512"/>
              </a:xfrm>
              <a:custGeom>
                <a:avLst/>
                <a:gdLst/>
                <a:ahLst/>
                <a:cxnLst>
                  <a:cxn ang="0">
                    <a:pos x="420" y="206"/>
                  </a:cxn>
                  <a:cxn ang="0">
                    <a:pos x="423" y="176"/>
                  </a:cxn>
                  <a:cxn ang="0">
                    <a:pos x="410" y="149"/>
                  </a:cxn>
                  <a:cxn ang="0">
                    <a:pos x="384" y="141"/>
                  </a:cxn>
                  <a:cxn ang="0">
                    <a:pos x="394" y="103"/>
                  </a:cxn>
                  <a:cxn ang="0">
                    <a:pos x="378" y="81"/>
                  </a:cxn>
                  <a:cxn ang="0">
                    <a:pos x="340" y="77"/>
                  </a:cxn>
                  <a:cxn ang="0">
                    <a:pos x="341" y="50"/>
                  </a:cxn>
                  <a:cxn ang="0">
                    <a:pos x="320" y="28"/>
                  </a:cxn>
                  <a:cxn ang="0">
                    <a:pos x="291" y="21"/>
                  </a:cxn>
                  <a:cxn ang="0">
                    <a:pos x="268" y="36"/>
                  </a:cxn>
                  <a:cxn ang="0">
                    <a:pos x="245" y="4"/>
                  </a:cxn>
                  <a:cxn ang="0">
                    <a:pos x="218" y="1"/>
                  </a:cxn>
                  <a:cxn ang="0">
                    <a:pos x="190" y="29"/>
                  </a:cxn>
                  <a:cxn ang="0">
                    <a:pos x="170" y="10"/>
                  </a:cxn>
                  <a:cxn ang="0">
                    <a:pos x="140" y="12"/>
                  </a:cxn>
                  <a:cxn ang="0">
                    <a:pos x="116" y="30"/>
                  </a:cxn>
                  <a:cxn ang="0">
                    <a:pos x="112" y="57"/>
                  </a:cxn>
                  <a:cxn ang="0">
                    <a:pos x="74" y="54"/>
                  </a:cxn>
                  <a:cxn ang="0">
                    <a:pos x="54" y="73"/>
                  </a:cxn>
                  <a:cxn ang="0">
                    <a:pos x="58" y="112"/>
                  </a:cxn>
                  <a:cxn ang="0">
                    <a:pos x="30" y="116"/>
                  </a:cxn>
                  <a:cxn ang="0">
                    <a:pos x="13" y="140"/>
                  </a:cxn>
                  <a:cxn ang="0">
                    <a:pos x="11" y="170"/>
                  </a:cxn>
                  <a:cxn ang="0">
                    <a:pos x="29" y="190"/>
                  </a:cxn>
                  <a:cxn ang="0">
                    <a:pos x="2" y="218"/>
                  </a:cxn>
                  <a:cxn ang="0">
                    <a:pos x="4" y="245"/>
                  </a:cxn>
                  <a:cxn ang="0">
                    <a:pos x="36" y="268"/>
                  </a:cxn>
                  <a:cxn ang="0">
                    <a:pos x="21" y="291"/>
                  </a:cxn>
                  <a:cxn ang="0">
                    <a:pos x="29" y="320"/>
                  </a:cxn>
                  <a:cxn ang="0">
                    <a:pos x="50" y="341"/>
                  </a:cxn>
                  <a:cxn ang="0">
                    <a:pos x="77" y="340"/>
                  </a:cxn>
                  <a:cxn ang="0">
                    <a:pos x="81" y="379"/>
                  </a:cxn>
                  <a:cxn ang="0">
                    <a:pos x="103" y="394"/>
                  </a:cxn>
                  <a:cxn ang="0">
                    <a:pos x="141" y="384"/>
                  </a:cxn>
                  <a:cxn ang="0">
                    <a:pos x="149" y="411"/>
                  </a:cxn>
                  <a:cxn ang="0">
                    <a:pos x="176" y="424"/>
                  </a:cxn>
                  <a:cxn ang="0">
                    <a:pos x="206" y="420"/>
                  </a:cxn>
                  <a:cxn ang="0">
                    <a:pos x="223" y="399"/>
                  </a:cxn>
                  <a:cxn ang="0">
                    <a:pos x="255" y="421"/>
                  </a:cxn>
                  <a:cxn ang="0">
                    <a:pos x="281" y="414"/>
                  </a:cxn>
                  <a:cxn ang="0">
                    <a:pos x="298" y="379"/>
                  </a:cxn>
                  <a:cxn ang="0">
                    <a:pos x="323" y="389"/>
                  </a:cxn>
                  <a:cxn ang="0">
                    <a:pos x="350" y="377"/>
                  </a:cxn>
                  <a:cxn ang="0">
                    <a:pos x="367" y="352"/>
                  </a:cxn>
                  <a:cxn ang="0">
                    <a:pos x="361" y="325"/>
                  </a:cxn>
                  <a:cxn ang="0">
                    <a:pos x="399" y="315"/>
                  </a:cxn>
                  <a:cxn ang="0">
                    <a:pos x="410" y="290"/>
                  </a:cxn>
                  <a:cxn ang="0">
                    <a:pos x="394" y="255"/>
                  </a:cxn>
                  <a:cxn ang="0">
                    <a:pos x="418" y="242"/>
                  </a:cxn>
                  <a:cxn ang="0">
                    <a:pos x="63" y="213"/>
                  </a:cxn>
                </a:cxnLst>
                <a:rect l="0" t="0" r="r" b="b"/>
                <a:pathLst>
                  <a:path w="427" h="427">
                    <a:moveTo>
                      <a:pt x="420" y="221"/>
                    </a:moveTo>
                    <a:cubicBezTo>
                      <a:pt x="422" y="220"/>
                      <a:pt x="424" y="219"/>
                      <a:pt x="425" y="218"/>
                    </a:cubicBezTo>
                    <a:cubicBezTo>
                      <a:pt x="426" y="217"/>
                      <a:pt x="427" y="215"/>
                      <a:pt x="427" y="213"/>
                    </a:cubicBezTo>
                    <a:cubicBezTo>
                      <a:pt x="427" y="211"/>
                      <a:pt x="426" y="210"/>
                      <a:pt x="425" y="208"/>
                    </a:cubicBezTo>
                    <a:cubicBezTo>
                      <a:pt x="424" y="207"/>
                      <a:pt x="422" y="206"/>
                      <a:pt x="420" y="206"/>
                    </a:cubicBezTo>
                    <a:cubicBezTo>
                      <a:pt x="418" y="206"/>
                      <a:pt x="408" y="205"/>
                      <a:pt x="399" y="204"/>
                    </a:cubicBezTo>
                    <a:cubicBezTo>
                      <a:pt x="398" y="199"/>
                      <a:pt x="398" y="195"/>
                      <a:pt x="397" y="190"/>
                    </a:cubicBezTo>
                    <a:cubicBezTo>
                      <a:pt x="406" y="188"/>
                      <a:pt x="416" y="185"/>
                      <a:pt x="418" y="184"/>
                    </a:cubicBezTo>
                    <a:cubicBezTo>
                      <a:pt x="420" y="184"/>
                      <a:pt x="422" y="183"/>
                      <a:pt x="422" y="181"/>
                    </a:cubicBezTo>
                    <a:cubicBezTo>
                      <a:pt x="423" y="180"/>
                      <a:pt x="424" y="178"/>
                      <a:pt x="423" y="176"/>
                    </a:cubicBezTo>
                    <a:cubicBezTo>
                      <a:pt x="423" y="174"/>
                      <a:pt x="422" y="173"/>
                      <a:pt x="421" y="172"/>
                    </a:cubicBezTo>
                    <a:cubicBezTo>
                      <a:pt x="419" y="170"/>
                      <a:pt x="418" y="170"/>
                      <a:pt x="416" y="170"/>
                    </a:cubicBezTo>
                    <a:cubicBezTo>
                      <a:pt x="414" y="170"/>
                      <a:pt x="403" y="171"/>
                      <a:pt x="394" y="172"/>
                    </a:cubicBezTo>
                    <a:cubicBezTo>
                      <a:pt x="393" y="167"/>
                      <a:pt x="392" y="163"/>
                      <a:pt x="391" y="159"/>
                    </a:cubicBezTo>
                    <a:cubicBezTo>
                      <a:pt x="399" y="155"/>
                      <a:pt x="408" y="150"/>
                      <a:pt x="410" y="149"/>
                    </a:cubicBezTo>
                    <a:cubicBezTo>
                      <a:pt x="412" y="148"/>
                      <a:pt x="413" y="147"/>
                      <a:pt x="414" y="145"/>
                    </a:cubicBezTo>
                    <a:cubicBezTo>
                      <a:pt x="414" y="144"/>
                      <a:pt x="414" y="142"/>
                      <a:pt x="414" y="140"/>
                    </a:cubicBezTo>
                    <a:cubicBezTo>
                      <a:pt x="413" y="138"/>
                      <a:pt x="412" y="137"/>
                      <a:pt x="410" y="136"/>
                    </a:cubicBezTo>
                    <a:cubicBezTo>
                      <a:pt x="409" y="135"/>
                      <a:pt x="407" y="135"/>
                      <a:pt x="405" y="135"/>
                    </a:cubicBezTo>
                    <a:cubicBezTo>
                      <a:pt x="403" y="136"/>
                      <a:pt x="393" y="138"/>
                      <a:pt x="384" y="141"/>
                    </a:cubicBezTo>
                    <a:cubicBezTo>
                      <a:pt x="382" y="137"/>
                      <a:pt x="380" y="133"/>
                      <a:pt x="378" y="129"/>
                    </a:cubicBezTo>
                    <a:cubicBezTo>
                      <a:pt x="386" y="123"/>
                      <a:pt x="394" y="117"/>
                      <a:pt x="396" y="116"/>
                    </a:cubicBezTo>
                    <a:cubicBezTo>
                      <a:pt x="398" y="115"/>
                      <a:pt x="399" y="113"/>
                      <a:pt x="399" y="112"/>
                    </a:cubicBezTo>
                    <a:cubicBezTo>
                      <a:pt x="399" y="110"/>
                      <a:pt x="399" y="108"/>
                      <a:pt x="398" y="106"/>
                    </a:cubicBezTo>
                    <a:cubicBezTo>
                      <a:pt x="397" y="105"/>
                      <a:pt x="396" y="104"/>
                      <a:pt x="394" y="103"/>
                    </a:cubicBezTo>
                    <a:cubicBezTo>
                      <a:pt x="392" y="102"/>
                      <a:pt x="390" y="102"/>
                      <a:pt x="389" y="103"/>
                    </a:cubicBezTo>
                    <a:cubicBezTo>
                      <a:pt x="387" y="104"/>
                      <a:pt x="377" y="108"/>
                      <a:pt x="369" y="112"/>
                    </a:cubicBezTo>
                    <a:cubicBezTo>
                      <a:pt x="367" y="108"/>
                      <a:pt x="364" y="105"/>
                      <a:pt x="361" y="101"/>
                    </a:cubicBezTo>
                    <a:cubicBezTo>
                      <a:pt x="368" y="94"/>
                      <a:pt x="375" y="87"/>
                      <a:pt x="377" y="86"/>
                    </a:cubicBezTo>
                    <a:cubicBezTo>
                      <a:pt x="378" y="84"/>
                      <a:pt x="378" y="83"/>
                      <a:pt x="378" y="81"/>
                    </a:cubicBezTo>
                    <a:cubicBezTo>
                      <a:pt x="378" y="79"/>
                      <a:pt x="378" y="77"/>
                      <a:pt x="377" y="76"/>
                    </a:cubicBezTo>
                    <a:cubicBezTo>
                      <a:pt x="375" y="74"/>
                      <a:pt x="374" y="74"/>
                      <a:pt x="372" y="73"/>
                    </a:cubicBezTo>
                    <a:cubicBezTo>
                      <a:pt x="370" y="73"/>
                      <a:pt x="369" y="73"/>
                      <a:pt x="367" y="74"/>
                    </a:cubicBezTo>
                    <a:cubicBezTo>
                      <a:pt x="365" y="75"/>
                      <a:pt x="357" y="81"/>
                      <a:pt x="349" y="87"/>
                    </a:cubicBezTo>
                    <a:cubicBezTo>
                      <a:pt x="346" y="83"/>
                      <a:pt x="343" y="80"/>
                      <a:pt x="340" y="77"/>
                    </a:cubicBezTo>
                    <a:cubicBezTo>
                      <a:pt x="345" y="69"/>
                      <a:pt x="351" y="61"/>
                      <a:pt x="352" y="59"/>
                    </a:cubicBezTo>
                    <a:cubicBezTo>
                      <a:pt x="353" y="58"/>
                      <a:pt x="353" y="56"/>
                      <a:pt x="353" y="54"/>
                    </a:cubicBezTo>
                    <a:cubicBezTo>
                      <a:pt x="353" y="52"/>
                      <a:pt x="352" y="51"/>
                      <a:pt x="350" y="50"/>
                    </a:cubicBezTo>
                    <a:cubicBezTo>
                      <a:pt x="349" y="48"/>
                      <a:pt x="347" y="48"/>
                      <a:pt x="345" y="48"/>
                    </a:cubicBezTo>
                    <a:cubicBezTo>
                      <a:pt x="344" y="48"/>
                      <a:pt x="342" y="48"/>
                      <a:pt x="341" y="50"/>
                    </a:cubicBezTo>
                    <a:cubicBezTo>
                      <a:pt x="339" y="51"/>
                      <a:pt x="332" y="58"/>
                      <a:pt x="325" y="65"/>
                    </a:cubicBezTo>
                    <a:cubicBezTo>
                      <a:pt x="322" y="62"/>
                      <a:pt x="318" y="60"/>
                      <a:pt x="314" y="57"/>
                    </a:cubicBezTo>
                    <a:cubicBezTo>
                      <a:pt x="318" y="49"/>
                      <a:pt x="322" y="39"/>
                      <a:pt x="323" y="37"/>
                    </a:cubicBezTo>
                    <a:cubicBezTo>
                      <a:pt x="324" y="36"/>
                      <a:pt x="324" y="34"/>
                      <a:pt x="323" y="32"/>
                    </a:cubicBezTo>
                    <a:cubicBezTo>
                      <a:pt x="323" y="31"/>
                      <a:pt x="322" y="29"/>
                      <a:pt x="320" y="28"/>
                    </a:cubicBezTo>
                    <a:cubicBezTo>
                      <a:pt x="318" y="27"/>
                      <a:pt x="317" y="27"/>
                      <a:pt x="315" y="27"/>
                    </a:cubicBezTo>
                    <a:cubicBezTo>
                      <a:pt x="313" y="28"/>
                      <a:pt x="311" y="28"/>
                      <a:pt x="310" y="30"/>
                    </a:cubicBezTo>
                    <a:cubicBezTo>
                      <a:pt x="309" y="32"/>
                      <a:pt x="303" y="40"/>
                      <a:pt x="298" y="48"/>
                    </a:cubicBezTo>
                    <a:cubicBezTo>
                      <a:pt x="294" y="46"/>
                      <a:pt x="290" y="44"/>
                      <a:pt x="286" y="42"/>
                    </a:cubicBezTo>
                    <a:cubicBezTo>
                      <a:pt x="288" y="33"/>
                      <a:pt x="290" y="23"/>
                      <a:pt x="291" y="21"/>
                    </a:cubicBezTo>
                    <a:cubicBezTo>
                      <a:pt x="291" y="19"/>
                      <a:pt x="291" y="17"/>
                      <a:pt x="290" y="16"/>
                    </a:cubicBezTo>
                    <a:cubicBezTo>
                      <a:pt x="289" y="14"/>
                      <a:pt x="288" y="13"/>
                      <a:pt x="286" y="12"/>
                    </a:cubicBezTo>
                    <a:cubicBezTo>
                      <a:pt x="284" y="12"/>
                      <a:pt x="283" y="12"/>
                      <a:pt x="281" y="12"/>
                    </a:cubicBezTo>
                    <a:cubicBezTo>
                      <a:pt x="279" y="13"/>
                      <a:pt x="278" y="14"/>
                      <a:pt x="277" y="16"/>
                    </a:cubicBezTo>
                    <a:cubicBezTo>
                      <a:pt x="276" y="18"/>
                      <a:pt x="272" y="27"/>
                      <a:pt x="268" y="36"/>
                    </a:cubicBezTo>
                    <a:cubicBezTo>
                      <a:pt x="264" y="34"/>
                      <a:pt x="259" y="33"/>
                      <a:pt x="255" y="32"/>
                    </a:cubicBezTo>
                    <a:cubicBezTo>
                      <a:pt x="255" y="23"/>
                      <a:pt x="256" y="12"/>
                      <a:pt x="256" y="10"/>
                    </a:cubicBezTo>
                    <a:cubicBezTo>
                      <a:pt x="257" y="8"/>
                      <a:pt x="256" y="7"/>
                      <a:pt x="255" y="5"/>
                    </a:cubicBezTo>
                    <a:cubicBezTo>
                      <a:pt x="254" y="4"/>
                      <a:pt x="252" y="3"/>
                      <a:pt x="250" y="3"/>
                    </a:cubicBezTo>
                    <a:cubicBezTo>
                      <a:pt x="248" y="2"/>
                      <a:pt x="247" y="3"/>
                      <a:pt x="245" y="4"/>
                    </a:cubicBezTo>
                    <a:cubicBezTo>
                      <a:pt x="244" y="5"/>
                      <a:pt x="242" y="6"/>
                      <a:pt x="242" y="8"/>
                    </a:cubicBezTo>
                    <a:cubicBezTo>
                      <a:pt x="241" y="10"/>
                      <a:pt x="239" y="20"/>
                      <a:pt x="236" y="29"/>
                    </a:cubicBezTo>
                    <a:cubicBezTo>
                      <a:pt x="232" y="28"/>
                      <a:pt x="227" y="28"/>
                      <a:pt x="223" y="28"/>
                    </a:cubicBezTo>
                    <a:cubicBezTo>
                      <a:pt x="222" y="18"/>
                      <a:pt x="221" y="8"/>
                      <a:pt x="221" y="6"/>
                    </a:cubicBezTo>
                    <a:cubicBezTo>
                      <a:pt x="220" y="4"/>
                      <a:pt x="220" y="2"/>
                      <a:pt x="218" y="1"/>
                    </a:cubicBezTo>
                    <a:cubicBezTo>
                      <a:pt x="217" y="0"/>
                      <a:pt x="215" y="0"/>
                      <a:pt x="213" y="0"/>
                    </a:cubicBezTo>
                    <a:cubicBezTo>
                      <a:pt x="211" y="0"/>
                      <a:pt x="210" y="0"/>
                      <a:pt x="208" y="1"/>
                    </a:cubicBezTo>
                    <a:cubicBezTo>
                      <a:pt x="207" y="2"/>
                      <a:pt x="206" y="4"/>
                      <a:pt x="206" y="6"/>
                    </a:cubicBezTo>
                    <a:cubicBezTo>
                      <a:pt x="206" y="8"/>
                      <a:pt x="205" y="18"/>
                      <a:pt x="204" y="28"/>
                    </a:cubicBezTo>
                    <a:cubicBezTo>
                      <a:pt x="199" y="28"/>
                      <a:pt x="195" y="28"/>
                      <a:pt x="190" y="29"/>
                    </a:cubicBezTo>
                    <a:cubicBezTo>
                      <a:pt x="188" y="20"/>
                      <a:pt x="185" y="10"/>
                      <a:pt x="185" y="8"/>
                    </a:cubicBezTo>
                    <a:cubicBezTo>
                      <a:pt x="184" y="6"/>
                      <a:pt x="183" y="5"/>
                      <a:pt x="181" y="4"/>
                    </a:cubicBezTo>
                    <a:cubicBezTo>
                      <a:pt x="180" y="3"/>
                      <a:pt x="178" y="2"/>
                      <a:pt x="176" y="3"/>
                    </a:cubicBezTo>
                    <a:cubicBezTo>
                      <a:pt x="174" y="3"/>
                      <a:pt x="173" y="4"/>
                      <a:pt x="172" y="5"/>
                    </a:cubicBezTo>
                    <a:cubicBezTo>
                      <a:pt x="171" y="7"/>
                      <a:pt x="170" y="8"/>
                      <a:pt x="170" y="10"/>
                    </a:cubicBezTo>
                    <a:cubicBezTo>
                      <a:pt x="170" y="12"/>
                      <a:pt x="171" y="23"/>
                      <a:pt x="172" y="32"/>
                    </a:cubicBezTo>
                    <a:cubicBezTo>
                      <a:pt x="167" y="33"/>
                      <a:pt x="163" y="34"/>
                      <a:pt x="159" y="36"/>
                    </a:cubicBezTo>
                    <a:cubicBezTo>
                      <a:pt x="155" y="27"/>
                      <a:pt x="150" y="18"/>
                      <a:pt x="149" y="16"/>
                    </a:cubicBezTo>
                    <a:cubicBezTo>
                      <a:pt x="149" y="14"/>
                      <a:pt x="147" y="13"/>
                      <a:pt x="146" y="12"/>
                    </a:cubicBezTo>
                    <a:cubicBezTo>
                      <a:pt x="144" y="12"/>
                      <a:pt x="142" y="12"/>
                      <a:pt x="140" y="12"/>
                    </a:cubicBezTo>
                    <a:cubicBezTo>
                      <a:pt x="139" y="13"/>
                      <a:pt x="137" y="14"/>
                      <a:pt x="136" y="16"/>
                    </a:cubicBezTo>
                    <a:cubicBezTo>
                      <a:pt x="135" y="17"/>
                      <a:pt x="135" y="19"/>
                      <a:pt x="136" y="21"/>
                    </a:cubicBezTo>
                    <a:cubicBezTo>
                      <a:pt x="136" y="23"/>
                      <a:pt x="139" y="33"/>
                      <a:pt x="141" y="42"/>
                    </a:cubicBezTo>
                    <a:cubicBezTo>
                      <a:pt x="137" y="44"/>
                      <a:pt x="133" y="46"/>
                      <a:pt x="129" y="48"/>
                    </a:cubicBezTo>
                    <a:cubicBezTo>
                      <a:pt x="123" y="40"/>
                      <a:pt x="117" y="32"/>
                      <a:pt x="116" y="30"/>
                    </a:cubicBezTo>
                    <a:cubicBezTo>
                      <a:pt x="115" y="28"/>
                      <a:pt x="113" y="28"/>
                      <a:pt x="112" y="27"/>
                    </a:cubicBezTo>
                    <a:cubicBezTo>
                      <a:pt x="110" y="27"/>
                      <a:pt x="108" y="27"/>
                      <a:pt x="107" y="28"/>
                    </a:cubicBezTo>
                    <a:cubicBezTo>
                      <a:pt x="105" y="29"/>
                      <a:pt x="104" y="31"/>
                      <a:pt x="103" y="32"/>
                    </a:cubicBezTo>
                    <a:cubicBezTo>
                      <a:pt x="103" y="34"/>
                      <a:pt x="103" y="36"/>
                      <a:pt x="103" y="37"/>
                    </a:cubicBezTo>
                    <a:cubicBezTo>
                      <a:pt x="104" y="39"/>
                      <a:pt x="109" y="49"/>
                      <a:pt x="112" y="57"/>
                    </a:cubicBezTo>
                    <a:cubicBezTo>
                      <a:pt x="109" y="60"/>
                      <a:pt x="105" y="62"/>
                      <a:pt x="101" y="65"/>
                    </a:cubicBezTo>
                    <a:cubicBezTo>
                      <a:pt x="95" y="58"/>
                      <a:pt x="87" y="51"/>
                      <a:pt x="86" y="50"/>
                    </a:cubicBezTo>
                    <a:cubicBezTo>
                      <a:pt x="85" y="48"/>
                      <a:pt x="83" y="48"/>
                      <a:pt x="81" y="48"/>
                    </a:cubicBezTo>
                    <a:cubicBezTo>
                      <a:pt x="79" y="48"/>
                      <a:pt x="78" y="48"/>
                      <a:pt x="76" y="50"/>
                    </a:cubicBezTo>
                    <a:cubicBezTo>
                      <a:pt x="75" y="51"/>
                      <a:pt x="74" y="52"/>
                      <a:pt x="74" y="54"/>
                    </a:cubicBezTo>
                    <a:cubicBezTo>
                      <a:pt x="73" y="56"/>
                      <a:pt x="74" y="58"/>
                      <a:pt x="75" y="59"/>
                    </a:cubicBezTo>
                    <a:cubicBezTo>
                      <a:pt x="76" y="61"/>
                      <a:pt x="82" y="69"/>
                      <a:pt x="87" y="77"/>
                    </a:cubicBezTo>
                    <a:cubicBezTo>
                      <a:pt x="84" y="80"/>
                      <a:pt x="81" y="83"/>
                      <a:pt x="77" y="87"/>
                    </a:cubicBezTo>
                    <a:cubicBezTo>
                      <a:pt x="70" y="81"/>
                      <a:pt x="61" y="75"/>
                      <a:pt x="60" y="74"/>
                    </a:cubicBezTo>
                    <a:cubicBezTo>
                      <a:pt x="58" y="73"/>
                      <a:pt x="56" y="73"/>
                      <a:pt x="54" y="73"/>
                    </a:cubicBezTo>
                    <a:cubicBezTo>
                      <a:pt x="53" y="74"/>
                      <a:pt x="51" y="74"/>
                      <a:pt x="50" y="76"/>
                    </a:cubicBezTo>
                    <a:cubicBezTo>
                      <a:pt x="49" y="77"/>
                      <a:pt x="48" y="79"/>
                      <a:pt x="48" y="81"/>
                    </a:cubicBezTo>
                    <a:cubicBezTo>
                      <a:pt x="48" y="83"/>
                      <a:pt x="49" y="84"/>
                      <a:pt x="50" y="86"/>
                    </a:cubicBezTo>
                    <a:cubicBezTo>
                      <a:pt x="51" y="87"/>
                      <a:pt x="59" y="94"/>
                      <a:pt x="65" y="101"/>
                    </a:cubicBezTo>
                    <a:cubicBezTo>
                      <a:pt x="63" y="105"/>
                      <a:pt x="60" y="108"/>
                      <a:pt x="58" y="112"/>
                    </a:cubicBezTo>
                    <a:cubicBezTo>
                      <a:pt x="49" y="108"/>
                      <a:pt x="40" y="104"/>
                      <a:pt x="38" y="103"/>
                    </a:cubicBezTo>
                    <a:cubicBezTo>
                      <a:pt x="36" y="102"/>
                      <a:pt x="34" y="102"/>
                      <a:pt x="33" y="103"/>
                    </a:cubicBezTo>
                    <a:cubicBezTo>
                      <a:pt x="31" y="104"/>
                      <a:pt x="29" y="105"/>
                      <a:pt x="29" y="106"/>
                    </a:cubicBezTo>
                    <a:cubicBezTo>
                      <a:pt x="28" y="108"/>
                      <a:pt x="27" y="110"/>
                      <a:pt x="28" y="112"/>
                    </a:cubicBezTo>
                    <a:cubicBezTo>
                      <a:pt x="28" y="113"/>
                      <a:pt x="29" y="115"/>
                      <a:pt x="30" y="116"/>
                    </a:cubicBezTo>
                    <a:cubicBezTo>
                      <a:pt x="32" y="117"/>
                      <a:pt x="41" y="123"/>
                      <a:pt x="48" y="129"/>
                    </a:cubicBezTo>
                    <a:cubicBezTo>
                      <a:pt x="46" y="133"/>
                      <a:pt x="44" y="137"/>
                      <a:pt x="42" y="141"/>
                    </a:cubicBezTo>
                    <a:cubicBezTo>
                      <a:pt x="33" y="138"/>
                      <a:pt x="23" y="136"/>
                      <a:pt x="21" y="135"/>
                    </a:cubicBezTo>
                    <a:cubicBezTo>
                      <a:pt x="20" y="135"/>
                      <a:pt x="18" y="135"/>
                      <a:pt x="16" y="136"/>
                    </a:cubicBezTo>
                    <a:cubicBezTo>
                      <a:pt x="15" y="137"/>
                      <a:pt x="13" y="138"/>
                      <a:pt x="13" y="140"/>
                    </a:cubicBezTo>
                    <a:cubicBezTo>
                      <a:pt x="12" y="142"/>
                      <a:pt x="12" y="144"/>
                      <a:pt x="13" y="145"/>
                    </a:cubicBezTo>
                    <a:cubicBezTo>
                      <a:pt x="13" y="147"/>
                      <a:pt x="15" y="148"/>
                      <a:pt x="16" y="149"/>
                    </a:cubicBezTo>
                    <a:cubicBezTo>
                      <a:pt x="18" y="150"/>
                      <a:pt x="28" y="155"/>
                      <a:pt x="36" y="159"/>
                    </a:cubicBezTo>
                    <a:cubicBezTo>
                      <a:pt x="35" y="163"/>
                      <a:pt x="33" y="167"/>
                      <a:pt x="32" y="172"/>
                    </a:cubicBezTo>
                    <a:cubicBezTo>
                      <a:pt x="23" y="171"/>
                      <a:pt x="13" y="170"/>
                      <a:pt x="11" y="170"/>
                    </a:cubicBezTo>
                    <a:cubicBezTo>
                      <a:pt x="9" y="170"/>
                      <a:pt x="7" y="170"/>
                      <a:pt x="6" y="172"/>
                    </a:cubicBezTo>
                    <a:cubicBezTo>
                      <a:pt x="4" y="173"/>
                      <a:pt x="4" y="174"/>
                      <a:pt x="3" y="176"/>
                    </a:cubicBezTo>
                    <a:cubicBezTo>
                      <a:pt x="3" y="178"/>
                      <a:pt x="3" y="180"/>
                      <a:pt x="4" y="181"/>
                    </a:cubicBezTo>
                    <a:cubicBezTo>
                      <a:pt x="5" y="183"/>
                      <a:pt x="6" y="184"/>
                      <a:pt x="8" y="184"/>
                    </a:cubicBezTo>
                    <a:cubicBezTo>
                      <a:pt x="10" y="185"/>
                      <a:pt x="20" y="188"/>
                      <a:pt x="29" y="190"/>
                    </a:cubicBezTo>
                    <a:cubicBezTo>
                      <a:pt x="29" y="195"/>
                      <a:pt x="28" y="199"/>
                      <a:pt x="28" y="204"/>
                    </a:cubicBezTo>
                    <a:cubicBezTo>
                      <a:pt x="19" y="205"/>
                      <a:pt x="8" y="206"/>
                      <a:pt x="6" y="206"/>
                    </a:cubicBezTo>
                    <a:cubicBezTo>
                      <a:pt x="5" y="206"/>
                      <a:pt x="3" y="207"/>
                      <a:pt x="2" y="208"/>
                    </a:cubicBezTo>
                    <a:cubicBezTo>
                      <a:pt x="1" y="210"/>
                      <a:pt x="0" y="211"/>
                      <a:pt x="0" y="213"/>
                    </a:cubicBezTo>
                    <a:cubicBezTo>
                      <a:pt x="0" y="215"/>
                      <a:pt x="1" y="217"/>
                      <a:pt x="2" y="218"/>
                    </a:cubicBezTo>
                    <a:cubicBezTo>
                      <a:pt x="3" y="219"/>
                      <a:pt x="5" y="220"/>
                      <a:pt x="6" y="221"/>
                    </a:cubicBezTo>
                    <a:cubicBezTo>
                      <a:pt x="8" y="221"/>
                      <a:pt x="19" y="222"/>
                      <a:pt x="28" y="223"/>
                    </a:cubicBezTo>
                    <a:cubicBezTo>
                      <a:pt x="28" y="227"/>
                      <a:pt x="29" y="232"/>
                      <a:pt x="29" y="236"/>
                    </a:cubicBezTo>
                    <a:cubicBezTo>
                      <a:pt x="20" y="239"/>
                      <a:pt x="10" y="241"/>
                      <a:pt x="8" y="242"/>
                    </a:cubicBezTo>
                    <a:cubicBezTo>
                      <a:pt x="6" y="242"/>
                      <a:pt x="5" y="244"/>
                      <a:pt x="4" y="245"/>
                    </a:cubicBezTo>
                    <a:cubicBezTo>
                      <a:pt x="3" y="247"/>
                      <a:pt x="3" y="248"/>
                      <a:pt x="3" y="250"/>
                    </a:cubicBezTo>
                    <a:cubicBezTo>
                      <a:pt x="4" y="252"/>
                      <a:pt x="4" y="254"/>
                      <a:pt x="6" y="255"/>
                    </a:cubicBezTo>
                    <a:cubicBezTo>
                      <a:pt x="7" y="256"/>
                      <a:pt x="9" y="257"/>
                      <a:pt x="11" y="256"/>
                    </a:cubicBezTo>
                    <a:cubicBezTo>
                      <a:pt x="13" y="256"/>
                      <a:pt x="23" y="255"/>
                      <a:pt x="32" y="255"/>
                    </a:cubicBezTo>
                    <a:cubicBezTo>
                      <a:pt x="33" y="259"/>
                      <a:pt x="35" y="264"/>
                      <a:pt x="36" y="268"/>
                    </a:cubicBezTo>
                    <a:cubicBezTo>
                      <a:pt x="28" y="272"/>
                      <a:pt x="18" y="276"/>
                      <a:pt x="16" y="277"/>
                    </a:cubicBezTo>
                    <a:cubicBezTo>
                      <a:pt x="15" y="278"/>
                      <a:pt x="13" y="279"/>
                      <a:pt x="13" y="281"/>
                    </a:cubicBezTo>
                    <a:cubicBezTo>
                      <a:pt x="12" y="283"/>
                      <a:pt x="12" y="285"/>
                      <a:pt x="13" y="286"/>
                    </a:cubicBezTo>
                    <a:cubicBezTo>
                      <a:pt x="13" y="288"/>
                      <a:pt x="15" y="289"/>
                      <a:pt x="16" y="290"/>
                    </a:cubicBezTo>
                    <a:cubicBezTo>
                      <a:pt x="18" y="291"/>
                      <a:pt x="20" y="292"/>
                      <a:pt x="21" y="291"/>
                    </a:cubicBezTo>
                    <a:cubicBezTo>
                      <a:pt x="23" y="290"/>
                      <a:pt x="33" y="288"/>
                      <a:pt x="42" y="286"/>
                    </a:cubicBezTo>
                    <a:cubicBezTo>
                      <a:pt x="44" y="290"/>
                      <a:pt x="46" y="294"/>
                      <a:pt x="48" y="298"/>
                    </a:cubicBezTo>
                    <a:cubicBezTo>
                      <a:pt x="41" y="303"/>
                      <a:pt x="32" y="309"/>
                      <a:pt x="30" y="310"/>
                    </a:cubicBezTo>
                    <a:cubicBezTo>
                      <a:pt x="29" y="312"/>
                      <a:pt x="28" y="313"/>
                      <a:pt x="28" y="315"/>
                    </a:cubicBezTo>
                    <a:cubicBezTo>
                      <a:pt x="27" y="317"/>
                      <a:pt x="28" y="318"/>
                      <a:pt x="29" y="320"/>
                    </a:cubicBezTo>
                    <a:cubicBezTo>
                      <a:pt x="29" y="322"/>
                      <a:pt x="31" y="323"/>
                      <a:pt x="33" y="323"/>
                    </a:cubicBezTo>
                    <a:cubicBezTo>
                      <a:pt x="34" y="324"/>
                      <a:pt x="36" y="324"/>
                      <a:pt x="38" y="323"/>
                    </a:cubicBezTo>
                    <a:cubicBezTo>
                      <a:pt x="40" y="322"/>
                      <a:pt x="49" y="318"/>
                      <a:pt x="58" y="314"/>
                    </a:cubicBezTo>
                    <a:cubicBezTo>
                      <a:pt x="60" y="318"/>
                      <a:pt x="63" y="322"/>
                      <a:pt x="65" y="325"/>
                    </a:cubicBezTo>
                    <a:cubicBezTo>
                      <a:pt x="59" y="332"/>
                      <a:pt x="51" y="339"/>
                      <a:pt x="50" y="341"/>
                    </a:cubicBezTo>
                    <a:cubicBezTo>
                      <a:pt x="49" y="342"/>
                      <a:pt x="48" y="344"/>
                      <a:pt x="48" y="346"/>
                    </a:cubicBezTo>
                    <a:cubicBezTo>
                      <a:pt x="48" y="347"/>
                      <a:pt x="49" y="349"/>
                      <a:pt x="50" y="351"/>
                    </a:cubicBezTo>
                    <a:cubicBezTo>
                      <a:pt x="51" y="352"/>
                      <a:pt x="53" y="353"/>
                      <a:pt x="54" y="353"/>
                    </a:cubicBezTo>
                    <a:cubicBezTo>
                      <a:pt x="56" y="353"/>
                      <a:pt x="58" y="353"/>
                      <a:pt x="60" y="352"/>
                    </a:cubicBezTo>
                    <a:cubicBezTo>
                      <a:pt x="61" y="351"/>
                      <a:pt x="70" y="345"/>
                      <a:pt x="77" y="340"/>
                    </a:cubicBezTo>
                    <a:cubicBezTo>
                      <a:pt x="81" y="343"/>
                      <a:pt x="84" y="346"/>
                      <a:pt x="87" y="349"/>
                    </a:cubicBezTo>
                    <a:cubicBezTo>
                      <a:pt x="82" y="357"/>
                      <a:pt x="76" y="366"/>
                      <a:pt x="75" y="367"/>
                    </a:cubicBezTo>
                    <a:cubicBezTo>
                      <a:pt x="74" y="369"/>
                      <a:pt x="73" y="371"/>
                      <a:pt x="74" y="372"/>
                    </a:cubicBezTo>
                    <a:cubicBezTo>
                      <a:pt x="74" y="374"/>
                      <a:pt x="75" y="376"/>
                      <a:pt x="76" y="377"/>
                    </a:cubicBezTo>
                    <a:cubicBezTo>
                      <a:pt x="78" y="378"/>
                      <a:pt x="79" y="379"/>
                      <a:pt x="81" y="379"/>
                    </a:cubicBezTo>
                    <a:cubicBezTo>
                      <a:pt x="83" y="379"/>
                      <a:pt x="85" y="378"/>
                      <a:pt x="86" y="377"/>
                    </a:cubicBezTo>
                    <a:cubicBezTo>
                      <a:pt x="87" y="375"/>
                      <a:pt x="95" y="368"/>
                      <a:pt x="101" y="361"/>
                    </a:cubicBezTo>
                    <a:cubicBezTo>
                      <a:pt x="105" y="364"/>
                      <a:pt x="109" y="367"/>
                      <a:pt x="112" y="369"/>
                    </a:cubicBezTo>
                    <a:cubicBezTo>
                      <a:pt x="109" y="378"/>
                      <a:pt x="104" y="387"/>
                      <a:pt x="103" y="389"/>
                    </a:cubicBezTo>
                    <a:cubicBezTo>
                      <a:pt x="103" y="391"/>
                      <a:pt x="103" y="393"/>
                      <a:pt x="103" y="394"/>
                    </a:cubicBezTo>
                    <a:cubicBezTo>
                      <a:pt x="104" y="396"/>
                      <a:pt x="105" y="397"/>
                      <a:pt x="107" y="398"/>
                    </a:cubicBezTo>
                    <a:cubicBezTo>
                      <a:pt x="108" y="399"/>
                      <a:pt x="110" y="399"/>
                      <a:pt x="112" y="399"/>
                    </a:cubicBezTo>
                    <a:cubicBezTo>
                      <a:pt x="113" y="399"/>
                      <a:pt x="115" y="398"/>
                      <a:pt x="116" y="396"/>
                    </a:cubicBezTo>
                    <a:cubicBezTo>
                      <a:pt x="117" y="395"/>
                      <a:pt x="123" y="386"/>
                      <a:pt x="129" y="379"/>
                    </a:cubicBezTo>
                    <a:cubicBezTo>
                      <a:pt x="133" y="381"/>
                      <a:pt x="137" y="383"/>
                      <a:pt x="141" y="384"/>
                    </a:cubicBezTo>
                    <a:cubicBezTo>
                      <a:pt x="139" y="393"/>
                      <a:pt x="136" y="403"/>
                      <a:pt x="136" y="405"/>
                    </a:cubicBezTo>
                    <a:cubicBezTo>
                      <a:pt x="135" y="407"/>
                      <a:pt x="135" y="409"/>
                      <a:pt x="136" y="411"/>
                    </a:cubicBezTo>
                    <a:cubicBezTo>
                      <a:pt x="137" y="412"/>
                      <a:pt x="139" y="413"/>
                      <a:pt x="140" y="414"/>
                    </a:cubicBezTo>
                    <a:cubicBezTo>
                      <a:pt x="142" y="415"/>
                      <a:pt x="144" y="415"/>
                      <a:pt x="146" y="414"/>
                    </a:cubicBezTo>
                    <a:cubicBezTo>
                      <a:pt x="147" y="413"/>
                      <a:pt x="149" y="412"/>
                      <a:pt x="149" y="411"/>
                    </a:cubicBezTo>
                    <a:cubicBezTo>
                      <a:pt x="150" y="409"/>
                      <a:pt x="155" y="399"/>
                      <a:pt x="159" y="391"/>
                    </a:cubicBezTo>
                    <a:cubicBezTo>
                      <a:pt x="163" y="392"/>
                      <a:pt x="167" y="393"/>
                      <a:pt x="172" y="394"/>
                    </a:cubicBezTo>
                    <a:cubicBezTo>
                      <a:pt x="171" y="404"/>
                      <a:pt x="170" y="414"/>
                      <a:pt x="170" y="416"/>
                    </a:cubicBezTo>
                    <a:cubicBezTo>
                      <a:pt x="170" y="418"/>
                      <a:pt x="171" y="420"/>
                      <a:pt x="172" y="421"/>
                    </a:cubicBezTo>
                    <a:cubicBezTo>
                      <a:pt x="173" y="422"/>
                      <a:pt x="174" y="423"/>
                      <a:pt x="176" y="424"/>
                    </a:cubicBezTo>
                    <a:cubicBezTo>
                      <a:pt x="178" y="424"/>
                      <a:pt x="180" y="424"/>
                      <a:pt x="181" y="423"/>
                    </a:cubicBezTo>
                    <a:cubicBezTo>
                      <a:pt x="183" y="422"/>
                      <a:pt x="184" y="420"/>
                      <a:pt x="185" y="419"/>
                    </a:cubicBezTo>
                    <a:cubicBezTo>
                      <a:pt x="185" y="417"/>
                      <a:pt x="188" y="407"/>
                      <a:pt x="190" y="398"/>
                    </a:cubicBezTo>
                    <a:cubicBezTo>
                      <a:pt x="195" y="398"/>
                      <a:pt x="199" y="399"/>
                      <a:pt x="204" y="399"/>
                    </a:cubicBezTo>
                    <a:cubicBezTo>
                      <a:pt x="205" y="408"/>
                      <a:pt x="206" y="418"/>
                      <a:pt x="206" y="420"/>
                    </a:cubicBezTo>
                    <a:cubicBezTo>
                      <a:pt x="206" y="422"/>
                      <a:pt x="207" y="424"/>
                      <a:pt x="208" y="425"/>
                    </a:cubicBezTo>
                    <a:cubicBezTo>
                      <a:pt x="210" y="426"/>
                      <a:pt x="211" y="427"/>
                      <a:pt x="213" y="427"/>
                    </a:cubicBezTo>
                    <a:cubicBezTo>
                      <a:pt x="215" y="427"/>
                      <a:pt x="217" y="426"/>
                      <a:pt x="218" y="425"/>
                    </a:cubicBezTo>
                    <a:cubicBezTo>
                      <a:pt x="220" y="424"/>
                      <a:pt x="220" y="422"/>
                      <a:pt x="221" y="420"/>
                    </a:cubicBezTo>
                    <a:cubicBezTo>
                      <a:pt x="221" y="418"/>
                      <a:pt x="222" y="408"/>
                      <a:pt x="223" y="399"/>
                    </a:cubicBezTo>
                    <a:cubicBezTo>
                      <a:pt x="227" y="399"/>
                      <a:pt x="232" y="398"/>
                      <a:pt x="236" y="398"/>
                    </a:cubicBezTo>
                    <a:cubicBezTo>
                      <a:pt x="239" y="407"/>
                      <a:pt x="241" y="417"/>
                      <a:pt x="242" y="419"/>
                    </a:cubicBezTo>
                    <a:cubicBezTo>
                      <a:pt x="242" y="420"/>
                      <a:pt x="244" y="422"/>
                      <a:pt x="245" y="423"/>
                    </a:cubicBezTo>
                    <a:cubicBezTo>
                      <a:pt x="247" y="424"/>
                      <a:pt x="248" y="424"/>
                      <a:pt x="250" y="424"/>
                    </a:cubicBezTo>
                    <a:cubicBezTo>
                      <a:pt x="252" y="423"/>
                      <a:pt x="254" y="422"/>
                      <a:pt x="255" y="421"/>
                    </a:cubicBezTo>
                    <a:cubicBezTo>
                      <a:pt x="256" y="420"/>
                      <a:pt x="257" y="418"/>
                      <a:pt x="256" y="416"/>
                    </a:cubicBezTo>
                    <a:cubicBezTo>
                      <a:pt x="256" y="414"/>
                      <a:pt x="255" y="404"/>
                      <a:pt x="255" y="394"/>
                    </a:cubicBezTo>
                    <a:cubicBezTo>
                      <a:pt x="259" y="393"/>
                      <a:pt x="264" y="392"/>
                      <a:pt x="268" y="391"/>
                    </a:cubicBezTo>
                    <a:cubicBezTo>
                      <a:pt x="272" y="399"/>
                      <a:pt x="276" y="409"/>
                      <a:pt x="277" y="411"/>
                    </a:cubicBezTo>
                    <a:cubicBezTo>
                      <a:pt x="278" y="412"/>
                      <a:pt x="279" y="413"/>
                      <a:pt x="281" y="414"/>
                    </a:cubicBezTo>
                    <a:cubicBezTo>
                      <a:pt x="283" y="415"/>
                      <a:pt x="284" y="415"/>
                      <a:pt x="286" y="414"/>
                    </a:cubicBezTo>
                    <a:cubicBezTo>
                      <a:pt x="288" y="413"/>
                      <a:pt x="289" y="412"/>
                      <a:pt x="290" y="411"/>
                    </a:cubicBezTo>
                    <a:cubicBezTo>
                      <a:pt x="291" y="409"/>
                      <a:pt x="291" y="407"/>
                      <a:pt x="291" y="405"/>
                    </a:cubicBezTo>
                    <a:cubicBezTo>
                      <a:pt x="290" y="403"/>
                      <a:pt x="288" y="393"/>
                      <a:pt x="286" y="384"/>
                    </a:cubicBezTo>
                    <a:cubicBezTo>
                      <a:pt x="290" y="383"/>
                      <a:pt x="294" y="381"/>
                      <a:pt x="298" y="379"/>
                    </a:cubicBezTo>
                    <a:cubicBezTo>
                      <a:pt x="303" y="386"/>
                      <a:pt x="309" y="395"/>
                      <a:pt x="310" y="396"/>
                    </a:cubicBezTo>
                    <a:cubicBezTo>
                      <a:pt x="311" y="398"/>
                      <a:pt x="313" y="399"/>
                      <a:pt x="315" y="399"/>
                    </a:cubicBezTo>
                    <a:cubicBezTo>
                      <a:pt x="317" y="399"/>
                      <a:pt x="318" y="399"/>
                      <a:pt x="320" y="398"/>
                    </a:cubicBezTo>
                    <a:cubicBezTo>
                      <a:pt x="322" y="397"/>
                      <a:pt x="323" y="396"/>
                      <a:pt x="323" y="394"/>
                    </a:cubicBezTo>
                    <a:cubicBezTo>
                      <a:pt x="324" y="393"/>
                      <a:pt x="324" y="391"/>
                      <a:pt x="323" y="389"/>
                    </a:cubicBezTo>
                    <a:cubicBezTo>
                      <a:pt x="322" y="387"/>
                      <a:pt x="318" y="378"/>
                      <a:pt x="314" y="369"/>
                    </a:cubicBezTo>
                    <a:cubicBezTo>
                      <a:pt x="318" y="367"/>
                      <a:pt x="322" y="364"/>
                      <a:pt x="325" y="361"/>
                    </a:cubicBezTo>
                    <a:cubicBezTo>
                      <a:pt x="332" y="368"/>
                      <a:pt x="339" y="375"/>
                      <a:pt x="341" y="377"/>
                    </a:cubicBezTo>
                    <a:cubicBezTo>
                      <a:pt x="342" y="378"/>
                      <a:pt x="344" y="379"/>
                      <a:pt x="345" y="379"/>
                    </a:cubicBezTo>
                    <a:cubicBezTo>
                      <a:pt x="347" y="379"/>
                      <a:pt x="349" y="378"/>
                      <a:pt x="350" y="377"/>
                    </a:cubicBezTo>
                    <a:cubicBezTo>
                      <a:pt x="352" y="376"/>
                      <a:pt x="353" y="374"/>
                      <a:pt x="353" y="372"/>
                    </a:cubicBezTo>
                    <a:cubicBezTo>
                      <a:pt x="353" y="371"/>
                      <a:pt x="353" y="369"/>
                      <a:pt x="352" y="367"/>
                    </a:cubicBezTo>
                    <a:cubicBezTo>
                      <a:pt x="351" y="366"/>
                      <a:pt x="345" y="357"/>
                      <a:pt x="340" y="349"/>
                    </a:cubicBezTo>
                    <a:cubicBezTo>
                      <a:pt x="343" y="346"/>
                      <a:pt x="346" y="343"/>
                      <a:pt x="349" y="340"/>
                    </a:cubicBezTo>
                    <a:cubicBezTo>
                      <a:pt x="357" y="345"/>
                      <a:pt x="365" y="351"/>
                      <a:pt x="367" y="352"/>
                    </a:cubicBezTo>
                    <a:cubicBezTo>
                      <a:pt x="369" y="353"/>
                      <a:pt x="370" y="353"/>
                      <a:pt x="372" y="353"/>
                    </a:cubicBezTo>
                    <a:cubicBezTo>
                      <a:pt x="374" y="353"/>
                      <a:pt x="375" y="352"/>
                      <a:pt x="377" y="351"/>
                    </a:cubicBezTo>
                    <a:cubicBezTo>
                      <a:pt x="378" y="349"/>
                      <a:pt x="378" y="347"/>
                      <a:pt x="378" y="346"/>
                    </a:cubicBezTo>
                    <a:cubicBezTo>
                      <a:pt x="378" y="344"/>
                      <a:pt x="378" y="342"/>
                      <a:pt x="377" y="341"/>
                    </a:cubicBezTo>
                    <a:cubicBezTo>
                      <a:pt x="375" y="339"/>
                      <a:pt x="368" y="332"/>
                      <a:pt x="361" y="325"/>
                    </a:cubicBezTo>
                    <a:cubicBezTo>
                      <a:pt x="364" y="322"/>
                      <a:pt x="367" y="318"/>
                      <a:pt x="369" y="314"/>
                    </a:cubicBezTo>
                    <a:cubicBezTo>
                      <a:pt x="377" y="318"/>
                      <a:pt x="387" y="322"/>
                      <a:pt x="389" y="323"/>
                    </a:cubicBezTo>
                    <a:cubicBezTo>
                      <a:pt x="390" y="324"/>
                      <a:pt x="392" y="324"/>
                      <a:pt x="394" y="323"/>
                    </a:cubicBezTo>
                    <a:cubicBezTo>
                      <a:pt x="396" y="323"/>
                      <a:pt x="397" y="322"/>
                      <a:pt x="398" y="320"/>
                    </a:cubicBezTo>
                    <a:cubicBezTo>
                      <a:pt x="399" y="318"/>
                      <a:pt x="399" y="317"/>
                      <a:pt x="399" y="315"/>
                    </a:cubicBezTo>
                    <a:cubicBezTo>
                      <a:pt x="399" y="313"/>
                      <a:pt x="398" y="312"/>
                      <a:pt x="396" y="310"/>
                    </a:cubicBezTo>
                    <a:cubicBezTo>
                      <a:pt x="394" y="309"/>
                      <a:pt x="386" y="303"/>
                      <a:pt x="378" y="298"/>
                    </a:cubicBezTo>
                    <a:cubicBezTo>
                      <a:pt x="380" y="294"/>
                      <a:pt x="382" y="290"/>
                      <a:pt x="384" y="286"/>
                    </a:cubicBezTo>
                    <a:cubicBezTo>
                      <a:pt x="393" y="288"/>
                      <a:pt x="403" y="291"/>
                      <a:pt x="405" y="291"/>
                    </a:cubicBezTo>
                    <a:cubicBezTo>
                      <a:pt x="407" y="292"/>
                      <a:pt x="409" y="291"/>
                      <a:pt x="410" y="290"/>
                    </a:cubicBezTo>
                    <a:cubicBezTo>
                      <a:pt x="412" y="289"/>
                      <a:pt x="413" y="288"/>
                      <a:pt x="414" y="286"/>
                    </a:cubicBezTo>
                    <a:cubicBezTo>
                      <a:pt x="414" y="285"/>
                      <a:pt x="414" y="283"/>
                      <a:pt x="414" y="281"/>
                    </a:cubicBezTo>
                    <a:cubicBezTo>
                      <a:pt x="413" y="279"/>
                      <a:pt x="412" y="278"/>
                      <a:pt x="410" y="277"/>
                    </a:cubicBezTo>
                    <a:cubicBezTo>
                      <a:pt x="408" y="276"/>
                      <a:pt x="399" y="272"/>
                      <a:pt x="391" y="268"/>
                    </a:cubicBezTo>
                    <a:cubicBezTo>
                      <a:pt x="392" y="264"/>
                      <a:pt x="393" y="259"/>
                      <a:pt x="394" y="255"/>
                    </a:cubicBezTo>
                    <a:cubicBezTo>
                      <a:pt x="403" y="255"/>
                      <a:pt x="414" y="256"/>
                      <a:pt x="416" y="256"/>
                    </a:cubicBezTo>
                    <a:cubicBezTo>
                      <a:pt x="418" y="257"/>
                      <a:pt x="419" y="256"/>
                      <a:pt x="421" y="255"/>
                    </a:cubicBezTo>
                    <a:cubicBezTo>
                      <a:pt x="422" y="254"/>
                      <a:pt x="423" y="252"/>
                      <a:pt x="423" y="250"/>
                    </a:cubicBezTo>
                    <a:cubicBezTo>
                      <a:pt x="424" y="248"/>
                      <a:pt x="423" y="247"/>
                      <a:pt x="422" y="245"/>
                    </a:cubicBezTo>
                    <a:cubicBezTo>
                      <a:pt x="422" y="244"/>
                      <a:pt x="420" y="242"/>
                      <a:pt x="418" y="242"/>
                    </a:cubicBezTo>
                    <a:cubicBezTo>
                      <a:pt x="416" y="241"/>
                      <a:pt x="406" y="239"/>
                      <a:pt x="397" y="236"/>
                    </a:cubicBezTo>
                    <a:cubicBezTo>
                      <a:pt x="398" y="232"/>
                      <a:pt x="398" y="227"/>
                      <a:pt x="399" y="223"/>
                    </a:cubicBezTo>
                    <a:cubicBezTo>
                      <a:pt x="408" y="222"/>
                      <a:pt x="418" y="221"/>
                      <a:pt x="420" y="221"/>
                    </a:cubicBezTo>
                    <a:close/>
                    <a:moveTo>
                      <a:pt x="213" y="363"/>
                    </a:moveTo>
                    <a:cubicBezTo>
                      <a:pt x="130" y="363"/>
                      <a:pt x="63" y="296"/>
                      <a:pt x="63" y="213"/>
                    </a:cubicBezTo>
                    <a:cubicBezTo>
                      <a:pt x="63" y="130"/>
                      <a:pt x="130" y="63"/>
                      <a:pt x="213" y="63"/>
                    </a:cubicBezTo>
                    <a:cubicBezTo>
                      <a:pt x="296" y="63"/>
                      <a:pt x="363" y="130"/>
                      <a:pt x="363" y="213"/>
                    </a:cubicBezTo>
                    <a:cubicBezTo>
                      <a:pt x="363" y="296"/>
                      <a:pt x="296" y="363"/>
                      <a:pt x="213" y="36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4" name="íṣḷïďè">
                <a:extLst>
                  <a:ext uri="{FF2B5EF4-FFF2-40B4-BE49-F238E27FC236}">
                    <a16:creationId xmlns:a16="http://schemas.microsoft.com/office/drawing/2014/main" id="{7D50C776-307D-4E18-AEAA-D33989140C0B}"/>
                  </a:ext>
                </a:extLst>
              </p:cNvPr>
              <p:cNvSpPr/>
              <p:nvPr/>
            </p:nvSpPr>
            <p:spPr bwMode="auto">
              <a:xfrm>
                <a:off x="3483" y="1054"/>
                <a:ext cx="433" cy="435"/>
              </a:xfrm>
              <a:custGeom>
                <a:avLst/>
                <a:gdLst/>
                <a:ahLst/>
                <a:cxnLst>
                  <a:cxn ang="0">
                    <a:pos x="331" y="235"/>
                  </a:cxn>
                  <a:cxn ang="0">
                    <a:pos x="234" y="30"/>
                  </a:cxn>
                  <a:cxn ang="0">
                    <a:pos x="29" y="127"/>
                  </a:cxn>
                  <a:cxn ang="0">
                    <a:pos x="126" y="332"/>
                  </a:cxn>
                  <a:cxn ang="0">
                    <a:pos x="331" y="235"/>
                  </a:cxn>
                  <a:cxn ang="0">
                    <a:pos x="135" y="307"/>
                  </a:cxn>
                  <a:cxn ang="0">
                    <a:pos x="89" y="279"/>
                  </a:cxn>
                  <a:cxn ang="0">
                    <a:pos x="146" y="230"/>
                  </a:cxn>
                  <a:cxn ang="0">
                    <a:pos x="160" y="237"/>
                  </a:cxn>
                  <a:cxn ang="0">
                    <a:pos x="230" y="215"/>
                  </a:cxn>
                  <a:cxn ang="0">
                    <a:pos x="300" y="240"/>
                  </a:cxn>
                  <a:cxn ang="0">
                    <a:pos x="135" y="307"/>
                  </a:cxn>
                  <a:cxn ang="0">
                    <a:pos x="208" y="191"/>
                  </a:cxn>
                  <a:cxn ang="0">
                    <a:pos x="170" y="209"/>
                  </a:cxn>
                  <a:cxn ang="0">
                    <a:pos x="152" y="171"/>
                  </a:cxn>
                  <a:cxn ang="0">
                    <a:pos x="190" y="153"/>
                  </a:cxn>
                  <a:cxn ang="0">
                    <a:pos x="208" y="191"/>
                  </a:cxn>
                  <a:cxn ang="0">
                    <a:pos x="311" y="210"/>
                  </a:cxn>
                  <a:cxn ang="0">
                    <a:pos x="240" y="185"/>
                  </a:cxn>
                  <a:cxn ang="0">
                    <a:pos x="200" y="125"/>
                  </a:cxn>
                  <a:cxn ang="0">
                    <a:pos x="186" y="121"/>
                  </a:cxn>
                  <a:cxn ang="0">
                    <a:pos x="173" y="47"/>
                  </a:cxn>
                  <a:cxn ang="0">
                    <a:pos x="225" y="55"/>
                  </a:cxn>
                  <a:cxn ang="0">
                    <a:pos x="311" y="210"/>
                  </a:cxn>
                  <a:cxn ang="0">
                    <a:pos x="54" y="136"/>
                  </a:cxn>
                  <a:cxn ang="0">
                    <a:pos x="142" y="52"/>
                  </a:cxn>
                  <a:cxn ang="0">
                    <a:pos x="155" y="127"/>
                  </a:cxn>
                  <a:cxn ang="0">
                    <a:pos x="124" y="161"/>
                  </a:cxn>
                  <a:cxn ang="0">
                    <a:pos x="126" y="206"/>
                  </a:cxn>
                  <a:cxn ang="0">
                    <a:pos x="68" y="255"/>
                  </a:cxn>
                  <a:cxn ang="0">
                    <a:pos x="54" y="136"/>
                  </a:cxn>
                </a:cxnLst>
                <a:rect l="0" t="0" r="r" b="b"/>
                <a:pathLst>
                  <a:path w="361" h="362">
                    <a:moveTo>
                      <a:pt x="331" y="235"/>
                    </a:moveTo>
                    <a:cubicBezTo>
                      <a:pt x="361" y="152"/>
                      <a:pt x="317" y="60"/>
                      <a:pt x="234" y="30"/>
                    </a:cubicBezTo>
                    <a:cubicBezTo>
                      <a:pt x="151" y="0"/>
                      <a:pt x="59" y="43"/>
                      <a:pt x="29" y="127"/>
                    </a:cubicBezTo>
                    <a:cubicBezTo>
                      <a:pt x="0" y="210"/>
                      <a:pt x="43" y="302"/>
                      <a:pt x="126" y="332"/>
                    </a:cubicBezTo>
                    <a:cubicBezTo>
                      <a:pt x="209" y="362"/>
                      <a:pt x="301" y="319"/>
                      <a:pt x="331" y="235"/>
                    </a:cubicBezTo>
                    <a:close/>
                    <a:moveTo>
                      <a:pt x="135" y="307"/>
                    </a:moveTo>
                    <a:cubicBezTo>
                      <a:pt x="117" y="301"/>
                      <a:pt x="102" y="291"/>
                      <a:pt x="89" y="279"/>
                    </a:cubicBezTo>
                    <a:cubicBezTo>
                      <a:pt x="146" y="230"/>
                      <a:pt x="146" y="230"/>
                      <a:pt x="146" y="230"/>
                    </a:cubicBezTo>
                    <a:cubicBezTo>
                      <a:pt x="150" y="233"/>
                      <a:pt x="155" y="236"/>
                      <a:pt x="160" y="237"/>
                    </a:cubicBezTo>
                    <a:cubicBezTo>
                      <a:pt x="186" y="247"/>
                      <a:pt x="215" y="237"/>
                      <a:pt x="230" y="215"/>
                    </a:cubicBezTo>
                    <a:cubicBezTo>
                      <a:pt x="300" y="240"/>
                      <a:pt x="300" y="240"/>
                      <a:pt x="300" y="240"/>
                    </a:cubicBezTo>
                    <a:cubicBezTo>
                      <a:pt x="271" y="301"/>
                      <a:pt x="200" y="330"/>
                      <a:pt x="135" y="307"/>
                    </a:cubicBezTo>
                    <a:close/>
                    <a:moveTo>
                      <a:pt x="208" y="191"/>
                    </a:moveTo>
                    <a:cubicBezTo>
                      <a:pt x="203" y="207"/>
                      <a:pt x="186" y="215"/>
                      <a:pt x="170" y="209"/>
                    </a:cubicBezTo>
                    <a:cubicBezTo>
                      <a:pt x="155" y="203"/>
                      <a:pt x="146" y="186"/>
                      <a:pt x="152" y="171"/>
                    </a:cubicBezTo>
                    <a:cubicBezTo>
                      <a:pt x="158" y="155"/>
                      <a:pt x="175" y="147"/>
                      <a:pt x="190" y="153"/>
                    </a:cubicBezTo>
                    <a:cubicBezTo>
                      <a:pt x="206" y="158"/>
                      <a:pt x="214" y="176"/>
                      <a:pt x="208" y="191"/>
                    </a:cubicBezTo>
                    <a:close/>
                    <a:moveTo>
                      <a:pt x="311" y="210"/>
                    </a:moveTo>
                    <a:cubicBezTo>
                      <a:pt x="240" y="185"/>
                      <a:pt x="240" y="185"/>
                      <a:pt x="240" y="185"/>
                    </a:cubicBezTo>
                    <a:cubicBezTo>
                      <a:pt x="241" y="159"/>
                      <a:pt x="226" y="134"/>
                      <a:pt x="200" y="125"/>
                    </a:cubicBezTo>
                    <a:cubicBezTo>
                      <a:pt x="196" y="123"/>
                      <a:pt x="191" y="122"/>
                      <a:pt x="186" y="121"/>
                    </a:cubicBezTo>
                    <a:cubicBezTo>
                      <a:pt x="173" y="47"/>
                      <a:pt x="173" y="47"/>
                      <a:pt x="173" y="47"/>
                    </a:cubicBezTo>
                    <a:cubicBezTo>
                      <a:pt x="190" y="46"/>
                      <a:pt x="208" y="49"/>
                      <a:pt x="225" y="55"/>
                    </a:cubicBezTo>
                    <a:cubicBezTo>
                      <a:pt x="290" y="78"/>
                      <a:pt x="325" y="145"/>
                      <a:pt x="311" y="210"/>
                    </a:cubicBezTo>
                    <a:close/>
                    <a:moveTo>
                      <a:pt x="54" y="136"/>
                    </a:moveTo>
                    <a:cubicBezTo>
                      <a:pt x="69" y="94"/>
                      <a:pt x="103" y="64"/>
                      <a:pt x="142" y="52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41" y="133"/>
                      <a:pt x="129" y="145"/>
                      <a:pt x="124" y="161"/>
                    </a:cubicBezTo>
                    <a:cubicBezTo>
                      <a:pt x="118" y="176"/>
                      <a:pt x="119" y="192"/>
                      <a:pt x="126" y="206"/>
                    </a:cubicBezTo>
                    <a:cubicBezTo>
                      <a:pt x="68" y="255"/>
                      <a:pt x="68" y="255"/>
                      <a:pt x="68" y="255"/>
                    </a:cubicBezTo>
                    <a:cubicBezTo>
                      <a:pt x="46" y="221"/>
                      <a:pt x="39" y="177"/>
                      <a:pt x="54" y="13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5" name="ïṧļíḍê">
                <a:extLst>
                  <a:ext uri="{FF2B5EF4-FFF2-40B4-BE49-F238E27FC236}">
                    <a16:creationId xmlns:a16="http://schemas.microsoft.com/office/drawing/2014/main" id="{3FC74956-9361-41C5-A83E-07463EF136D9}"/>
                  </a:ext>
                </a:extLst>
              </p:cNvPr>
              <p:cNvSpPr/>
              <p:nvPr/>
            </p:nvSpPr>
            <p:spPr bwMode="auto">
              <a:xfrm>
                <a:off x="746" y="1227"/>
                <a:ext cx="704" cy="705"/>
              </a:xfrm>
              <a:custGeom>
                <a:avLst/>
                <a:gdLst/>
                <a:ahLst/>
                <a:cxnLst>
                  <a:cxn ang="0">
                    <a:pos x="483" y="104"/>
                  </a:cxn>
                  <a:cxn ang="0">
                    <a:pos x="104" y="104"/>
                  </a:cxn>
                  <a:cxn ang="0">
                    <a:pos x="104" y="483"/>
                  </a:cxn>
                  <a:cxn ang="0">
                    <a:pos x="483" y="483"/>
                  </a:cxn>
                  <a:cxn ang="0">
                    <a:pos x="483" y="104"/>
                  </a:cxn>
                  <a:cxn ang="0">
                    <a:pos x="237" y="350"/>
                  </a:cxn>
                  <a:cxn ang="0">
                    <a:pos x="237" y="237"/>
                  </a:cxn>
                  <a:cxn ang="0">
                    <a:pos x="350" y="237"/>
                  </a:cxn>
                  <a:cxn ang="0">
                    <a:pos x="350" y="350"/>
                  </a:cxn>
                  <a:cxn ang="0">
                    <a:pos x="237" y="350"/>
                  </a:cxn>
                </a:cxnLst>
                <a:rect l="0" t="0" r="r" b="b"/>
                <a:pathLst>
                  <a:path w="587" h="588">
                    <a:moveTo>
                      <a:pt x="483" y="104"/>
                    </a:moveTo>
                    <a:cubicBezTo>
                      <a:pt x="378" y="0"/>
                      <a:pt x="209" y="0"/>
                      <a:pt x="104" y="104"/>
                    </a:cubicBezTo>
                    <a:cubicBezTo>
                      <a:pt x="0" y="209"/>
                      <a:pt x="0" y="379"/>
                      <a:pt x="104" y="483"/>
                    </a:cubicBezTo>
                    <a:cubicBezTo>
                      <a:pt x="209" y="588"/>
                      <a:pt x="378" y="588"/>
                      <a:pt x="483" y="483"/>
                    </a:cubicBezTo>
                    <a:cubicBezTo>
                      <a:pt x="587" y="379"/>
                      <a:pt x="587" y="209"/>
                      <a:pt x="483" y="104"/>
                    </a:cubicBezTo>
                    <a:close/>
                    <a:moveTo>
                      <a:pt x="237" y="350"/>
                    </a:moveTo>
                    <a:cubicBezTo>
                      <a:pt x="206" y="319"/>
                      <a:pt x="206" y="269"/>
                      <a:pt x="237" y="237"/>
                    </a:cubicBezTo>
                    <a:cubicBezTo>
                      <a:pt x="268" y="206"/>
                      <a:pt x="319" y="206"/>
                      <a:pt x="350" y="237"/>
                    </a:cubicBezTo>
                    <a:cubicBezTo>
                      <a:pt x="381" y="269"/>
                      <a:pt x="381" y="319"/>
                      <a:pt x="350" y="350"/>
                    </a:cubicBezTo>
                    <a:cubicBezTo>
                      <a:pt x="319" y="381"/>
                      <a:pt x="268" y="381"/>
                      <a:pt x="237" y="35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6" name="ïşḻîḋé">
                <a:extLst>
                  <a:ext uri="{FF2B5EF4-FFF2-40B4-BE49-F238E27FC236}">
                    <a16:creationId xmlns:a16="http://schemas.microsoft.com/office/drawing/2014/main" id="{6C51EC65-BD1F-45AA-B77E-2C20FE3947E1}"/>
                  </a:ext>
                </a:extLst>
              </p:cNvPr>
              <p:cNvSpPr/>
              <p:nvPr/>
            </p:nvSpPr>
            <p:spPr bwMode="auto">
              <a:xfrm>
                <a:off x="683" y="1164"/>
                <a:ext cx="831" cy="832"/>
              </a:xfrm>
              <a:custGeom>
                <a:avLst/>
                <a:gdLst/>
                <a:ahLst/>
                <a:cxnLst>
                  <a:cxn ang="0">
                    <a:pos x="593" y="577"/>
                  </a:cxn>
                  <a:cxn ang="0">
                    <a:pos x="631" y="546"/>
                  </a:cxn>
                  <a:cxn ang="0">
                    <a:pos x="647" y="500"/>
                  </a:cxn>
                  <a:cxn ang="0">
                    <a:pos x="626" y="461"/>
                  </a:cxn>
                  <a:cxn ang="0">
                    <a:pos x="681" y="428"/>
                  </a:cxn>
                  <a:cxn ang="0">
                    <a:pos x="689" y="385"/>
                  </a:cxn>
                  <a:cxn ang="0">
                    <a:pos x="648" y="336"/>
                  </a:cxn>
                  <a:cxn ang="0">
                    <a:pos x="681" y="305"/>
                  </a:cxn>
                  <a:cxn ang="0">
                    <a:pos x="682" y="257"/>
                  </a:cxn>
                  <a:cxn ang="0">
                    <a:pos x="657" y="215"/>
                  </a:cxn>
                  <a:cxn ang="0">
                    <a:pos x="613" y="205"/>
                  </a:cxn>
                  <a:cxn ang="0">
                    <a:pos x="624" y="142"/>
                  </a:cxn>
                  <a:cxn ang="0">
                    <a:pos x="596" y="109"/>
                  </a:cxn>
                  <a:cxn ang="0">
                    <a:pos x="532" y="108"/>
                  </a:cxn>
                  <a:cxn ang="0">
                    <a:pos x="530" y="63"/>
                  </a:cxn>
                  <a:cxn ang="0">
                    <a:pos x="493" y="32"/>
                  </a:cxn>
                  <a:cxn ang="0">
                    <a:pos x="445" y="24"/>
                  </a:cxn>
                  <a:cxn ang="0">
                    <a:pos x="410" y="51"/>
                  </a:cxn>
                  <a:cxn ang="0">
                    <a:pos x="369" y="2"/>
                  </a:cxn>
                  <a:cxn ang="0">
                    <a:pos x="324" y="2"/>
                  </a:cxn>
                  <a:cxn ang="0">
                    <a:pos x="283" y="51"/>
                  </a:cxn>
                  <a:cxn ang="0">
                    <a:pos x="248" y="24"/>
                  </a:cxn>
                  <a:cxn ang="0">
                    <a:pos x="200" y="32"/>
                  </a:cxn>
                  <a:cxn ang="0">
                    <a:pos x="163" y="63"/>
                  </a:cxn>
                  <a:cxn ang="0">
                    <a:pos x="161" y="108"/>
                  </a:cxn>
                  <a:cxn ang="0">
                    <a:pos x="97" y="109"/>
                  </a:cxn>
                  <a:cxn ang="0">
                    <a:pos x="69" y="142"/>
                  </a:cxn>
                  <a:cxn ang="0">
                    <a:pos x="80" y="205"/>
                  </a:cxn>
                  <a:cxn ang="0">
                    <a:pos x="36" y="215"/>
                  </a:cxn>
                  <a:cxn ang="0">
                    <a:pos x="11" y="257"/>
                  </a:cxn>
                  <a:cxn ang="0">
                    <a:pos x="12" y="305"/>
                  </a:cxn>
                  <a:cxn ang="0">
                    <a:pos x="45" y="336"/>
                  </a:cxn>
                  <a:cxn ang="0">
                    <a:pos x="4" y="385"/>
                  </a:cxn>
                  <a:cxn ang="0">
                    <a:pos x="12" y="428"/>
                  </a:cxn>
                  <a:cxn ang="0">
                    <a:pos x="67" y="461"/>
                  </a:cxn>
                  <a:cxn ang="0">
                    <a:pos x="46" y="500"/>
                  </a:cxn>
                  <a:cxn ang="0">
                    <a:pos x="62" y="546"/>
                  </a:cxn>
                  <a:cxn ang="0">
                    <a:pos x="100" y="577"/>
                  </a:cxn>
                  <a:cxn ang="0">
                    <a:pos x="144" y="571"/>
                  </a:cxn>
                  <a:cxn ang="0">
                    <a:pos x="156" y="634"/>
                  </a:cxn>
                  <a:cxn ang="0">
                    <a:pos x="194" y="656"/>
                  </a:cxn>
                  <a:cxn ang="0">
                    <a:pos x="254" y="635"/>
                  </a:cxn>
                  <a:cxn ang="0">
                    <a:pos x="271" y="676"/>
                  </a:cxn>
                  <a:cxn ang="0">
                    <a:pos x="316" y="693"/>
                  </a:cxn>
                  <a:cxn ang="0">
                    <a:pos x="364" y="684"/>
                  </a:cxn>
                  <a:cxn ang="0">
                    <a:pos x="388" y="646"/>
                  </a:cxn>
                  <a:cxn ang="0">
                    <a:pos x="443" y="678"/>
                  </a:cxn>
                  <a:cxn ang="0">
                    <a:pos x="485" y="663"/>
                  </a:cxn>
                  <a:cxn ang="0">
                    <a:pos x="507" y="603"/>
                  </a:cxn>
                  <a:cxn ang="0">
                    <a:pos x="550" y="616"/>
                  </a:cxn>
                  <a:cxn ang="0">
                    <a:pos x="192" y="192"/>
                  </a:cxn>
                </a:cxnLst>
                <a:rect l="0" t="0" r="r" b="b"/>
                <a:pathLst>
                  <a:path w="693" h="694">
                    <a:moveTo>
                      <a:pt x="576" y="594"/>
                    </a:moveTo>
                    <a:cubicBezTo>
                      <a:pt x="579" y="596"/>
                      <a:pt x="582" y="597"/>
                      <a:pt x="584" y="596"/>
                    </a:cubicBezTo>
                    <a:cubicBezTo>
                      <a:pt x="587" y="596"/>
                      <a:pt x="590" y="595"/>
                      <a:pt x="592" y="593"/>
                    </a:cubicBezTo>
                    <a:cubicBezTo>
                      <a:pt x="594" y="591"/>
                      <a:pt x="595" y="588"/>
                      <a:pt x="596" y="585"/>
                    </a:cubicBezTo>
                    <a:cubicBezTo>
                      <a:pt x="596" y="582"/>
                      <a:pt x="595" y="579"/>
                      <a:pt x="593" y="577"/>
                    </a:cubicBezTo>
                    <a:cubicBezTo>
                      <a:pt x="591" y="574"/>
                      <a:pt x="580" y="561"/>
                      <a:pt x="571" y="550"/>
                    </a:cubicBezTo>
                    <a:cubicBezTo>
                      <a:pt x="576" y="544"/>
                      <a:pt x="580" y="538"/>
                      <a:pt x="585" y="533"/>
                    </a:cubicBezTo>
                    <a:cubicBezTo>
                      <a:pt x="598" y="540"/>
                      <a:pt x="613" y="549"/>
                      <a:pt x="616" y="550"/>
                    </a:cubicBezTo>
                    <a:cubicBezTo>
                      <a:pt x="618" y="552"/>
                      <a:pt x="621" y="552"/>
                      <a:pt x="624" y="551"/>
                    </a:cubicBezTo>
                    <a:cubicBezTo>
                      <a:pt x="627" y="551"/>
                      <a:pt x="629" y="549"/>
                      <a:pt x="631" y="546"/>
                    </a:cubicBezTo>
                    <a:cubicBezTo>
                      <a:pt x="633" y="544"/>
                      <a:pt x="633" y="541"/>
                      <a:pt x="633" y="538"/>
                    </a:cubicBezTo>
                    <a:cubicBezTo>
                      <a:pt x="633" y="535"/>
                      <a:pt x="632" y="533"/>
                      <a:pt x="629" y="531"/>
                    </a:cubicBezTo>
                    <a:cubicBezTo>
                      <a:pt x="627" y="528"/>
                      <a:pt x="614" y="517"/>
                      <a:pt x="602" y="508"/>
                    </a:cubicBezTo>
                    <a:cubicBezTo>
                      <a:pt x="606" y="501"/>
                      <a:pt x="610" y="495"/>
                      <a:pt x="613" y="488"/>
                    </a:cubicBezTo>
                    <a:cubicBezTo>
                      <a:pt x="628" y="494"/>
                      <a:pt x="644" y="499"/>
                      <a:pt x="647" y="500"/>
                    </a:cubicBezTo>
                    <a:cubicBezTo>
                      <a:pt x="650" y="501"/>
                      <a:pt x="653" y="501"/>
                      <a:pt x="655" y="500"/>
                    </a:cubicBezTo>
                    <a:cubicBezTo>
                      <a:pt x="658" y="499"/>
                      <a:pt x="660" y="497"/>
                      <a:pt x="661" y="494"/>
                    </a:cubicBezTo>
                    <a:cubicBezTo>
                      <a:pt x="663" y="491"/>
                      <a:pt x="663" y="488"/>
                      <a:pt x="662" y="485"/>
                    </a:cubicBezTo>
                    <a:cubicBezTo>
                      <a:pt x="661" y="483"/>
                      <a:pt x="660" y="480"/>
                      <a:pt x="657" y="479"/>
                    </a:cubicBezTo>
                    <a:cubicBezTo>
                      <a:pt x="654" y="477"/>
                      <a:pt x="640" y="468"/>
                      <a:pt x="626" y="461"/>
                    </a:cubicBezTo>
                    <a:cubicBezTo>
                      <a:pt x="629" y="454"/>
                      <a:pt x="632" y="447"/>
                      <a:pt x="634" y="440"/>
                    </a:cubicBezTo>
                    <a:cubicBezTo>
                      <a:pt x="649" y="442"/>
                      <a:pt x="666" y="445"/>
                      <a:pt x="669" y="446"/>
                    </a:cubicBezTo>
                    <a:cubicBezTo>
                      <a:pt x="672" y="446"/>
                      <a:pt x="675" y="445"/>
                      <a:pt x="677" y="444"/>
                    </a:cubicBezTo>
                    <a:cubicBezTo>
                      <a:pt x="679" y="442"/>
                      <a:pt x="681" y="440"/>
                      <a:pt x="682" y="437"/>
                    </a:cubicBezTo>
                    <a:cubicBezTo>
                      <a:pt x="683" y="434"/>
                      <a:pt x="682" y="431"/>
                      <a:pt x="681" y="428"/>
                    </a:cubicBezTo>
                    <a:cubicBezTo>
                      <a:pt x="680" y="426"/>
                      <a:pt x="678" y="424"/>
                      <a:pt x="675" y="423"/>
                    </a:cubicBezTo>
                    <a:cubicBezTo>
                      <a:pt x="672" y="421"/>
                      <a:pt x="656" y="415"/>
                      <a:pt x="642" y="410"/>
                    </a:cubicBezTo>
                    <a:cubicBezTo>
                      <a:pt x="643" y="403"/>
                      <a:pt x="645" y="396"/>
                      <a:pt x="646" y="388"/>
                    </a:cubicBezTo>
                    <a:cubicBezTo>
                      <a:pt x="661" y="388"/>
                      <a:pt x="678" y="388"/>
                      <a:pt x="681" y="388"/>
                    </a:cubicBezTo>
                    <a:cubicBezTo>
                      <a:pt x="684" y="388"/>
                      <a:pt x="687" y="387"/>
                      <a:pt x="689" y="385"/>
                    </a:cubicBezTo>
                    <a:cubicBezTo>
                      <a:pt x="691" y="383"/>
                      <a:pt x="692" y="380"/>
                      <a:pt x="693" y="377"/>
                    </a:cubicBezTo>
                    <a:cubicBezTo>
                      <a:pt x="693" y="374"/>
                      <a:pt x="692" y="371"/>
                      <a:pt x="690" y="369"/>
                    </a:cubicBezTo>
                    <a:cubicBezTo>
                      <a:pt x="689" y="367"/>
                      <a:pt x="686" y="365"/>
                      <a:pt x="683" y="364"/>
                    </a:cubicBezTo>
                    <a:cubicBezTo>
                      <a:pt x="680" y="364"/>
                      <a:pt x="663" y="361"/>
                      <a:pt x="648" y="358"/>
                    </a:cubicBezTo>
                    <a:cubicBezTo>
                      <a:pt x="649" y="351"/>
                      <a:pt x="649" y="343"/>
                      <a:pt x="648" y="336"/>
                    </a:cubicBezTo>
                    <a:cubicBezTo>
                      <a:pt x="663" y="333"/>
                      <a:pt x="680" y="330"/>
                      <a:pt x="683" y="329"/>
                    </a:cubicBezTo>
                    <a:cubicBezTo>
                      <a:pt x="686" y="329"/>
                      <a:pt x="689" y="327"/>
                      <a:pt x="690" y="325"/>
                    </a:cubicBezTo>
                    <a:cubicBezTo>
                      <a:pt x="692" y="322"/>
                      <a:pt x="693" y="320"/>
                      <a:pt x="693" y="317"/>
                    </a:cubicBezTo>
                    <a:cubicBezTo>
                      <a:pt x="692" y="313"/>
                      <a:pt x="691" y="311"/>
                      <a:pt x="689" y="309"/>
                    </a:cubicBezTo>
                    <a:cubicBezTo>
                      <a:pt x="687" y="307"/>
                      <a:pt x="684" y="305"/>
                      <a:pt x="681" y="305"/>
                    </a:cubicBezTo>
                    <a:cubicBezTo>
                      <a:pt x="678" y="305"/>
                      <a:pt x="661" y="305"/>
                      <a:pt x="646" y="305"/>
                    </a:cubicBezTo>
                    <a:cubicBezTo>
                      <a:pt x="645" y="298"/>
                      <a:pt x="643" y="291"/>
                      <a:pt x="642" y="283"/>
                    </a:cubicBezTo>
                    <a:cubicBezTo>
                      <a:pt x="656" y="278"/>
                      <a:pt x="672" y="272"/>
                      <a:pt x="675" y="271"/>
                    </a:cubicBezTo>
                    <a:cubicBezTo>
                      <a:pt x="678" y="270"/>
                      <a:pt x="680" y="268"/>
                      <a:pt x="681" y="265"/>
                    </a:cubicBezTo>
                    <a:cubicBezTo>
                      <a:pt x="682" y="263"/>
                      <a:pt x="683" y="260"/>
                      <a:pt x="682" y="257"/>
                    </a:cubicBezTo>
                    <a:cubicBezTo>
                      <a:pt x="681" y="254"/>
                      <a:pt x="679" y="251"/>
                      <a:pt x="677" y="250"/>
                    </a:cubicBezTo>
                    <a:cubicBezTo>
                      <a:pt x="675" y="248"/>
                      <a:pt x="672" y="247"/>
                      <a:pt x="669" y="248"/>
                    </a:cubicBezTo>
                    <a:cubicBezTo>
                      <a:pt x="666" y="248"/>
                      <a:pt x="649" y="251"/>
                      <a:pt x="634" y="254"/>
                    </a:cubicBezTo>
                    <a:cubicBezTo>
                      <a:pt x="632" y="247"/>
                      <a:pt x="629" y="240"/>
                      <a:pt x="626" y="233"/>
                    </a:cubicBezTo>
                    <a:cubicBezTo>
                      <a:pt x="640" y="225"/>
                      <a:pt x="654" y="217"/>
                      <a:pt x="657" y="215"/>
                    </a:cubicBezTo>
                    <a:cubicBezTo>
                      <a:pt x="660" y="214"/>
                      <a:pt x="661" y="211"/>
                      <a:pt x="662" y="208"/>
                    </a:cubicBezTo>
                    <a:cubicBezTo>
                      <a:pt x="663" y="206"/>
                      <a:pt x="663" y="203"/>
                      <a:pt x="661" y="200"/>
                    </a:cubicBezTo>
                    <a:cubicBezTo>
                      <a:pt x="660" y="197"/>
                      <a:pt x="658" y="195"/>
                      <a:pt x="655" y="194"/>
                    </a:cubicBezTo>
                    <a:cubicBezTo>
                      <a:pt x="653" y="193"/>
                      <a:pt x="650" y="192"/>
                      <a:pt x="647" y="193"/>
                    </a:cubicBezTo>
                    <a:cubicBezTo>
                      <a:pt x="644" y="194"/>
                      <a:pt x="628" y="200"/>
                      <a:pt x="613" y="205"/>
                    </a:cubicBezTo>
                    <a:cubicBezTo>
                      <a:pt x="610" y="199"/>
                      <a:pt x="606" y="192"/>
                      <a:pt x="602" y="186"/>
                    </a:cubicBezTo>
                    <a:cubicBezTo>
                      <a:pt x="614" y="176"/>
                      <a:pt x="627" y="165"/>
                      <a:pt x="629" y="163"/>
                    </a:cubicBezTo>
                    <a:cubicBezTo>
                      <a:pt x="632" y="161"/>
                      <a:pt x="633" y="158"/>
                      <a:pt x="633" y="156"/>
                    </a:cubicBezTo>
                    <a:cubicBezTo>
                      <a:pt x="633" y="153"/>
                      <a:pt x="633" y="150"/>
                      <a:pt x="631" y="147"/>
                    </a:cubicBezTo>
                    <a:cubicBezTo>
                      <a:pt x="629" y="145"/>
                      <a:pt x="627" y="143"/>
                      <a:pt x="624" y="142"/>
                    </a:cubicBezTo>
                    <a:cubicBezTo>
                      <a:pt x="621" y="142"/>
                      <a:pt x="618" y="142"/>
                      <a:pt x="616" y="143"/>
                    </a:cubicBezTo>
                    <a:cubicBezTo>
                      <a:pt x="613" y="145"/>
                      <a:pt x="598" y="153"/>
                      <a:pt x="585" y="161"/>
                    </a:cubicBezTo>
                    <a:cubicBezTo>
                      <a:pt x="580" y="155"/>
                      <a:pt x="576" y="150"/>
                      <a:pt x="571" y="144"/>
                    </a:cubicBezTo>
                    <a:cubicBezTo>
                      <a:pt x="580" y="132"/>
                      <a:pt x="591" y="119"/>
                      <a:pt x="593" y="117"/>
                    </a:cubicBezTo>
                    <a:cubicBezTo>
                      <a:pt x="595" y="114"/>
                      <a:pt x="596" y="111"/>
                      <a:pt x="596" y="109"/>
                    </a:cubicBezTo>
                    <a:cubicBezTo>
                      <a:pt x="595" y="106"/>
                      <a:pt x="594" y="103"/>
                      <a:pt x="592" y="101"/>
                    </a:cubicBezTo>
                    <a:cubicBezTo>
                      <a:pt x="590" y="99"/>
                      <a:pt x="587" y="97"/>
                      <a:pt x="584" y="97"/>
                    </a:cubicBezTo>
                    <a:cubicBezTo>
                      <a:pt x="582" y="97"/>
                      <a:pt x="579" y="98"/>
                      <a:pt x="576" y="100"/>
                    </a:cubicBezTo>
                    <a:cubicBezTo>
                      <a:pt x="574" y="102"/>
                      <a:pt x="561" y="113"/>
                      <a:pt x="549" y="122"/>
                    </a:cubicBezTo>
                    <a:cubicBezTo>
                      <a:pt x="543" y="117"/>
                      <a:pt x="538" y="113"/>
                      <a:pt x="532" y="108"/>
                    </a:cubicBezTo>
                    <a:cubicBezTo>
                      <a:pt x="540" y="95"/>
                      <a:pt x="548" y="80"/>
                      <a:pt x="550" y="77"/>
                    </a:cubicBezTo>
                    <a:cubicBezTo>
                      <a:pt x="551" y="75"/>
                      <a:pt x="551" y="72"/>
                      <a:pt x="551" y="69"/>
                    </a:cubicBezTo>
                    <a:cubicBezTo>
                      <a:pt x="550" y="66"/>
                      <a:pt x="548" y="64"/>
                      <a:pt x="546" y="62"/>
                    </a:cubicBezTo>
                    <a:cubicBezTo>
                      <a:pt x="543" y="60"/>
                      <a:pt x="540" y="59"/>
                      <a:pt x="538" y="60"/>
                    </a:cubicBezTo>
                    <a:cubicBezTo>
                      <a:pt x="535" y="60"/>
                      <a:pt x="532" y="61"/>
                      <a:pt x="530" y="63"/>
                    </a:cubicBezTo>
                    <a:cubicBezTo>
                      <a:pt x="528" y="66"/>
                      <a:pt x="517" y="79"/>
                      <a:pt x="507" y="90"/>
                    </a:cubicBezTo>
                    <a:cubicBezTo>
                      <a:pt x="501" y="87"/>
                      <a:pt x="494" y="83"/>
                      <a:pt x="488" y="79"/>
                    </a:cubicBezTo>
                    <a:cubicBezTo>
                      <a:pt x="493" y="65"/>
                      <a:pt x="499" y="49"/>
                      <a:pt x="500" y="46"/>
                    </a:cubicBezTo>
                    <a:cubicBezTo>
                      <a:pt x="501" y="43"/>
                      <a:pt x="500" y="40"/>
                      <a:pt x="499" y="38"/>
                    </a:cubicBezTo>
                    <a:cubicBezTo>
                      <a:pt x="498" y="35"/>
                      <a:pt x="496" y="33"/>
                      <a:pt x="493" y="32"/>
                    </a:cubicBezTo>
                    <a:cubicBezTo>
                      <a:pt x="491" y="30"/>
                      <a:pt x="488" y="30"/>
                      <a:pt x="485" y="31"/>
                    </a:cubicBezTo>
                    <a:cubicBezTo>
                      <a:pt x="482" y="32"/>
                      <a:pt x="480" y="33"/>
                      <a:pt x="478" y="36"/>
                    </a:cubicBezTo>
                    <a:cubicBezTo>
                      <a:pt x="476" y="39"/>
                      <a:pt x="468" y="53"/>
                      <a:pt x="460" y="66"/>
                    </a:cubicBezTo>
                    <a:cubicBezTo>
                      <a:pt x="453" y="64"/>
                      <a:pt x="446" y="61"/>
                      <a:pt x="439" y="59"/>
                    </a:cubicBezTo>
                    <a:cubicBezTo>
                      <a:pt x="442" y="44"/>
                      <a:pt x="445" y="27"/>
                      <a:pt x="445" y="24"/>
                    </a:cubicBezTo>
                    <a:cubicBezTo>
                      <a:pt x="446" y="21"/>
                      <a:pt x="445" y="18"/>
                      <a:pt x="443" y="16"/>
                    </a:cubicBezTo>
                    <a:cubicBezTo>
                      <a:pt x="442" y="13"/>
                      <a:pt x="439" y="12"/>
                      <a:pt x="436" y="11"/>
                    </a:cubicBezTo>
                    <a:cubicBezTo>
                      <a:pt x="434" y="10"/>
                      <a:pt x="431" y="10"/>
                      <a:pt x="428" y="12"/>
                    </a:cubicBezTo>
                    <a:cubicBezTo>
                      <a:pt x="425" y="13"/>
                      <a:pt x="423" y="15"/>
                      <a:pt x="422" y="18"/>
                    </a:cubicBezTo>
                    <a:cubicBezTo>
                      <a:pt x="421" y="21"/>
                      <a:pt x="415" y="37"/>
                      <a:pt x="410" y="51"/>
                    </a:cubicBezTo>
                    <a:cubicBezTo>
                      <a:pt x="403" y="49"/>
                      <a:pt x="395" y="48"/>
                      <a:pt x="388" y="47"/>
                    </a:cubicBezTo>
                    <a:cubicBezTo>
                      <a:pt x="388" y="32"/>
                      <a:pt x="388" y="15"/>
                      <a:pt x="388" y="12"/>
                    </a:cubicBezTo>
                    <a:cubicBezTo>
                      <a:pt x="388" y="9"/>
                      <a:pt x="387" y="6"/>
                      <a:pt x="385" y="4"/>
                    </a:cubicBezTo>
                    <a:cubicBezTo>
                      <a:pt x="382" y="2"/>
                      <a:pt x="380" y="0"/>
                      <a:pt x="377" y="0"/>
                    </a:cubicBezTo>
                    <a:cubicBezTo>
                      <a:pt x="374" y="0"/>
                      <a:pt x="371" y="1"/>
                      <a:pt x="369" y="2"/>
                    </a:cubicBezTo>
                    <a:cubicBezTo>
                      <a:pt x="366" y="4"/>
                      <a:pt x="364" y="7"/>
                      <a:pt x="364" y="10"/>
                    </a:cubicBezTo>
                    <a:cubicBezTo>
                      <a:pt x="363" y="13"/>
                      <a:pt x="360" y="30"/>
                      <a:pt x="358" y="45"/>
                    </a:cubicBezTo>
                    <a:cubicBezTo>
                      <a:pt x="350" y="44"/>
                      <a:pt x="343" y="44"/>
                      <a:pt x="336" y="45"/>
                    </a:cubicBezTo>
                    <a:cubicBezTo>
                      <a:pt x="333" y="30"/>
                      <a:pt x="330" y="13"/>
                      <a:pt x="329" y="10"/>
                    </a:cubicBezTo>
                    <a:cubicBezTo>
                      <a:pt x="329" y="7"/>
                      <a:pt x="327" y="4"/>
                      <a:pt x="324" y="2"/>
                    </a:cubicBezTo>
                    <a:cubicBezTo>
                      <a:pt x="322" y="1"/>
                      <a:pt x="319" y="0"/>
                      <a:pt x="316" y="0"/>
                    </a:cubicBezTo>
                    <a:cubicBezTo>
                      <a:pt x="313" y="0"/>
                      <a:pt x="311" y="2"/>
                      <a:pt x="309" y="4"/>
                    </a:cubicBezTo>
                    <a:cubicBezTo>
                      <a:pt x="307" y="6"/>
                      <a:pt x="305" y="9"/>
                      <a:pt x="305" y="12"/>
                    </a:cubicBezTo>
                    <a:cubicBezTo>
                      <a:pt x="305" y="15"/>
                      <a:pt x="305" y="32"/>
                      <a:pt x="305" y="47"/>
                    </a:cubicBezTo>
                    <a:cubicBezTo>
                      <a:pt x="298" y="48"/>
                      <a:pt x="290" y="49"/>
                      <a:pt x="283" y="51"/>
                    </a:cubicBezTo>
                    <a:cubicBezTo>
                      <a:pt x="278" y="37"/>
                      <a:pt x="272" y="21"/>
                      <a:pt x="271" y="18"/>
                    </a:cubicBezTo>
                    <a:cubicBezTo>
                      <a:pt x="270" y="15"/>
                      <a:pt x="268" y="13"/>
                      <a:pt x="265" y="12"/>
                    </a:cubicBezTo>
                    <a:cubicBezTo>
                      <a:pt x="263" y="10"/>
                      <a:pt x="260" y="10"/>
                      <a:pt x="257" y="11"/>
                    </a:cubicBezTo>
                    <a:cubicBezTo>
                      <a:pt x="254" y="12"/>
                      <a:pt x="251" y="13"/>
                      <a:pt x="250" y="16"/>
                    </a:cubicBezTo>
                    <a:cubicBezTo>
                      <a:pt x="248" y="18"/>
                      <a:pt x="247" y="21"/>
                      <a:pt x="248" y="24"/>
                    </a:cubicBezTo>
                    <a:cubicBezTo>
                      <a:pt x="248" y="27"/>
                      <a:pt x="251" y="44"/>
                      <a:pt x="254" y="59"/>
                    </a:cubicBezTo>
                    <a:cubicBezTo>
                      <a:pt x="247" y="61"/>
                      <a:pt x="240" y="64"/>
                      <a:pt x="233" y="66"/>
                    </a:cubicBezTo>
                    <a:cubicBezTo>
                      <a:pt x="225" y="53"/>
                      <a:pt x="217" y="39"/>
                      <a:pt x="215" y="36"/>
                    </a:cubicBezTo>
                    <a:cubicBezTo>
                      <a:pt x="214" y="33"/>
                      <a:pt x="211" y="32"/>
                      <a:pt x="208" y="31"/>
                    </a:cubicBezTo>
                    <a:cubicBezTo>
                      <a:pt x="205" y="30"/>
                      <a:pt x="203" y="30"/>
                      <a:pt x="200" y="32"/>
                    </a:cubicBezTo>
                    <a:cubicBezTo>
                      <a:pt x="197" y="33"/>
                      <a:pt x="195" y="35"/>
                      <a:pt x="194" y="38"/>
                    </a:cubicBezTo>
                    <a:cubicBezTo>
                      <a:pt x="193" y="40"/>
                      <a:pt x="192" y="43"/>
                      <a:pt x="193" y="46"/>
                    </a:cubicBezTo>
                    <a:cubicBezTo>
                      <a:pt x="194" y="49"/>
                      <a:pt x="200" y="65"/>
                      <a:pt x="205" y="79"/>
                    </a:cubicBezTo>
                    <a:cubicBezTo>
                      <a:pt x="199" y="83"/>
                      <a:pt x="192" y="87"/>
                      <a:pt x="186" y="90"/>
                    </a:cubicBezTo>
                    <a:cubicBezTo>
                      <a:pt x="176" y="79"/>
                      <a:pt x="165" y="66"/>
                      <a:pt x="163" y="63"/>
                    </a:cubicBezTo>
                    <a:cubicBezTo>
                      <a:pt x="161" y="61"/>
                      <a:pt x="158" y="60"/>
                      <a:pt x="156" y="60"/>
                    </a:cubicBezTo>
                    <a:cubicBezTo>
                      <a:pt x="153" y="59"/>
                      <a:pt x="150" y="60"/>
                      <a:pt x="147" y="62"/>
                    </a:cubicBezTo>
                    <a:cubicBezTo>
                      <a:pt x="145" y="64"/>
                      <a:pt x="143" y="66"/>
                      <a:pt x="142" y="69"/>
                    </a:cubicBezTo>
                    <a:cubicBezTo>
                      <a:pt x="142" y="72"/>
                      <a:pt x="142" y="75"/>
                      <a:pt x="143" y="77"/>
                    </a:cubicBezTo>
                    <a:cubicBezTo>
                      <a:pt x="145" y="80"/>
                      <a:pt x="153" y="95"/>
                      <a:pt x="161" y="108"/>
                    </a:cubicBezTo>
                    <a:cubicBezTo>
                      <a:pt x="155" y="113"/>
                      <a:pt x="150" y="117"/>
                      <a:pt x="144" y="122"/>
                    </a:cubicBezTo>
                    <a:cubicBezTo>
                      <a:pt x="132" y="113"/>
                      <a:pt x="119" y="102"/>
                      <a:pt x="117" y="100"/>
                    </a:cubicBezTo>
                    <a:cubicBezTo>
                      <a:pt x="114" y="98"/>
                      <a:pt x="112" y="97"/>
                      <a:pt x="109" y="97"/>
                    </a:cubicBezTo>
                    <a:cubicBezTo>
                      <a:pt x="106" y="97"/>
                      <a:pt x="103" y="99"/>
                      <a:pt x="101" y="101"/>
                    </a:cubicBezTo>
                    <a:cubicBezTo>
                      <a:pt x="99" y="103"/>
                      <a:pt x="98" y="106"/>
                      <a:pt x="97" y="109"/>
                    </a:cubicBezTo>
                    <a:cubicBezTo>
                      <a:pt x="97" y="111"/>
                      <a:pt x="98" y="114"/>
                      <a:pt x="100" y="117"/>
                    </a:cubicBezTo>
                    <a:cubicBezTo>
                      <a:pt x="102" y="119"/>
                      <a:pt x="113" y="132"/>
                      <a:pt x="122" y="144"/>
                    </a:cubicBezTo>
                    <a:cubicBezTo>
                      <a:pt x="117" y="150"/>
                      <a:pt x="113" y="155"/>
                      <a:pt x="108" y="161"/>
                    </a:cubicBezTo>
                    <a:cubicBezTo>
                      <a:pt x="95" y="153"/>
                      <a:pt x="80" y="145"/>
                      <a:pt x="77" y="143"/>
                    </a:cubicBezTo>
                    <a:cubicBezTo>
                      <a:pt x="75" y="142"/>
                      <a:pt x="72" y="142"/>
                      <a:pt x="69" y="142"/>
                    </a:cubicBezTo>
                    <a:cubicBezTo>
                      <a:pt x="66" y="143"/>
                      <a:pt x="64" y="145"/>
                      <a:pt x="62" y="147"/>
                    </a:cubicBezTo>
                    <a:cubicBezTo>
                      <a:pt x="60" y="150"/>
                      <a:pt x="60" y="153"/>
                      <a:pt x="60" y="156"/>
                    </a:cubicBezTo>
                    <a:cubicBezTo>
                      <a:pt x="60" y="158"/>
                      <a:pt x="61" y="161"/>
                      <a:pt x="64" y="163"/>
                    </a:cubicBezTo>
                    <a:cubicBezTo>
                      <a:pt x="66" y="165"/>
                      <a:pt x="79" y="176"/>
                      <a:pt x="91" y="186"/>
                    </a:cubicBezTo>
                    <a:cubicBezTo>
                      <a:pt x="87" y="192"/>
                      <a:pt x="83" y="199"/>
                      <a:pt x="80" y="205"/>
                    </a:cubicBezTo>
                    <a:cubicBezTo>
                      <a:pt x="65" y="200"/>
                      <a:pt x="49" y="194"/>
                      <a:pt x="46" y="193"/>
                    </a:cubicBezTo>
                    <a:cubicBezTo>
                      <a:pt x="43" y="192"/>
                      <a:pt x="40" y="193"/>
                      <a:pt x="38" y="194"/>
                    </a:cubicBezTo>
                    <a:cubicBezTo>
                      <a:pt x="35" y="195"/>
                      <a:pt x="33" y="197"/>
                      <a:pt x="32" y="200"/>
                    </a:cubicBezTo>
                    <a:cubicBezTo>
                      <a:pt x="30" y="203"/>
                      <a:pt x="30" y="206"/>
                      <a:pt x="31" y="208"/>
                    </a:cubicBezTo>
                    <a:cubicBezTo>
                      <a:pt x="32" y="211"/>
                      <a:pt x="34" y="214"/>
                      <a:pt x="36" y="215"/>
                    </a:cubicBezTo>
                    <a:cubicBezTo>
                      <a:pt x="39" y="217"/>
                      <a:pt x="54" y="225"/>
                      <a:pt x="67" y="233"/>
                    </a:cubicBezTo>
                    <a:cubicBezTo>
                      <a:pt x="64" y="240"/>
                      <a:pt x="61" y="247"/>
                      <a:pt x="59" y="254"/>
                    </a:cubicBezTo>
                    <a:cubicBezTo>
                      <a:pt x="44" y="251"/>
                      <a:pt x="28" y="248"/>
                      <a:pt x="24" y="248"/>
                    </a:cubicBezTo>
                    <a:cubicBezTo>
                      <a:pt x="21" y="247"/>
                      <a:pt x="18" y="248"/>
                      <a:pt x="16" y="250"/>
                    </a:cubicBezTo>
                    <a:cubicBezTo>
                      <a:pt x="14" y="251"/>
                      <a:pt x="12" y="254"/>
                      <a:pt x="11" y="257"/>
                    </a:cubicBezTo>
                    <a:cubicBezTo>
                      <a:pt x="10" y="260"/>
                      <a:pt x="11" y="263"/>
                      <a:pt x="12" y="265"/>
                    </a:cubicBezTo>
                    <a:cubicBezTo>
                      <a:pt x="13" y="268"/>
                      <a:pt x="15" y="270"/>
                      <a:pt x="18" y="271"/>
                    </a:cubicBezTo>
                    <a:cubicBezTo>
                      <a:pt x="21" y="272"/>
                      <a:pt x="37" y="278"/>
                      <a:pt x="51" y="283"/>
                    </a:cubicBezTo>
                    <a:cubicBezTo>
                      <a:pt x="50" y="291"/>
                      <a:pt x="48" y="298"/>
                      <a:pt x="47" y="305"/>
                    </a:cubicBezTo>
                    <a:cubicBezTo>
                      <a:pt x="32" y="305"/>
                      <a:pt x="15" y="305"/>
                      <a:pt x="12" y="305"/>
                    </a:cubicBezTo>
                    <a:cubicBezTo>
                      <a:pt x="9" y="305"/>
                      <a:pt x="6" y="307"/>
                      <a:pt x="4" y="309"/>
                    </a:cubicBezTo>
                    <a:cubicBezTo>
                      <a:pt x="2" y="311"/>
                      <a:pt x="1" y="313"/>
                      <a:pt x="1" y="317"/>
                    </a:cubicBezTo>
                    <a:cubicBezTo>
                      <a:pt x="0" y="320"/>
                      <a:pt x="1" y="322"/>
                      <a:pt x="3" y="325"/>
                    </a:cubicBezTo>
                    <a:cubicBezTo>
                      <a:pt x="4" y="327"/>
                      <a:pt x="7" y="329"/>
                      <a:pt x="10" y="329"/>
                    </a:cubicBezTo>
                    <a:cubicBezTo>
                      <a:pt x="13" y="330"/>
                      <a:pt x="30" y="333"/>
                      <a:pt x="45" y="336"/>
                    </a:cubicBezTo>
                    <a:cubicBezTo>
                      <a:pt x="44" y="343"/>
                      <a:pt x="44" y="350"/>
                      <a:pt x="45" y="358"/>
                    </a:cubicBezTo>
                    <a:cubicBezTo>
                      <a:pt x="30" y="361"/>
                      <a:pt x="13" y="364"/>
                      <a:pt x="10" y="364"/>
                    </a:cubicBezTo>
                    <a:cubicBezTo>
                      <a:pt x="7" y="365"/>
                      <a:pt x="4" y="367"/>
                      <a:pt x="3" y="369"/>
                    </a:cubicBezTo>
                    <a:cubicBezTo>
                      <a:pt x="1" y="371"/>
                      <a:pt x="0" y="374"/>
                      <a:pt x="1" y="377"/>
                    </a:cubicBezTo>
                    <a:cubicBezTo>
                      <a:pt x="1" y="380"/>
                      <a:pt x="2" y="383"/>
                      <a:pt x="4" y="385"/>
                    </a:cubicBezTo>
                    <a:cubicBezTo>
                      <a:pt x="6" y="387"/>
                      <a:pt x="9" y="388"/>
                      <a:pt x="12" y="388"/>
                    </a:cubicBezTo>
                    <a:cubicBezTo>
                      <a:pt x="15" y="388"/>
                      <a:pt x="32" y="388"/>
                      <a:pt x="47" y="388"/>
                    </a:cubicBezTo>
                    <a:cubicBezTo>
                      <a:pt x="48" y="396"/>
                      <a:pt x="50" y="403"/>
                      <a:pt x="51" y="410"/>
                    </a:cubicBezTo>
                    <a:cubicBezTo>
                      <a:pt x="37" y="415"/>
                      <a:pt x="21" y="421"/>
                      <a:pt x="18" y="423"/>
                    </a:cubicBezTo>
                    <a:cubicBezTo>
                      <a:pt x="15" y="424"/>
                      <a:pt x="13" y="426"/>
                      <a:pt x="12" y="428"/>
                    </a:cubicBezTo>
                    <a:cubicBezTo>
                      <a:pt x="11" y="431"/>
                      <a:pt x="10" y="434"/>
                      <a:pt x="11" y="437"/>
                    </a:cubicBezTo>
                    <a:cubicBezTo>
                      <a:pt x="12" y="440"/>
                      <a:pt x="14" y="442"/>
                      <a:pt x="16" y="444"/>
                    </a:cubicBezTo>
                    <a:cubicBezTo>
                      <a:pt x="18" y="445"/>
                      <a:pt x="21" y="446"/>
                      <a:pt x="24" y="446"/>
                    </a:cubicBezTo>
                    <a:cubicBezTo>
                      <a:pt x="28" y="445"/>
                      <a:pt x="44" y="442"/>
                      <a:pt x="59" y="440"/>
                    </a:cubicBezTo>
                    <a:cubicBezTo>
                      <a:pt x="61" y="447"/>
                      <a:pt x="64" y="454"/>
                      <a:pt x="67" y="461"/>
                    </a:cubicBezTo>
                    <a:cubicBezTo>
                      <a:pt x="54" y="468"/>
                      <a:pt x="39" y="477"/>
                      <a:pt x="36" y="479"/>
                    </a:cubicBezTo>
                    <a:cubicBezTo>
                      <a:pt x="34" y="480"/>
                      <a:pt x="32" y="483"/>
                      <a:pt x="31" y="485"/>
                    </a:cubicBezTo>
                    <a:cubicBezTo>
                      <a:pt x="30" y="488"/>
                      <a:pt x="30" y="491"/>
                      <a:pt x="32" y="494"/>
                    </a:cubicBezTo>
                    <a:cubicBezTo>
                      <a:pt x="33" y="497"/>
                      <a:pt x="35" y="499"/>
                      <a:pt x="38" y="500"/>
                    </a:cubicBezTo>
                    <a:cubicBezTo>
                      <a:pt x="40" y="501"/>
                      <a:pt x="43" y="501"/>
                      <a:pt x="46" y="500"/>
                    </a:cubicBezTo>
                    <a:cubicBezTo>
                      <a:pt x="49" y="499"/>
                      <a:pt x="65" y="494"/>
                      <a:pt x="80" y="488"/>
                    </a:cubicBezTo>
                    <a:cubicBezTo>
                      <a:pt x="83" y="495"/>
                      <a:pt x="87" y="501"/>
                      <a:pt x="91" y="508"/>
                    </a:cubicBezTo>
                    <a:cubicBezTo>
                      <a:pt x="79" y="517"/>
                      <a:pt x="66" y="528"/>
                      <a:pt x="64" y="531"/>
                    </a:cubicBezTo>
                    <a:cubicBezTo>
                      <a:pt x="61" y="533"/>
                      <a:pt x="60" y="535"/>
                      <a:pt x="60" y="538"/>
                    </a:cubicBezTo>
                    <a:cubicBezTo>
                      <a:pt x="60" y="541"/>
                      <a:pt x="60" y="544"/>
                      <a:pt x="62" y="546"/>
                    </a:cubicBezTo>
                    <a:cubicBezTo>
                      <a:pt x="64" y="549"/>
                      <a:pt x="66" y="551"/>
                      <a:pt x="69" y="551"/>
                    </a:cubicBezTo>
                    <a:cubicBezTo>
                      <a:pt x="72" y="552"/>
                      <a:pt x="75" y="552"/>
                      <a:pt x="77" y="550"/>
                    </a:cubicBezTo>
                    <a:cubicBezTo>
                      <a:pt x="80" y="549"/>
                      <a:pt x="95" y="540"/>
                      <a:pt x="108" y="533"/>
                    </a:cubicBezTo>
                    <a:cubicBezTo>
                      <a:pt x="113" y="538"/>
                      <a:pt x="117" y="544"/>
                      <a:pt x="122" y="550"/>
                    </a:cubicBezTo>
                    <a:cubicBezTo>
                      <a:pt x="113" y="561"/>
                      <a:pt x="102" y="574"/>
                      <a:pt x="100" y="577"/>
                    </a:cubicBezTo>
                    <a:cubicBezTo>
                      <a:pt x="98" y="579"/>
                      <a:pt x="97" y="582"/>
                      <a:pt x="97" y="585"/>
                    </a:cubicBezTo>
                    <a:cubicBezTo>
                      <a:pt x="98" y="588"/>
                      <a:pt x="99" y="591"/>
                      <a:pt x="101" y="593"/>
                    </a:cubicBezTo>
                    <a:cubicBezTo>
                      <a:pt x="103" y="595"/>
                      <a:pt x="106" y="596"/>
                      <a:pt x="109" y="596"/>
                    </a:cubicBezTo>
                    <a:cubicBezTo>
                      <a:pt x="112" y="597"/>
                      <a:pt x="114" y="596"/>
                      <a:pt x="117" y="594"/>
                    </a:cubicBezTo>
                    <a:cubicBezTo>
                      <a:pt x="119" y="592"/>
                      <a:pt x="132" y="581"/>
                      <a:pt x="144" y="571"/>
                    </a:cubicBezTo>
                    <a:cubicBezTo>
                      <a:pt x="150" y="576"/>
                      <a:pt x="155" y="581"/>
                      <a:pt x="161" y="586"/>
                    </a:cubicBezTo>
                    <a:cubicBezTo>
                      <a:pt x="153" y="599"/>
                      <a:pt x="145" y="613"/>
                      <a:pt x="143" y="616"/>
                    </a:cubicBezTo>
                    <a:cubicBezTo>
                      <a:pt x="142" y="619"/>
                      <a:pt x="142" y="622"/>
                      <a:pt x="142" y="625"/>
                    </a:cubicBezTo>
                    <a:cubicBezTo>
                      <a:pt x="143" y="628"/>
                      <a:pt x="145" y="630"/>
                      <a:pt x="147" y="632"/>
                    </a:cubicBezTo>
                    <a:cubicBezTo>
                      <a:pt x="150" y="634"/>
                      <a:pt x="153" y="634"/>
                      <a:pt x="156" y="634"/>
                    </a:cubicBezTo>
                    <a:cubicBezTo>
                      <a:pt x="158" y="634"/>
                      <a:pt x="161" y="632"/>
                      <a:pt x="163" y="630"/>
                    </a:cubicBezTo>
                    <a:cubicBezTo>
                      <a:pt x="165" y="628"/>
                      <a:pt x="176" y="615"/>
                      <a:pt x="186" y="603"/>
                    </a:cubicBezTo>
                    <a:cubicBezTo>
                      <a:pt x="192" y="607"/>
                      <a:pt x="199" y="611"/>
                      <a:pt x="205" y="614"/>
                    </a:cubicBezTo>
                    <a:cubicBezTo>
                      <a:pt x="200" y="629"/>
                      <a:pt x="194" y="644"/>
                      <a:pt x="193" y="648"/>
                    </a:cubicBezTo>
                    <a:cubicBezTo>
                      <a:pt x="192" y="650"/>
                      <a:pt x="193" y="654"/>
                      <a:pt x="194" y="656"/>
                    </a:cubicBezTo>
                    <a:cubicBezTo>
                      <a:pt x="195" y="659"/>
                      <a:pt x="197" y="661"/>
                      <a:pt x="200" y="662"/>
                    </a:cubicBezTo>
                    <a:cubicBezTo>
                      <a:pt x="203" y="663"/>
                      <a:pt x="205" y="664"/>
                      <a:pt x="208" y="663"/>
                    </a:cubicBezTo>
                    <a:cubicBezTo>
                      <a:pt x="211" y="662"/>
                      <a:pt x="214" y="660"/>
                      <a:pt x="215" y="658"/>
                    </a:cubicBezTo>
                    <a:cubicBezTo>
                      <a:pt x="217" y="655"/>
                      <a:pt x="225" y="640"/>
                      <a:pt x="233" y="627"/>
                    </a:cubicBezTo>
                    <a:cubicBezTo>
                      <a:pt x="240" y="630"/>
                      <a:pt x="247" y="633"/>
                      <a:pt x="254" y="635"/>
                    </a:cubicBezTo>
                    <a:cubicBezTo>
                      <a:pt x="251" y="650"/>
                      <a:pt x="248" y="666"/>
                      <a:pt x="248" y="670"/>
                    </a:cubicBezTo>
                    <a:cubicBezTo>
                      <a:pt x="247" y="673"/>
                      <a:pt x="248" y="676"/>
                      <a:pt x="250" y="678"/>
                    </a:cubicBezTo>
                    <a:cubicBezTo>
                      <a:pt x="251" y="680"/>
                      <a:pt x="254" y="682"/>
                      <a:pt x="257" y="683"/>
                    </a:cubicBezTo>
                    <a:cubicBezTo>
                      <a:pt x="260" y="684"/>
                      <a:pt x="263" y="683"/>
                      <a:pt x="265" y="682"/>
                    </a:cubicBezTo>
                    <a:cubicBezTo>
                      <a:pt x="268" y="681"/>
                      <a:pt x="270" y="679"/>
                      <a:pt x="271" y="676"/>
                    </a:cubicBezTo>
                    <a:cubicBezTo>
                      <a:pt x="272" y="673"/>
                      <a:pt x="278" y="657"/>
                      <a:pt x="283" y="643"/>
                    </a:cubicBezTo>
                    <a:cubicBezTo>
                      <a:pt x="290" y="644"/>
                      <a:pt x="298" y="645"/>
                      <a:pt x="305" y="646"/>
                    </a:cubicBezTo>
                    <a:cubicBezTo>
                      <a:pt x="305" y="662"/>
                      <a:pt x="305" y="679"/>
                      <a:pt x="305" y="682"/>
                    </a:cubicBezTo>
                    <a:cubicBezTo>
                      <a:pt x="305" y="685"/>
                      <a:pt x="307" y="688"/>
                      <a:pt x="309" y="690"/>
                    </a:cubicBezTo>
                    <a:cubicBezTo>
                      <a:pt x="311" y="692"/>
                      <a:pt x="313" y="693"/>
                      <a:pt x="316" y="693"/>
                    </a:cubicBezTo>
                    <a:cubicBezTo>
                      <a:pt x="319" y="694"/>
                      <a:pt x="322" y="693"/>
                      <a:pt x="324" y="691"/>
                    </a:cubicBezTo>
                    <a:cubicBezTo>
                      <a:pt x="327" y="690"/>
                      <a:pt x="329" y="687"/>
                      <a:pt x="329" y="684"/>
                    </a:cubicBezTo>
                    <a:cubicBezTo>
                      <a:pt x="330" y="681"/>
                      <a:pt x="333" y="664"/>
                      <a:pt x="336" y="649"/>
                    </a:cubicBezTo>
                    <a:cubicBezTo>
                      <a:pt x="343" y="649"/>
                      <a:pt x="350" y="649"/>
                      <a:pt x="358" y="649"/>
                    </a:cubicBezTo>
                    <a:cubicBezTo>
                      <a:pt x="360" y="664"/>
                      <a:pt x="363" y="681"/>
                      <a:pt x="364" y="684"/>
                    </a:cubicBezTo>
                    <a:cubicBezTo>
                      <a:pt x="364" y="687"/>
                      <a:pt x="366" y="690"/>
                      <a:pt x="369" y="691"/>
                    </a:cubicBezTo>
                    <a:cubicBezTo>
                      <a:pt x="371" y="693"/>
                      <a:pt x="374" y="694"/>
                      <a:pt x="377" y="693"/>
                    </a:cubicBezTo>
                    <a:cubicBezTo>
                      <a:pt x="380" y="693"/>
                      <a:pt x="383" y="692"/>
                      <a:pt x="385" y="690"/>
                    </a:cubicBezTo>
                    <a:cubicBezTo>
                      <a:pt x="387" y="688"/>
                      <a:pt x="388" y="685"/>
                      <a:pt x="388" y="682"/>
                    </a:cubicBezTo>
                    <a:cubicBezTo>
                      <a:pt x="388" y="679"/>
                      <a:pt x="388" y="662"/>
                      <a:pt x="388" y="646"/>
                    </a:cubicBezTo>
                    <a:cubicBezTo>
                      <a:pt x="395" y="645"/>
                      <a:pt x="403" y="644"/>
                      <a:pt x="410" y="643"/>
                    </a:cubicBezTo>
                    <a:cubicBezTo>
                      <a:pt x="415" y="657"/>
                      <a:pt x="421" y="673"/>
                      <a:pt x="422" y="676"/>
                    </a:cubicBezTo>
                    <a:cubicBezTo>
                      <a:pt x="423" y="679"/>
                      <a:pt x="425" y="681"/>
                      <a:pt x="428" y="682"/>
                    </a:cubicBezTo>
                    <a:cubicBezTo>
                      <a:pt x="431" y="683"/>
                      <a:pt x="434" y="684"/>
                      <a:pt x="436" y="683"/>
                    </a:cubicBezTo>
                    <a:cubicBezTo>
                      <a:pt x="439" y="682"/>
                      <a:pt x="442" y="680"/>
                      <a:pt x="443" y="678"/>
                    </a:cubicBezTo>
                    <a:cubicBezTo>
                      <a:pt x="445" y="676"/>
                      <a:pt x="446" y="673"/>
                      <a:pt x="445" y="670"/>
                    </a:cubicBezTo>
                    <a:cubicBezTo>
                      <a:pt x="445" y="666"/>
                      <a:pt x="442" y="650"/>
                      <a:pt x="439" y="635"/>
                    </a:cubicBezTo>
                    <a:cubicBezTo>
                      <a:pt x="446" y="633"/>
                      <a:pt x="453" y="630"/>
                      <a:pt x="460" y="627"/>
                    </a:cubicBezTo>
                    <a:cubicBezTo>
                      <a:pt x="468" y="640"/>
                      <a:pt x="476" y="655"/>
                      <a:pt x="478" y="658"/>
                    </a:cubicBezTo>
                    <a:cubicBezTo>
                      <a:pt x="480" y="660"/>
                      <a:pt x="482" y="662"/>
                      <a:pt x="485" y="663"/>
                    </a:cubicBezTo>
                    <a:cubicBezTo>
                      <a:pt x="488" y="664"/>
                      <a:pt x="491" y="663"/>
                      <a:pt x="493" y="662"/>
                    </a:cubicBezTo>
                    <a:cubicBezTo>
                      <a:pt x="496" y="661"/>
                      <a:pt x="498" y="659"/>
                      <a:pt x="499" y="656"/>
                    </a:cubicBezTo>
                    <a:cubicBezTo>
                      <a:pt x="500" y="654"/>
                      <a:pt x="501" y="650"/>
                      <a:pt x="500" y="648"/>
                    </a:cubicBezTo>
                    <a:cubicBezTo>
                      <a:pt x="499" y="644"/>
                      <a:pt x="493" y="629"/>
                      <a:pt x="488" y="614"/>
                    </a:cubicBezTo>
                    <a:cubicBezTo>
                      <a:pt x="494" y="611"/>
                      <a:pt x="501" y="607"/>
                      <a:pt x="507" y="603"/>
                    </a:cubicBezTo>
                    <a:cubicBezTo>
                      <a:pt x="517" y="615"/>
                      <a:pt x="528" y="628"/>
                      <a:pt x="530" y="630"/>
                    </a:cubicBezTo>
                    <a:cubicBezTo>
                      <a:pt x="532" y="632"/>
                      <a:pt x="535" y="634"/>
                      <a:pt x="538" y="634"/>
                    </a:cubicBezTo>
                    <a:cubicBezTo>
                      <a:pt x="540" y="634"/>
                      <a:pt x="543" y="634"/>
                      <a:pt x="546" y="632"/>
                    </a:cubicBezTo>
                    <a:cubicBezTo>
                      <a:pt x="548" y="630"/>
                      <a:pt x="550" y="628"/>
                      <a:pt x="551" y="625"/>
                    </a:cubicBezTo>
                    <a:cubicBezTo>
                      <a:pt x="551" y="622"/>
                      <a:pt x="551" y="619"/>
                      <a:pt x="550" y="616"/>
                    </a:cubicBezTo>
                    <a:cubicBezTo>
                      <a:pt x="548" y="613"/>
                      <a:pt x="540" y="599"/>
                      <a:pt x="532" y="586"/>
                    </a:cubicBezTo>
                    <a:cubicBezTo>
                      <a:pt x="538" y="581"/>
                      <a:pt x="543" y="576"/>
                      <a:pt x="549" y="571"/>
                    </a:cubicBezTo>
                    <a:cubicBezTo>
                      <a:pt x="561" y="581"/>
                      <a:pt x="574" y="592"/>
                      <a:pt x="576" y="594"/>
                    </a:cubicBezTo>
                    <a:close/>
                    <a:moveTo>
                      <a:pt x="192" y="502"/>
                    </a:moveTo>
                    <a:cubicBezTo>
                      <a:pt x="107" y="416"/>
                      <a:pt x="107" y="278"/>
                      <a:pt x="192" y="192"/>
                    </a:cubicBezTo>
                    <a:cubicBezTo>
                      <a:pt x="277" y="107"/>
                      <a:pt x="416" y="107"/>
                      <a:pt x="501" y="192"/>
                    </a:cubicBezTo>
                    <a:cubicBezTo>
                      <a:pt x="586" y="278"/>
                      <a:pt x="586" y="416"/>
                      <a:pt x="501" y="502"/>
                    </a:cubicBezTo>
                    <a:cubicBezTo>
                      <a:pt x="416" y="587"/>
                      <a:pt x="277" y="587"/>
                      <a:pt x="192" y="50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7" name="îś1íḍé">
                <a:extLst>
                  <a:ext uri="{FF2B5EF4-FFF2-40B4-BE49-F238E27FC236}">
                    <a16:creationId xmlns:a16="http://schemas.microsoft.com/office/drawing/2014/main" id="{FBA2C5BF-87F1-4181-B4E1-5CDCE1A497BB}"/>
                  </a:ext>
                </a:extLst>
              </p:cNvPr>
              <p:cNvSpPr/>
              <p:nvPr/>
            </p:nvSpPr>
            <p:spPr bwMode="auto">
              <a:xfrm>
                <a:off x="1068" y="1576"/>
                <a:ext cx="58" cy="36"/>
              </a:xfrm>
              <a:custGeom>
                <a:avLst/>
                <a:gdLst/>
                <a:ahLst/>
                <a:cxnLst>
                  <a:cxn ang="0">
                    <a:pos x="19" y="26"/>
                  </a:cxn>
                  <a:cxn ang="0">
                    <a:pos x="49" y="11"/>
                  </a:cxn>
                  <a:cxn ang="0">
                    <a:pos x="1" y="0"/>
                  </a:cxn>
                  <a:cxn ang="0">
                    <a:pos x="19" y="26"/>
                  </a:cxn>
                </a:cxnLst>
                <a:rect l="0" t="0" r="r" b="b"/>
                <a:pathLst>
                  <a:path w="49" h="30">
                    <a:moveTo>
                      <a:pt x="19" y="26"/>
                    </a:moveTo>
                    <a:cubicBezTo>
                      <a:pt x="32" y="30"/>
                      <a:pt x="45" y="23"/>
                      <a:pt x="49" y="1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2"/>
                      <a:pt x="8" y="23"/>
                      <a:pt x="19" y="26"/>
                    </a:cubicBezTo>
                    <a:close/>
                  </a:path>
                </a:pathLst>
              </a:custGeom>
              <a:solidFill>
                <a:srgbClr val="5E5F5F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8" name="ïśľîḓè">
                <a:extLst>
                  <a:ext uri="{FF2B5EF4-FFF2-40B4-BE49-F238E27FC236}">
                    <a16:creationId xmlns:a16="http://schemas.microsoft.com/office/drawing/2014/main" id="{9BC64503-9170-4747-9D01-8315AA899DF8}"/>
                  </a:ext>
                </a:extLst>
              </p:cNvPr>
              <p:cNvSpPr/>
              <p:nvPr/>
            </p:nvSpPr>
            <p:spPr bwMode="auto">
              <a:xfrm>
                <a:off x="1070" y="1547"/>
                <a:ext cx="59" cy="35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48" y="29"/>
                  </a:cxn>
                  <a:cxn ang="0">
                    <a:pos x="30" y="3"/>
                  </a:cxn>
                  <a:cxn ang="0">
                    <a:pos x="0" y="19"/>
                  </a:cxn>
                </a:cxnLst>
                <a:rect l="0" t="0" r="r" b="b"/>
                <a:pathLst>
                  <a:path w="49" h="29">
                    <a:moveTo>
                      <a:pt x="0" y="19"/>
                    </a:moveTo>
                    <a:cubicBezTo>
                      <a:pt x="48" y="29"/>
                      <a:pt x="48" y="29"/>
                      <a:pt x="48" y="29"/>
                    </a:cubicBezTo>
                    <a:cubicBezTo>
                      <a:pt x="49" y="18"/>
                      <a:pt x="42" y="6"/>
                      <a:pt x="30" y="3"/>
                    </a:cubicBezTo>
                    <a:cubicBezTo>
                      <a:pt x="17" y="0"/>
                      <a:pt x="5" y="7"/>
                      <a:pt x="0" y="19"/>
                    </a:cubicBezTo>
                    <a:close/>
                  </a:path>
                </a:pathLst>
              </a:custGeom>
              <a:solidFill>
                <a:srgbClr val="5E5F5F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9" name="iṥḻîḓè">
                <a:extLst>
                  <a:ext uri="{FF2B5EF4-FFF2-40B4-BE49-F238E27FC236}">
                    <a16:creationId xmlns:a16="http://schemas.microsoft.com/office/drawing/2014/main" id="{FE7680E0-0682-4B49-A23C-2DDEC8ABA3C2}"/>
                  </a:ext>
                </a:extLst>
              </p:cNvPr>
              <p:cNvSpPr/>
              <p:nvPr/>
            </p:nvSpPr>
            <p:spPr bwMode="auto">
              <a:xfrm>
                <a:off x="2127" y="1152"/>
                <a:ext cx="359" cy="359"/>
              </a:xfrm>
              <a:custGeom>
                <a:avLst/>
                <a:gdLst/>
                <a:ahLst/>
                <a:cxnLst>
                  <a:cxn ang="0">
                    <a:pos x="275" y="195"/>
                  </a:cxn>
                  <a:cxn ang="0">
                    <a:pos x="195" y="25"/>
                  </a:cxn>
                  <a:cxn ang="0">
                    <a:pos x="25" y="105"/>
                  </a:cxn>
                  <a:cxn ang="0">
                    <a:pos x="105" y="275"/>
                  </a:cxn>
                  <a:cxn ang="0">
                    <a:pos x="275" y="195"/>
                  </a:cxn>
                  <a:cxn ang="0">
                    <a:pos x="112" y="255"/>
                  </a:cxn>
                  <a:cxn ang="0">
                    <a:pos x="74" y="231"/>
                  </a:cxn>
                  <a:cxn ang="0">
                    <a:pos x="122" y="191"/>
                  </a:cxn>
                  <a:cxn ang="0">
                    <a:pos x="133" y="197"/>
                  </a:cxn>
                  <a:cxn ang="0">
                    <a:pos x="191" y="178"/>
                  </a:cxn>
                  <a:cxn ang="0">
                    <a:pos x="250" y="199"/>
                  </a:cxn>
                  <a:cxn ang="0">
                    <a:pos x="112" y="255"/>
                  </a:cxn>
                  <a:cxn ang="0">
                    <a:pos x="173" y="159"/>
                  </a:cxn>
                  <a:cxn ang="0">
                    <a:pos x="142" y="173"/>
                  </a:cxn>
                  <a:cxn ang="0">
                    <a:pos x="127" y="142"/>
                  </a:cxn>
                  <a:cxn ang="0">
                    <a:pos x="158" y="127"/>
                  </a:cxn>
                  <a:cxn ang="0">
                    <a:pos x="173" y="159"/>
                  </a:cxn>
                  <a:cxn ang="0">
                    <a:pos x="258" y="175"/>
                  </a:cxn>
                  <a:cxn ang="0">
                    <a:pos x="200" y="153"/>
                  </a:cxn>
                  <a:cxn ang="0">
                    <a:pos x="167" y="103"/>
                  </a:cxn>
                  <a:cxn ang="0">
                    <a:pos x="155" y="101"/>
                  </a:cxn>
                  <a:cxn ang="0">
                    <a:pos x="144" y="39"/>
                  </a:cxn>
                  <a:cxn ang="0">
                    <a:pos x="188" y="45"/>
                  </a:cxn>
                  <a:cxn ang="0">
                    <a:pos x="258" y="175"/>
                  </a:cxn>
                  <a:cxn ang="0">
                    <a:pos x="46" y="113"/>
                  </a:cxn>
                  <a:cxn ang="0">
                    <a:pos x="118" y="44"/>
                  </a:cxn>
                  <a:cxn ang="0">
                    <a:pos x="129" y="105"/>
                  </a:cxn>
                  <a:cxn ang="0">
                    <a:pos x="103" y="133"/>
                  </a:cxn>
                  <a:cxn ang="0">
                    <a:pos x="105" y="171"/>
                  </a:cxn>
                  <a:cxn ang="0">
                    <a:pos x="57" y="211"/>
                  </a:cxn>
                  <a:cxn ang="0">
                    <a:pos x="46" y="113"/>
                  </a:cxn>
                </a:cxnLst>
                <a:rect l="0" t="0" r="r" b="b"/>
                <a:pathLst>
                  <a:path w="300" h="300">
                    <a:moveTo>
                      <a:pt x="275" y="195"/>
                    </a:moveTo>
                    <a:cubicBezTo>
                      <a:pt x="300" y="126"/>
                      <a:pt x="264" y="50"/>
                      <a:pt x="195" y="25"/>
                    </a:cubicBezTo>
                    <a:cubicBezTo>
                      <a:pt x="126" y="0"/>
                      <a:pt x="50" y="36"/>
                      <a:pt x="25" y="105"/>
                    </a:cubicBezTo>
                    <a:cubicBezTo>
                      <a:pt x="0" y="174"/>
                      <a:pt x="36" y="251"/>
                      <a:pt x="105" y="275"/>
                    </a:cubicBezTo>
                    <a:cubicBezTo>
                      <a:pt x="174" y="300"/>
                      <a:pt x="250" y="264"/>
                      <a:pt x="275" y="195"/>
                    </a:cubicBezTo>
                    <a:close/>
                    <a:moveTo>
                      <a:pt x="112" y="255"/>
                    </a:moveTo>
                    <a:cubicBezTo>
                      <a:pt x="98" y="250"/>
                      <a:pt x="85" y="241"/>
                      <a:pt x="74" y="231"/>
                    </a:cubicBezTo>
                    <a:cubicBezTo>
                      <a:pt x="122" y="191"/>
                      <a:pt x="122" y="191"/>
                      <a:pt x="122" y="191"/>
                    </a:cubicBezTo>
                    <a:cubicBezTo>
                      <a:pt x="125" y="193"/>
                      <a:pt x="129" y="195"/>
                      <a:pt x="133" y="197"/>
                    </a:cubicBezTo>
                    <a:cubicBezTo>
                      <a:pt x="155" y="205"/>
                      <a:pt x="179" y="196"/>
                      <a:pt x="191" y="178"/>
                    </a:cubicBezTo>
                    <a:cubicBezTo>
                      <a:pt x="250" y="199"/>
                      <a:pt x="250" y="199"/>
                      <a:pt x="250" y="199"/>
                    </a:cubicBezTo>
                    <a:cubicBezTo>
                      <a:pt x="225" y="249"/>
                      <a:pt x="166" y="274"/>
                      <a:pt x="112" y="255"/>
                    </a:cubicBezTo>
                    <a:close/>
                    <a:moveTo>
                      <a:pt x="173" y="159"/>
                    </a:moveTo>
                    <a:cubicBezTo>
                      <a:pt x="169" y="171"/>
                      <a:pt x="155" y="178"/>
                      <a:pt x="142" y="173"/>
                    </a:cubicBezTo>
                    <a:cubicBezTo>
                      <a:pt x="129" y="169"/>
                      <a:pt x="122" y="155"/>
                      <a:pt x="127" y="142"/>
                    </a:cubicBezTo>
                    <a:cubicBezTo>
                      <a:pt x="131" y="129"/>
                      <a:pt x="145" y="122"/>
                      <a:pt x="158" y="127"/>
                    </a:cubicBezTo>
                    <a:cubicBezTo>
                      <a:pt x="171" y="131"/>
                      <a:pt x="178" y="146"/>
                      <a:pt x="173" y="159"/>
                    </a:cubicBezTo>
                    <a:close/>
                    <a:moveTo>
                      <a:pt x="258" y="175"/>
                    </a:moveTo>
                    <a:cubicBezTo>
                      <a:pt x="200" y="153"/>
                      <a:pt x="200" y="153"/>
                      <a:pt x="200" y="153"/>
                    </a:cubicBezTo>
                    <a:cubicBezTo>
                      <a:pt x="201" y="132"/>
                      <a:pt x="188" y="111"/>
                      <a:pt x="167" y="103"/>
                    </a:cubicBezTo>
                    <a:cubicBezTo>
                      <a:pt x="163" y="102"/>
                      <a:pt x="159" y="101"/>
                      <a:pt x="155" y="101"/>
                    </a:cubicBezTo>
                    <a:cubicBezTo>
                      <a:pt x="144" y="39"/>
                      <a:pt x="144" y="39"/>
                      <a:pt x="144" y="39"/>
                    </a:cubicBezTo>
                    <a:cubicBezTo>
                      <a:pt x="158" y="38"/>
                      <a:pt x="173" y="40"/>
                      <a:pt x="188" y="45"/>
                    </a:cubicBezTo>
                    <a:cubicBezTo>
                      <a:pt x="241" y="65"/>
                      <a:pt x="271" y="121"/>
                      <a:pt x="258" y="175"/>
                    </a:cubicBezTo>
                    <a:close/>
                    <a:moveTo>
                      <a:pt x="46" y="113"/>
                    </a:moveTo>
                    <a:cubicBezTo>
                      <a:pt x="58" y="78"/>
                      <a:pt x="86" y="53"/>
                      <a:pt x="118" y="44"/>
                    </a:cubicBezTo>
                    <a:cubicBezTo>
                      <a:pt x="129" y="105"/>
                      <a:pt x="129" y="105"/>
                      <a:pt x="129" y="105"/>
                    </a:cubicBezTo>
                    <a:cubicBezTo>
                      <a:pt x="117" y="110"/>
                      <a:pt x="108" y="120"/>
                      <a:pt x="103" y="133"/>
                    </a:cubicBezTo>
                    <a:cubicBezTo>
                      <a:pt x="99" y="146"/>
                      <a:pt x="100" y="159"/>
                      <a:pt x="105" y="171"/>
                    </a:cubicBezTo>
                    <a:cubicBezTo>
                      <a:pt x="57" y="211"/>
                      <a:pt x="57" y="211"/>
                      <a:pt x="57" y="211"/>
                    </a:cubicBezTo>
                    <a:cubicBezTo>
                      <a:pt x="39" y="183"/>
                      <a:pt x="33" y="147"/>
                      <a:pt x="46" y="113"/>
                    </a:cubicBezTo>
                    <a:close/>
                  </a:path>
                </a:pathLst>
              </a:custGeom>
              <a:solidFill>
                <a:srgbClr val="DCDBDB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0" name="ïsḷiďe">
                <a:extLst>
                  <a:ext uri="{FF2B5EF4-FFF2-40B4-BE49-F238E27FC236}">
                    <a16:creationId xmlns:a16="http://schemas.microsoft.com/office/drawing/2014/main" id="{7720F957-F9BD-4E47-9A6B-0B1AC64AD8CC}"/>
                  </a:ext>
                </a:extLst>
              </p:cNvPr>
              <p:cNvSpPr/>
              <p:nvPr/>
            </p:nvSpPr>
            <p:spPr bwMode="auto">
              <a:xfrm>
                <a:off x="4055" y="1819"/>
                <a:ext cx="64" cy="52"/>
              </a:xfrm>
              <a:custGeom>
                <a:avLst/>
                <a:gdLst/>
                <a:ahLst/>
                <a:cxnLst>
                  <a:cxn ang="0">
                    <a:pos x="12" y="44"/>
                  </a:cxn>
                  <a:cxn ang="0">
                    <a:pos x="3" y="39"/>
                  </a:cxn>
                  <a:cxn ang="0">
                    <a:pos x="6" y="23"/>
                  </a:cxn>
                  <a:cxn ang="0">
                    <a:pos x="19" y="14"/>
                  </a:cxn>
                  <a:cxn ang="0">
                    <a:pos x="20" y="13"/>
                  </a:cxn>
                  <a:cxn ang="0">
                    <a:pos x="34" y="4"/>
                  </a:cxn>
                  <a:cxn ang="0">
                    <a:pos x="50" y="6"/>
                  </a:cxn>
                  <a:cxn ang="0">
                    <a:pos x="47" y="22"/>
                  </a:cxn>
                  <a:cxn ang="0">
                    <a:pos x="33" y="31"/>
                  </a:cxn>
                  <a:cxn ang="0">
                    <a:pos x="33" y="32"/>
                  </a:cxn>
                  <a:cxn ang="0">
                    <a:pos x="19" y="42"/>
                  </a:cxn>
                  <a:cxn ang="0">
                    <a:pos x="12" y="44"/>
                  </a:cxn>
                </a:cxnLst>
                <a:rect l="0" t="0" r="r" b="b"/>
                <a:pathLst>
                  <a:path w="53" h="44">
                    <a:moveTo>
                      <a:pt x="12" y="44"/>
                    </a:moveTo>
                    <a:cubicBezTo>
                      <a:pt x="9" y="44"/>
                      <a:pt x="5" y="42"/>
                      <a:pt x="3" y="39"/>
                    </a:cubicBezTo>
                    <a:cubicBezTo>
                      <a:pt x="0" y="34"/>
                      <a:pt x="1" y="27"/>
                      <a:pt x="6" y="23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20" y="14"/>
                      <a:pt x="20" y="13"/>
                      <a:pt x="20" y="13"/>
                    </a:cubicBezTo>
                    <a:cubicBezTo>
                      <a:pt x="25" y="10"/>
                      <a:pt x="29" y="7"/>
                      <a:pt x="34" y="4"/>
                    </a:cubicBezTo>
                    <a:cubicBezTo>
                      <a:pt x="39" y="0"/>
                      <a:pt x="46" y="1"/>
                      <a:pt x="50" y="6"/>
                    </a:cubicBezTo>
                    <a:cubicBezTo>
                      <a:pt x="53" y="11"/>
                      <a:pt x="52" y="18"/>
                      <a:pt x="47" y="22"/>
                    </a:cubicBezTo>
                    <a:cubicBezTo>
                      <a:pt x="43" y="25"/>
                      <a:pt x="38" y="28"/>
                      <a:pt x="33" y="31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7" y="43"/>
                      <a:pt x="15" y="44"/>
                      <a:pt x="12" y="44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1" name="îş1îḓé">
                <a:extLst>
                  <a:ext uri="{FF2B5EF4-FFF2-40B4-BE49-F238E27FC236}">
                    <a16:creationId xmlns:a16="http://schemas.microsoft.com/office/drawing/2014/main" id="{7F5128F2-78F2-4E8A-8AFA-141A7B8AE59D}"/>
                  </a:ext>
                </a:extLst>
              </p:cNvPr>
              <p:cNvSpPr/>
              <p:nvPr/>
            </p:nvSpPr>
            <p:spPr bwMode="auto">
              <a:xfrm>
                <a:off x="2196" y="945"/>
                <a:ext cx="1857" cy="1965"/>
              </a:xfrm>
              <a:custGeom>
                <a:avLst/>
                <a:gdLst/>
                <a:ahLst/>
                <a:cxnLst>
                  <a:cxn ang="0">
                    <a:pos x="253" y="1627"/>
                  </a:cxn>
                  <a:cxn ang="0">
                    <a:pos x="311" y="1628"/>
                  </a:cxn>
                  <a:cxn ang="0">
                    <a:pos x="148" y="1594"/>
                  </a:cxn>
                  <a:cxn ang="0">
                    <a:pos x="363" y="1579"/>
                  </a:cxn>
                  <a:cxn ang="0">
                    <a:pos x="80" y="1576"/>
                  </a:cxn>
                  <a:cxn ang="0">
                    <a:pos x="387" y="1576"/>
                  </a:cxn>
                  <a:cxn ang="0">
                    <a:pos x="64" y="1554"/>
                  </a:cxn>
                  <a:cxn ang="0">
                    <a:pos x="64" y="1554"/>
                  </a:cxn>
                  <a:cxn ang="0">
                    <a:pos x="459" y="1540"/>
                  </a:cxn>
                  <a:cxn ang="0">
                    <a:pos x="542" y="1482"/>
                  </a:cxn>
                  <a:cxn ang="0">
                    <a:pos x="29" y="1450"/>
                  </a:cxn>
                  <a:cxn ang="0">
                    <a:pos x="584" y="1425"/>
                  </a:cxn>
                  <a:cxn ang="0">
                    <a:pos x="0" y="1396"/>
                  </a:cxn>
                  <a:cxn ang="0">
                    <a:pos x="12" y="1431"/>
                  </a:cxn>
                  <a:cxn ang="0">
                    <a:pos x="625" y="1425"/>
                  </a:cxn>
                  <a:cxn ang="0">
                    <a:pos x="708" y="1367"/>
                  </a:cxn>
                  <a:cxn ang="0">
                    <a:pos x="27" y="1309"/>
                  </a:cxn>
                  <a:cxn ang="0">
                    <a:pos x="751" y="1310"/>
                  </a:cxn>
                  <a:cxn ang="0">
                    <a:pos x="779" y="1290"/>
                  </a:cxn>
                  <a:cxn ang="0">
                    <a:pos x="32" y="1299"/>
                  </a:cxn>
                  <a:cxn ang="0">
                    <a:pos x="841" y="1272"/>
                  </a:cxn>
                  <a:cxn ang="0">
                    <a:pos x="841" y="1272"/>
                  </a:cxn>
                  <a:cxn ang="0">
                    <a:pos x="80" y="1235"/>
                  </a:cxn>
                  <a:cxn ang="0">
                    <a:pos x="930" y="1213"/>
                  </a:cxn>
                  <a:cxn ang="0">
                    <a:pos x="989" y="1158"/>
                  </a:cxn>
                  <a:cxn ang="0">
                    <a:pos x="109" y="1135"/>
                  </a:cxn>
                  <a:cxn ang="0">
                    <a:pos x="1001" y="1136"/>
                  </a:cxn>
                  <a:cxn ang="0">
                    <a:pos x="129" y="1120"/>
                  </a:cxn>
                  <a:cxn ang="0">
                    <a:pos x="1063" y="1118"/>
                  </a:cxn>
                  <a:cxn ang="0">
                    <a:pos x="1063" y="1118"/>
                  </a:cxn>
                  <a:cxn ang="0">
                    <a:pos x="1125" y="1078"/>
                  </a:cxn>
                  <a:cxn ang="0">
                    <a:pos x="194" y="1027"/>
                  </a:cxn>
                  <a:cxn ang="0">
                    <a:pos x="1211" y="1004"/>
                  </a:cxn>
                  <a:cxn ang="0">
                    <a:pos x="206" y="956"/>
                  </a:cxn>
                  <a:cxn ang="0">
                    <a:pos x="1223" y="982"/>
                  </a:cxn>
                  <a:cxn ang="0">
                    <a:pos x="1276" y="959"/>
                  </a:cxn>
                  <a:cxn ang="0">
                    <a:pos x="232" y="944"/>
                  </a:cxn>
                  <a:cxn ang="0">
                    <a:pos x="232" y="944"/>
                  </a:cxn>
                  <a:cxn ang="0">
                    <a:pos x="1347" y="924"/>
                  </a:cxn>
                  <a:cxn ang="0">
                    <a:pos x="1430" y="866"/>
                  </a:cxn>
                  <a:cxn ang="0">
                    <a:pos x="287" y="833"/>
                  </a:cxn>
                  <a:cxn ang="0">
                    <a:pos x="1473" y="809"/>
                  </a:cxn>
                  <a:cxn ang="0">
                    <a:pos x="288" y="808"/>
                  </a:cxn>
                  <a:cxn ang="0">
                    <a:pos x="1498" y="805"/>
                  </a:cxn>
                  <a:cxn ang="0">
                    <a:pos x="330" y="766"/>
                  </a:cxn>
                  <a:cxn ang="0">
                    <a:pos x="330" y="766"/>
                  </a:cxn>
                  <a:cxn ang="0">
                    <a:pos x="373" y="700"/>
                  </a:cxn>
                  <a:cxn ang="0">
                    <a:pos x="421" y="611"/>
                  </a:cxn>
                  <a:cxn ang="0">
                    <a:pos x="450" y="537"/>
                  </a:cxn>
                  <a:cxn ang="0">
                    <a:pos x="467" y="482"/>
                  </a:cxn>
                  <a:cxn ang="0">
                    <a:pos x="483" y="452"/>
                  </a:cxn>
                  <a:cxn ang="0">
                    <a:pos x="520" y="408"/>
                  </a:cxn>
                  <a:cxn ang="0">
                    <a:pos x="558" y="350"/>
                  </a:cxn>
                  <a:cxn ang="0">
                    <a:pos x="558" y="350"/>
                  </a:cxn>
                  <a:cxn ang="0">
                    <a:pos x="601" y="285"/>
                  </a:cxn>
                  <a:cxn ang="0">
                    <a:pos x="650" y="196"/>
                  </a:cxn>
                  <a:cxn ang="0">
                    <a:pos x="678" y="121"/>
                  </a:cxn>
                  <a:cxn ang="0">
                    <a:pos x="695" y="66"/>
                  </a:cxn>
                  <a:cxn ang="0">
                    <a:pos x="711" y="37"/>
                  </a:cxn>
                </a:cxnLst>
                <a:rect l="0" t="0" r="r" b="b"/>
                <a:pathLst>
                  <a:path w="1548" h="1638">
                    <a:moveTo>
                      <a:pt x="241" y="1638"/>
                    </a:moveTo>
                    <a:cubicBezTo>
                      <a:pt x="241" y="1638"/>
                      <a:pt x="241" y="1638"/>
                      <a:pt x="241" y="1638"/>
                    </a:cubicBezTo>
                    <a:cubicBezTo>
                      <a:pt x="229" y="1638"/>
                      <a:pt x="217" y="1637"/>
                      <a:pt x="206" y="1635"/>
                    </a:cubicBezTo>
                    <a:cubicBezTo>
                      <a:pt x="200" y="1634"/>
                      <a:pt x="195" y="1629"/>
                      <a:pt x="196" y="1623"/>
                    </a:cubicBezTo>
                    <a:cubicBezTo>
                      <a:pt x="197" y="1616"/>
                      <a:pt x="203" y="1612"/>
                      <a:pt x="209" y="1613"/>
                    </a:cubicBezTo>
                    <a:cubicBezTo>
                      <a:pt x="220" y="1615"/>
                      <a:pt x="230" y="1615"/>
                      <a:pt x="241" y="1615"/>
                    </a:cubicBezTo>
                    <a:cubicBezTo>
                      <a:pt x="247" y="1615"/>
                      <a:pt x="253" y="1621"/>
                      <a:pt x="253" y="1627"/>
                    </a:cubicBezTo>
                    <a:cubicBezTo>
                      <a:pt x="252" y="1633"/>
                      <a:pt x="247" y="1638"/>
                      <a:pt x="241" y="1638"/>
                    </a:cubicBezTo>
                    <a:close/>
                    <a:moveTo>
                      <a:pt x="275" y="1636"/>
                    </a:moveTo>
                    <a:cubicBezTo>
                      <a:pt x="269" y="1636"/>
                      <a:pt x="264" y="1632"/>
                      <a:pt x="264" y="1626"/>
                    </a:cubicBezTo>
                    <a:cubicBezTo>
                      <a:pt x="263" y="1620"/>
                      <a:pt x="267" y="1614"/>
                      <a:pt x="273" y="1613"/>
                    </a:cubicBezTo>
                    <a:cubicBezTo>
                      <a:pt x="284" y="1612"/>
                      <a:pt x="294" y="1609"/>
                      <a:pt x="305" y="1606"/>
                    </a:cubicBezTo>
                    <a:cubicBezTo>
                      <a:pt x="311" y="1604"/>
                      <a:pt x="317" y="1608"/>
                      <a:pt x="319" y="1614"/>
                    </a:cubicBezTo>
                    <a:cubicBezTo>
                      <a:pt x="320" y="1620"/>
                      <a:pt x="317" y="1626"/>
                      <a:pt x="311" y="1628"/>
                    </a:cubicBezTo>
                    <a:cubicBezTo>
                      <a:pt x="300" y="1631"/>
                      <a:pt x="288" y="1634"/>
                      <a:pt x="276" y="1636"/>
                    </a:cubicBezTo>
                    <a:cubicBezTo>
                      <a:pt x="276" y="1636"/>
                      <a:pt x="275" y="1636"/>
                      <a:pt x="275" y="1636"/>
                    </a:cubicBezTo>
                    <a:close/>
                    <a:moveTo>
                      <a:pt x="175" y="1628"/>
                    </a:moveTo>
                    <a:cubicBezTo>
                      <a:pt x="174" y="1628"/>
                      <a:pt x="172" y="1628"/>
                      <a:pt x="171" y="1628"/>
                    </a:cubicBezTo>
                    <a:cubicBezTo>
                      <a:pt x="160" y="1624"/>
                      <a:pt x="149" y="1620"/>
                      <a:pt x="138" y="1615"/>
                    </a:cubicBezTo>
                    <a:cubicBezTo>
                      <a:pt x="133" y="1612"/>
                      <a:pt x="130" y="1605"/>
                      <a:pt x="133" y="1600"/>
                    </a:cubicBezTo>
                    <a:cubicBezTo>
                      <a:pt x="136" y="1594"/>
                      <a:pt x="142" y="1592"/>
                      <a:pt x="148" y="1594"/>
                    </a:cubicBezTo>
                    <a:cubicBezTo>
                      <a:pt x="158" y="1599"/>
                      <a:pt x="168" y="1603"/>
                      <a:pt x="178" y="1606"/>
                    </a:cubicBezTo>
                    <a:cubicBezTo>
                      <a:pt x="184" y="1608"/>
                      <a:pt x="187" y="1614"/>
                      <a:pt x="185" y="1620"/>
                    </a:cubicBezTo>
                    <a:cubicBezTo>
                      <a:pt x="184" y="1625"/>
                      <a:pt x="179" y="1628"/>
                      <a:pt x="175" y="1628"/>
                    </a:cubicBezTo>
                    <a:close/>
                    <a:moveTo>
                      <a:pt x="339" y="1616"/>
                    </a:moveTo>
                    <a:cubicBezTo>
                      <a:pt x="335" y="1616"/>
                      <a:pt x="331" y="1614"/>
                      <a:pt x="329" y="1610"/>
                    </a:cubicBezTo>
                    <a:cubicBezTo>
                      <a:pt x="326" y="1604"/>
                      <a:pt x="329" y="1597"/>
                      <a:pt x="335" y="1595"/>
                    </a:cubicBezTo>
                    <a:cubicBezTo>
                      <a:pt x="344" y="1590"/>
                      <a:pt x="354" y="1585"/>
                      <a:pt x="363" y="1579"/>
                    </a:cubicBezTo>
                    <a:cubicBezTo>
                      <a:pt x="368" y="1576"/>
                      <a:pt x="375" y="1577"/>
                      <a:pt x="378" y="1582"/>
                    </a:cubicBezTo>
                    <a:cubicBezTo>
                      <a:pt x="382" y="1588"/>
                      <a:pt x="380" y="1595"/>
                      <a:pt x="375" y="1598"/>
                    </a:cubicBezTo>
                    <a:cubicBezTo>
                      <a:pt x="365" y="1605"/>
                      <a:pt x="355" y="1610"/>
                      <a:pt x="344" y="1615"/>
                    </a:cubicBezTo>
                    <a:cubicBezTo>
                      <a:pt x="343" y="1616"/>
                      <a:pt x="341" y="1616"/>
                      <a:pt x="339" y="1616"/>
                    </a:cubicBezTo>
                    <a:close/>
                    <a:moveTo>
                      <a:pt x="114" y="1599"/>
                    </a:moveTo>
                    <a:cubicBezTo>
                      <a:pt x="112" y="1599"/>
                      <a:pt x="109" y="1599"/>
                      <a:pt x="107" y="1597"/>
                    </a:cubicBezTo>
                    <a:cubicBezTo>
                      <a:pt x="98" y="1591"/>
                      <a:pt x="88" y="1583"/>
                      <a:pt x="80" y="1576"/>
                    </a:cubicBezTo>
                    <a:cubicBezTo>
                      <a:pt x="75" y="1571"/>
                      <a:pt x="75" y="1564"/>
                      <a:pt x="79" y="1560"/>
                    </a:cubicBezTo>
                    <a:cubicBezTo>
                      <a:pt x="83" y="1555"/>
                      <a:pt x="90" y="1555"/>
                      <a:pt x="95" y="1559"/>
                    </a:cubicBezTo>
                    <a:cubicBezTo>
                      <a:pt x="103" y="1566"/>
                      <a:pt x="111" y="1573"/>
                      <a:pt x="120" y="1578"/>
                    </a:cubicBezTo>
                    <a:cubicBezTo>
                      <a:pt x="125" y="1582"/>
                      <a:pt x="127" y="1589"/>
                      <a:pt x="123" y="1594"/>
                    </a:cubicBezTo>
                    <a:cubicBezTo>
                      <a:pt x="121" y="1597"/>
                      <a:pt x="117" y="1599"/>
                      <a:pt x="114" y="1599"/>
                    </a:cubicBezTo>
                    <a:close/>
                    <a:moveTo>
                      <a:pt x="397" y="1581"/>
                    </a:moveTo>
                    <a:cubicBezTo>
                      <a:pt x="393" y="1581"/>
                      <a:pt x="389" y="1579"/>
                      <a:pt x="387" y="1576"/>
                    </a:cubicBezTo>
                    <a:cubicBezTo>
                      <a:pt x="384" y="1571"/>
                      <a:pt x="385" y="1564"/>
                      <a:pt x="390" y="1560"/>
                    </a:cubicBezTo>
                    <a:cubicBezTo>
                      <a:pt x="418" y="1541"/>
                      <a:pt x="418" y="1541"/>
                      <a:pt x="418" y="1541"/>
                    </a:cubicBezTo>
                    <a:cubicBezTo>
                      <a:pt x="423" y="1537"/>
                      <a:pt x="430" y="1539"/>
                      <a:pt x="434" y="1544"/>
                    </a:cubicBezTo>
                    <a:cubicBezTo>
                      <a:pt x="437" y="1549"/>
                      <a:pt x="436" y="1556"/>
                      <a:pt x="431" y="1559"/>
                    </a:cubicBezTo>
                    <a:cubicBezTo>
                      <a:pt x="403" y="1579"/>
                      <a:pt x="403" y="1579"/>
                      <a:pt x="403" y="1579"/>
                    </a:cubicBezTo>
                    <a:cubicBezTo>
                      <a:pt x="401" y="1580"/>
                      <a:pt x="399" y="1581"/>
                      <a:pt x="397" y="1581"/>
                    </a:cubicBezTo>
                    <a:close/>
                    <a:moveTo>
                      <a:pt x="64" y="1554"/>
                    </a:moveTo>
                    <a:cubicBezTo>
                      <a:pt x="61" y="1554"/>
                      <a:pt x="57" y="1553"/>
                      <a:pt x="55" y="1550"/>
                    </a:cubicBezTo>
                    <a:cubicBezTo>
                      <a:pt x="48" y="1541"/>
                      <a:pt x="41" y="1531"/>
                      <a:pt x="35" y="1521"/>
                    </a:cubicBezTo>
                    <a:cubicBezTo>
                      <a:pt x="31" y="1516"/>
                      <a:pt x="33" y="1509"/>
                      <a:pt x="38" y="1506"/>
                    </a:cubicBezTo>
                    <a:cubicBezTo>
                      <a:pt x="44" y="1502"/>
                      <a:pt x="51" y="1504"/>
                      <a:pt x="54" y="1509"/>
                    </a:cubicBezTo>
                    <a:cubicBezTo>
                      <a:pt x="60" y="1518"/>
                      <a:pt x="66" y="1527"/>
                      <a:pt x="73" y="1536"/>
                    </a:cubicBezTo>
                    <a:cubicBezTo>
                      <a:pt x="77" y="1540"/>
                      <a:pt x="76" y="1547"/>
                      <a:pt x="71" y="1551"/>
                    </a:cubicBezTo>
                    <a:cubicBezTo>
                      <a:pt x="69" y="1553"/>
                      <a:pt x="66" y="1554"/>
                      <a:pt x="64" y="1554"/>
                    </a:cubicBezTo>
                    <a:close/>
                    <a:moveTo>
                      <a:pt x="452" y="1542"/>
                    </a:moveTo>
                    <a:cubicBezTo>
                      <a:pt x="449" y="1542"/>
                      <a:pt x="445" y="1540"/>
                      <a:pt x="443" y="1537"/>
                    </a:cubicBezTo>
                    <a:cubicBezTo>
                      <a:pt x="439" y="1532"/>
                      <a:pt x="440" y="1525"/>
                      <a:pt x="446" y="1522"/>
                    </a:cubicBezTo>
                    <a:cubicBezTo>
                      <a:pt x="473" y="1502"/>
                      <a:pt x="473" y="1502"/>
                      <a:pt x="473" y="1502"/>
                    </a:cubicBezTo>
                    <a:cubicBezTo>
                      <a:pt x="479" y="1499"/>
                      <a:pt x="486" y="1500"/>
                      <a:pt x="489" y="1505"/>
                    </a:cubicBezTo>
                    <a:cubicBezTo>
                      <a:pt x="493" y="1510"/>
                      <a:pt x="491" y="1517"/>
                      <a:pt x="486" y="1521"/>
                    </a:cubicBezTo>
                    <a:cubicBezTo>
                      <a:pt x="459" y="1540"/>
                      <a:pt x="459" y="1540"/>
                      <a:pt x="459" y="1540"/>
                    </a:cubicBezTo>
                    <a:cubicBezTo>
                      <a:pt x="457" y="1542"/>
                      <a:pt x="454" y="1542"/>
                      <a:pt x="452" y="1542"/>
                    </a:cubicBezTo>
                    <a:close/>
                    <a:moveTo>
                      <a:pt x="508" y="1504"/>
                    </a:moveTo>
                    <a:cubicBezTo>
                      <a:pt x="504" y="1504"/>
                      <a:pt x="501" y="1502"/>
                      <a:pt x="498" y="1499"/>
                    </a:cubicBezTo>
                    <a:cubicBezTo>
                      <a:pt x="495" y="1494"/>
                      <a:pt x="496" y="1487"/>
                      <a:pt x="501" y="1483"/>
                    </a:cubicBezTo>
                    <a:cubicBezTo>
                      <a:pt x="529" y="1464"/>
                      <a:pt x="529" y="1464"/>
                      <a:pt x="529" y="1464"/>
                    </a:cubicBezTo>
                    <a:cubicBezTo>
                      <a:pt x="534" y="1460"/>
                      <a:pt x="541" y="1461"/>
                      <a:pt x="545" y="1467"/>
                    </a:cubicBezTo>
                    <a:cubicBezTo>
                      <a:pt x="548" y="1472"/>
                      <a:pt x="547" y="1479"/>
                      <a:pt x="542" y="1482"/>
                    </a:cubicBezTo>
                    <a:cubicBezTo>
                      <a:pt x="514" y="1502"/>
                      <a:pt x="514" y="1502"/>
                      <a:pt x="514" y="1502"/>
                    </a:cubicBezTo>
                    <a:cubicBezTo>
                      <a:pt x="512" y="1503"/>
                      <a:pt x="510" y="1504"/>
                      <a:pt x="508" y="1504"/>
                    </a:cubicBezTo>
                    <a:close/>
                    <a:moveTo>
                      <a:pt x="29" y="1497"/>
                    </a:moveTo>
                    <a:cubicBezTo>
                      <a:pt x="25" y="1497"/>
                      <a:pt x="20" y="1494"/>
                      <a:pt x="19" y="1490"/>
                    </a:cubicBezTo>
                    <a:cubicBezTo>
                      <a:pt x="14" y="1479"/>
                      <a:pt x="10" y="1467"/>
                      <a:pt x="7" y="1456"/>
                    </a:cubicBezTo>
                    <a:cubicBezTo>
                      <a:pt x="6" y="1450"/>
                      <a:pt x="9" y="1444"/>
                      <a:pt x="15" y="1442"/>
                    </a:cubicBezTo>
                    <a:cubicBezTo>
                      <a:pt x="21" y="1441"/>
                      <a:pt x="28" y="1444"/>
                      <a:pt x="29" y="1450"/>
                    </a:cubicBezTo>
                    <a:cubicBezTo>
                      <a:pt x="32" y="1461"/>
                      <a:pt x="35" y="1471"/>
                      <a:pt x="39" y="1481"/>
                    </a:cubicBezTo>
                    <a:cubicBezTo>
                      <a:pt x="42" y="1487"/>
                      <a:pt x="39" y="1493"/>
                      <a:pt x="33" y="1496"/>
                    </a:cubicBezTo>
                    <a:cubicBezTo>
                      <a:pt x="32" y="1496"/>
                      <a:pt x="30" y="1497"/>
                      <a:pt x="29" y="1497"/>
                    </a:cubicBezTo>
                    <a:close/>
                    <a:moveTo>
                      <a:pt x="563" y="1465"/>
                    </a:moveTo>
                    <a:cubicBezTo>
                      <a:pt x="560" y="1465"/>
                      <a:pt x="556" y="1463"/>
                      <a:pt x="554" y="1460"/>
                    </a:cubicBezTo>
                    <a:cubicBezTo>
                      <a:pt x="550" y="1455"/>
                      <a:pt x="552" y="1448"/>
                      <a:pt x="557" y="1444"/>
                    </a:cubicBezTo>
                    <a:cubicBezTo>
                      <a:pt x="584" y="1425"/>
                      <a:pt x="584" y="1425"/>
                      <a:pt x="584" y="1425"/>
                    </a:cubicBezTo>
                    <a:cubicBezTo>
                      <a:pt x="590" y="1422"/>
                      <a:pt x="597" y="1423"/>
                      <a:pt x="600" y="1428"/>
                    </a:cubicBezTo>
                    <a:cubicBezTo>
                      <a:pt x="604" y="1433"/>
                      <a:pt x="603" y="1440"/>
                      <a:pt x="597" y="1444"/>
                    </a:cubicBezTo>
                    <a:cubicBezTo>
                      <a:pt x="570" y="1463"/>
                      <a:pt x="570" y="1463"/>
                      <a:pt x="570" y="1463"/>
                    </a:cubicBezTo>
                    <a:cubicBezTo>
                      <a:pt x="568" y="1464"/>
                      <a:pt x="565" y="1465"/>
                      <a:pt x="563" y="1465"/>
                    </a:cubicBezTo>
                    <a:close/>
                    <a:moveTo>
                      <a:pt x="12" y="1431"/>
                    </a:moveTo>
                    <a:cubicBezTo>
                      <a:pt x="7" y="1431"/>
                      <a:pt x="2" y="1427"/>
                      <a:pt x="1" y="1421"/>
                    </a:cubicBezTo>
                    <a:cubicBezTo>
                      <a:pt x="0" y="1413"/>
                      <a:pt x="0" y="1404"/>
                      <a:pt x="0" y="1396"/>
                    </a:cubicBezTo>
                    <a:cubicBezTo>
                      <a:pt x="0" y="1392"/>
                      <a:pt x="0" y="1389"/>
                      <a:pt x="0" y="1386"/>
                    </a:cubicBezTo>
                    <a:cubicBezTo>
                      <a:pt x="0" y="1380"/>
                      <a:pt x="5" y="1375"/>
                      <a:pt x="12" y="1375"/>
                    </a:cubicBezTo>
                    <a:cubicBezTo>
                      <a:pt x="18" y="1375"/>
                      <a:pt x="23" y="1380"/>
                      <a:pt x="23" y="1387"/>
                    </a:cubicBezTo>
                    <a:cubicBezTo>
                      <a:pt x="22" y="1390"/>
                      <a:pt x="22" y="1393"/>
                      <a:pt x="22" y="1396"/>
                    </a:cubicBezTo>
                    <a:cubicBezTo>
                      <a:pt x="22" y="1403"/>
                      <a:pt x="23" y="1411"/>
                      <a:pt x="24" y="1419"/>
                    </a:cubicBezTo>
                    <a:cubicBezTo>
                      <a:pt x="24" y="1425"/>
                      <a:pt x="20" y="1431"/>
                      <a:pt x="13" y="1431"/>
                    </a:cubicBezTo>
                    <a:cubicBezTo>
                      <a:pt x="13" y="1431"/>
                      <a:pt x="13" y="1431"/>
                      <a:pt x="12" y="1431"/>
                    </a:cubicBezTo>
                    <a:close/>
                    <a:moveTo>
                      <a:pt x="619" y="1427"/>
                    </a:moveTo>
                    <a:cubicBezTo>
                      <a:pt x="615" y="1427"/>
                      <a:pt x="612" y="1425"/>
                      <a:pt x="609" y="1422"/>
                    </a:cubicBezTo>
                    <a:cubicBezTo>
                      <a:pt x="606" y="1417"/>
                      <a:pt x="607" y="1410"/>
                      <a:pt x="612" y="1406"/>
                    </a:cubicBezTo>
                    <a:cubicBezTo>
                      <a:pt x="640" y="1387"/>
                      <a:pt x="640" y="1387"/>
                      <a:pt x="640" y="1387"/>
                    </a:cubicBezTo>
                    <a:cubicBezTo>
                      <a:pt x="645" y="1383"/>
                      <a:pt x="652" y="1384"/>
                      <a:pt x="656" y="1390"/>
                    </a:cubicBezTo>
                    <a:cubicBezTo>
                      <a:pt x="659" y="1395"/>
                      <a:pt x="658" y="1402"/>
                      <a:pt x="653" y="1405"/>
                    </a:cubicBezTo>
                    <a:cubicBezTo>
                      <a:pt x="625" y="1425"/>
                      <a:pt x="625" y="1425"/>
                      <a:pt x="625" y="1425"/>
                    </a:cubicBezTo>
                    <a:cubicBezTo>
                      <a:pt x="623" y="1426"/>
                      <a:pt x="621" y="1427"/>
                      <a:pt x="619" y="1427"/>
                    </a:cubicBezTo>
                    <a:close/>
                    <a:moveTo>
                      <a:pt x="674" y="1388"/>
                    </a:moveTo>
                    <a:cubicBezTo>
                      <a:pt x="671" y="1388"/>
                      <a:pt x="667" y="1386"/>
                      <a:pt x="665" y="1383"/>
                    </a:cubicBezTo>
                    <a:cubicBezTo>
                      <a:pt x="661" y="1378"/>
                      <a:pt x="663" y="1371"/>
                      <a:pt x="668" y="1367"/>
                    </a:cubicBezTo>
                    <a:cubicBezTo>
                      <a:pt x="695" y="1348"/>
                      <a:pt x="695" y="1348"/>
                      <a:pt x="695" y="1348"/>
                    </a:cubicBezTo>
                    <a:cubicBezTo>
                      <a:pt x="701" y="1345"/>
                      <a:pt x="708" y="1346"/>
                      <a:pt x="711" y="1351"/>
                    </a:cubicBezTo>
                    <a:cubicBezTo>
                      <a:pt x="715" y="1356"/>
                      <a:pt x="714" y="1363"/>
                      <a:pt x="708" y="1367"/>
                    </a:cubicBezTo>
                    <a:cubicBezTo>
                      <a:pt x="681" y="1386"/>
                      <a:pt x="681" y="1386"/>
                      <a:pt x="681" y="1386"/>
                    </a:cubicBezTo>
                    <a:cubicBezTo>
                      <a:pt x="679" y="1387"/>
                      <a:pt x="676" y="1388"/>
                      <a:pt x="674" y="1388"/>
                    </a:cubicBezTo>
                    <a:close/>
                    <a:moveTo>
                      <a:pt x="15" y="1364"/>
                    </a:moveTo>
                    <a:cubicBezTo>
                      <a:pt x="14" y="1364"/>
                      <a:pt x="14" y="1364"/>
                      <a:pt x="13" y="1364"/>
                    </a:cubicBezTo>
                    <a:cubicBezTo>
                      <a:pt x="7" y="1363"/>
                      <a:pt x="3" y="1357"/>
                      <a:pt x="4" y="1351"/>
                    </a:cubicBezTo>
                    <a:cubicBezTo>
                      <a:pt x="6" y="1339"/>
                      <a:pt x="9" y="1327"/>
                      <a:pt x="13" y="1316"/>
                    </a:cubicBezTo>
                    <a:cubicBezTo>
                      <a:pt x="15" y="1310"/>
                      <a:pt x="21" y="1307"/>
                      <a:pt x="27" y="1309"/>
                    </a:cubicBezTo>
                    <a:cubicBezTo>
                      <a:pt x="33" y="1311"/>
                      <a:pt x="36" y="1318"/>
                      <a:pt x="34" y="1324"/>
                    </a:cubicBezTo>
                    <a:cubicBezTo>
                      <a:pt x="31" y="1334"/>
                      <a:pt x="28" y="1344"/>
                      <a:pt x="26" y="1355"/>
                    </a:cubicBezTo>
                    <a:cubicBezTo>
                      <a:pt x="25" y="1360"/>
                      <a:pt x="20" y="1364"/>
                      <a:pt x="15" y="1364"/>
                    </a:cubicBezTo>
                    <a:close/>
                    <a:moveTo>
                      <a:pt x="730" y="1350"/>
                    </a:moveTo>
                    <a:cubicBezTo>
                      <a:pt x="726" y="1350"/>
                      <a:pt x="723" y="1348"/>
                      <a:pt x="720" y="1345"/>
                    </a:cubicBezTo>
                    <a:cubicBezTo>
                      <a:pt x="717" y="1340"/>
                      <a:pt x="718" y="1332"/>
                      <a:pt x="723" y="1329"/>
                    </a:cubicBezTo>
                    <a:cubicBezTo>
                      <a:pt x="751" y="1310"/>
                      <a:pt x="751" y="1310"/>
                      <a:pt x="751" y="1310"/>
                    </a:cubicBezTo>
                    <a:cubicBezTo>
                      <a:pt x="756" y="1306"/>
                      <a:pt x="763" y="1307"/>
                      <a:pt x="767" y="1312"/>
                    </a:cubicBezTo>
                    <a:cubicBezTo>
                      <a:pt x="770" y="1318"/>
                      <a:pt x="769" y="1325"/>
                      <a:pt x="764" y="1328"/>
                    </a:cubicBezTo>
                    <a:cubicBezTo>
                      <a:pt x="736" y="1348"/>
                      <a:pt x="736" y="1348"/>
                      <a:pt x="736" y="1348"/>
                    </a:cubicBezTo>
                    <a:cubicBezTo>
                      <a:pt x="734" y="1349"/>
                      <a:pt x="732" y="1350"/>
                      <a:pt x="730" y="1350"/>
                    </a:cubicBezTo>
                    <a:close/>
                    <a:moveTo>
                      <a:pt x="785" y="1311"/>
                    </a:moveTo>
                    <a:cubicBezTo>
                      <a:pt x="782" y="1311"/>
                      <a:pt x="778" y="1309"/>
                      <a:pt x="776" y="1306"/>
                    </a:cubicBezTo>
                    <a:cubicBezTo>
                      <a:pt x="772" y="1301"/>
                      <a:pt x="774" y="1294"/>
                      <a:pt x="779" y="1290"/>
                    </a:cubicBezTo>
                    <a:cubicBezTo>
                      <a:pt x="807" y="1271"/>
                      <a:pt x="807" y="1271"/>
                      <a:pt x="807" y="1271"/>
                    </a:cubicBezTo>
                    <a:cubicBezTo>
                      <a:pt x="812" y="1268"/>
                      <a:pt x="819" y="1269"/>
                      <a:pt x="822" y="1274"/>
                    </a:cubicBezTo>
                    <a:cubicBezTo>
                      <a:pt x="826" y="1279"/>
                      <a:pt x="825" y="1286"/>
                      <a:pt x="819" y="1290"/>
                    </a:cubicBezTo>
                    <a:cubicBezTo>
                      <a:pt x="792" y="1309"/>
                      <a:pt x="792" y="1309"/>
                      <a:pt x="792" y="1309"/>
                    </a:cubicBezTo>
                    <a:cubicBezTo>
                      <a:pt x="790" y="1310"/>
                      <a:pt x="787" y="1311"/>
                      <a:pt x="785" y="1311"/>
                    </a:cubicBezTo>
                    <a:close/>
                    <a:moveTo>
                      <a:pt x="37" y="1300"/>
                    </a:moveTo>
                    <a:cubicBezTo>
                      <a:pt x="35" y="1300"/>
                      <a:pt x="33" y="1300"/>
                      <a:pt x="32" y="1299"/>
                    </a:cubicBezTo>
                    <a:cubicBezTo>
                      <a:pt x="26" y="1296"/>
                      <a:pt x="24" y="1289"/>
                      <a:pt x="27" y="1284"/>
                    </a:cubicBezTo>
                    <a:cubicBezTo>
                      <a:pt x="28" y="1281"/>
                      <a:pt x="34" y="1271"/>
                      <a:pt x="43" y="1254"/>
                    </a:cubicBezTo>
                    <a:cubicBezTo>
                      <a:pt x="46" y="1248"/>
                      <a:pt x="53" y="1246"/>
                      <a:pt x="59" y="1249"/>
                    </a:cubicBezTo>
                    <a:cubicBezTo>
                      <a:pt x="64" y="1252"/>
                      <a:pt x="66" y="1259"/>
                      <a:pt x="63" y="1264"/>
                    </a:cubicBezTo>
                    <a:cubicBezTo>
                      <a:pt x="54" y="1281"/>
                      <a:pt x="48" y="1292"/>
                      <a:pt x="47" y="1294"/>
                    </a:cubicBezTo>
                    <a:cubicBezTo>
                      <a:pt x="45" y="1298"/>
                      <a:pt x="41" y="1300"/>
                      <a:pt x="37" y="1300"/>
                    </a:cubicBezTo>
                    <a:close/>
                    <a:moveTo>
                      <a:pt x="841" y="1272"/>
                    </a:moveTo>
                    <a:cubicBezTo>
                      <a:pt x="837" y="1272"/>
                      <a:pt x="834" y="1271"/>
                      <a:pt x="831" y="1268"/>
                    </a:cubicBezTo>
                    <a:cubicBezTo>
                      <a:pt x="828" y="1262"/>
                      <a:pt x="829" y="1255"/>
                      <a:pt x="834" y="1252"/>
                    </a:cubicBezTo>
                    <a:cubicBezTo>
                      <a:pt x="862" y="1233"/>
                      <a:pt x="862" y="1233"/>
                      <a:pt x="862" y="1233"/>
                    </a:cubicBezTo>
                    <a:cubicBezTo>
                      <a:pt x="867" y="1229"/>
                      <a:pt x="874" y="1230"/>
                      <a:pt x="878" y="1235"/>
                    </a:cubicBezTo>
                    <a:cubicBezTo>
                      <a:pt x="881" y="1241"/>
                      <a:pt x="880" y="1248"/>
                      <a:pt x="875" y="1251"/>
                    </a:cubicBezTo>
                    <a:cubicBezTo>
                      <a:pt x="847" y="1270"/>
                      <a:pt x="847" y="1270"/>
                      <a:pt x="847" y="1270"/>
                    </a:cubicBezTo>
                    <a:cubicBezTo>
                      <a:pt x="845" y="1272"/>
                      <a:pt x="843" y="1272"/>
                      <a:pt x="841" y="1272"/>
                    </a:cubicBezTo>
                    <a:close/>
                    <a:moveTo>
                      <a:pt x="70" y="1241"/>
                    </a:moveTo>
                    <a:cubicBezTo>
                      <a:pt x="68" y="1241"/>
                      <a:pt x="66" y="1240"/>
                      <a:pt x="64" y="1239"/>
                    </a:cubicBezTo>
                    <a:cubicBezTo>
                      <a:pt x="59" y="1236"/>
                      <a:pt x="57" y="1229"/>
                      <a:pt x="60" y="1224"/>
                    </a:cubicBezTo>
                    <a:cubicBezTo>
                      <a:pt x="76" y="1194"/>
                      <a:pt x="76" y="1194"/>
                      <a:pt x="76" y="1194"/>
                    </a:cubicBezTo>
                    <a:cubicBezTo>
                      <a:pt x="79" y="1189"/>
                      <a:pt x="86" y="1187"/>
                      <a:pt x="91" y="1190"/>
                    </a:cubicBezTo>
                    <a:cubicBezTo>
                      <a:pt x="97" y="1193"/>
                      <a:pt x="99" y="1199"/>
                      <a:pt x="96" y="1205"/>
                    </a:cubicBezTo>
                    <a:cubicBezTo>
                      <a:pt x="80" y="1235"/>
                      <a:pt x="80" y="1235"/>
                      <a:pt x="80" y="1235"/>
                    </a:cubicBezTo>
                    <a:cubicBezTo>
                      <a:pt x="77" y="1238"/>
                      <a:pt x="74" y="1241"/>
                      <a:pt x="70" y="1241"/>
                    </a:cubicBezTo>
                    <a:close/>
                    <a:moveTo>
                      <a:pt x="896" y="1234"/>
                    </a:moveTo>
                    <a:cubicBezTo>
                      <a:pt x="893" y="1234"/>
                      <a:pt x="889" y="1232"/>
                      <a:pt x="887" y="1229"/>
                    </a:cubicBezTo>
                    <a:cubicBezTo>
                      <a:pt x="883" y="1224"/>
                      <a:pt x="885" y="1217"/>
                      <a:pt x="890" y="1213"/>
                    </a:cubicBezTo>
                    <a:cubicBezTo>
                      <a:pt x="918" y="1194"/>
                      <a:pt x="918" y="1194"/>
                      <a:pt x="918" y="1194"/>
                    </a:cubicBezTo>
                    <a:cubicBezTo>
                      <a:pt x="923" y="1190"/>
                      <a:pt x="930" y="1192"/>
                      <a:pt x="933" y="1197"/>
                    </a:cubicBezTo>
                    <a:cubicBezTo>
                      <a:pt x="937" y="1202"/>
                      <a:pt x="936" y="1209"/>
                      <a:pt x="930" y="1213"/>
                    </a:cubicBezTo>
                    <a:cubicBezTo>
                      <a:pt x="903" y="1232"/>
                      <a:pt x="903" y="1232"/>
                      <a:pt x="903" y="1232"/>
                    </a:cubicBezTo>
                    <a:cubicBezTo>
                      <a:pt x="901" y="1233"/>
                      <a:pt x="898" y="1234"/>
                      <a:pt x="896" y="1234"/>
                    </a:cubicBezTo>
                    <a:close/>
                    <a:moveTo>
                      <a:pt x="952" y="1195"/>
                    </a:moveTo>
                    <a:cubicBezTo>
                      <a:pt x="948" y="1195"/>
                      <a:pt x="945" y="1194"/>
                      <a:pt x="942" y="1191"/>
                    </a:cubicBezTo>
                    <a:cubicBezTo>
                      <a:pt x="939" y="1185"/>
                      <a:pt x="940" y="1178"/>
                      <a:pt x="945" y="1175"/>
                    </a:cubicBezTo>
                    <a:cubicBezTo>
                      <a:pt x="973" y="1156"/>
                      <a:pt x="973" y="1156"/>
                      <a:pt x="973" y="1156"/>
                    </a:cubicBezTo>
                    <a:cubicBezTo>
                      <a:pt x="978" y="1152"/>
                      <a:pt x="985" y="1153"/>
                      <a:pt x="989" y="1158"/>
                    </a:cubicBezTo>
                    <a:cubicBezTo>
                      <a:pt x="992" y="1164"/>
                      <a:pt x="991" y="1171"/>
                      <a:pt x="986" y="1174"/>
                    </a:cubicBezTo>
                    <a:cubicBezTo>
                      <a:pt x="958" y="1193"/>
                      <a:pt x="958" y="1193"/>
                      <a:pt x="958" y="1193"/>
                    </a:cubicBezTo>
                    <a:cubicBezTo>
                      <a:pt x="956" y="1195"/>
                      <a:pt x="954" y="1195"/>
                      <a:pt x="952" y="1195"/>
                    </a:cubicBezTo>
                    <a:close/>
                    <a:moveTo>
                      <a:pt x="102" y="1181"/>
                    </a:moveTo>
                    <a:cubicBezTo>
                      <a:pt x="100" y="1181"/>
                      <a:pt x="98" y="1181"/>
                      <a:pt x="97" y="1180"/>
                    </a:cubicBezTo>
                    <a:cubicBezTo>
                      <a:pt x="91" y="1177"/>
                      <a:pt x="89" y="1170"/>
                      <a:pt x="92" y="1164"/>
                    </a:cubicBezTo>
                    <a:cubicBezTo>
                      <a:pt x="109" y="1135"/>
                      <a:pt x="109" y="1135"/>
                      <a:pt x="109" y="1135"/>
                    </a:cubicBezTo>
                    <a:cubicBezTo>
                      <a:pt x="112" y="1129"/>
                      <a:pt x="118" y="1127"/>
                      <a:pt x="124" y="1130"/>
                    </a:cubicBezTo>
                    <a:cubicBezTo>
                      <a:pt x="129" y="1133"/>
                      <a:pt x="131" y="1140"/>
                      <a:pt x="128" y="1145"/>
                    </a:cubicBezTo>
                    <a:cubicBezTo>
                      <a:pt x="112" y="1175"/>
                      <a:pt x="112" y="1175"/>
                      <a:pt x="112" y="1175"/>
                    </a:cubicBezTo>
                    <a:cubicBezTo>
                      <a:pt x="110" y="1179"/>
                      <a:pt x="106" y="1181"/>
                      <a:pt x="102" y="1181"/>
                    </a:cubicBezTo>
                    <a:close/>
                    <a:moveTo>
                      <a:pt x="1007" y="1157"/>
                    </a:moveTo>
                    <a:cubicBezTo>
                      <a:pt x="1004" y="1157"/>
                      <a:pt x="1000" y="1155"/>
                      <a:pt x="998" y="1152"/>
                    </a:cubicBezTo>
                    <a:cubicBezTo>
                      <a:pt x="994" y="1147"/>
                      <a:pt x="996" y="1140"/>
                      <a:pt x="1001" y="1136"/>
                    </a:cubicBezTo>
                    <a:cubicBezTo>
                      <a:pt x="1029" y="1117"/>
                      <a:pt x="1029" y="1117"/>
                      <a:pt x="1029" y="1117"/>
                    </a:cubicBezTo>
                    <a:cubicBezTo>
                      <a:pt x="1034" y="1113"/>
                      <a:pt x="1041" y="1115"/>
                      <a:pt x="1044" y="1120"/>
                    </a:cubicBezTo>
                    <a:cubicBezTo>
                      <a:pt x="1048" y="1125"/>
                      <a:pt x="1047" y="1132"/>
                      <a:pt x="1042" y="1136"/>
                    </a:cubicBezTo>
                    <a:cubicBezTo>
                      <a:pt x="1014" y="1155"/>
                      <a:pt x="1014" y="1155"/>
                      <a:pt x="1014" y="1155"/>
                    </a:cubicBezTo>
                    <a:cubicBezTo>
                      <a:pt x="1012" y="1156"/>
                      <a:pt x="1010" y="1157"/>
                      <a:pt x="1007" y="1157"/>
                    </a:cubicBezTo>
                    <a:close/>
                    <a:moveTo>
                      <a:pt x="135" y="1122"/>
                    </a:moveTo>
                    <a:cubicBezTo>
                      <a:pt x="133" y="1122"/>
                      <a:pt x="131" y="1121"/>
                      <a:pt x="129" y="1120"/>
                    </a:cubicBezTo>
                    <a:cubicBezTo>
                      <a:pt x="124" y="1117"/>
                      <a:pt x="122" y="1110"/>
                      <a:pt x="125" y="1105"/>
                    </a:cubicBezTo>
                    <a:cubicBezTo>
                      <a:pt x="141" y="1075"/>
                      <a:pt x="141" y="1075"/>
                      <a:pt x="141" y="1075"/>
                    </a:cubicBezTo>
                    <a:cubicBezTo>
                      <a:pt x="144" y="1070"/>
                      <a:pt x="151" y="1068"/>
                      <a:pt x="157" y="1071"/>
                    </a:cubicBezTo>
                    <a:cubicBezTo>
                      <a:pt x="162" y="1074"/>
                      <a:pt x="164" y="1081"/>
                      <a:pt x="161" y="1086"/>
                    </a:cubicBezTo>
                    <a:cubicBezTo>
                      <a:pt x="145" y="1116"/>
                      <a:pt x="145" y="1116"/>
                      <a:pt x="145" y="1116"/>
                    </a:cubicBezTo>
                    <a:cubicBezTo>
                      <a:pt x="143" y="1120"/>
                      <a:pt x="139" y="1122"/>
                      <a:pt x="135" y="1122"/>
                    </a:cubicBezTo>
                    <a:close/>
                    <a:moveTo>
                      <a:pt x="1063" y="1118"/>
                    </a:moveTo>
                    <a:cubicBezTo>
                      <a:pt x="1059" y="1118"/>
                      <a:pt x="1056" y="1117"/>
                      <a:pt x="1053" y="1114"/>
                    </a:cubicBezTo>
                    <a:cubicBezTo>
                      <a:pt x="1050" y="1108"/>
                      <a:pt x="1051" y="1101"/>
                      <a:pt x="1056" y="1098"/>
                    </a:cubicBezTo>
                    <a:cubicBezTo>
                      <a:pt x="1084" y="1078"/>
                      <a:pt x="1084" y="1078"/>
                      <a:pt x="1084" y="1078"/>
                    </a:cubicBezTo>
                    <a:cubicBezTo>
                      <a:pt x="1089" y="1075"/>
                      <a:pt x="1096" y="1076"/>
                      <a:pt x="1100" y="1081"/>
                    </a:cubicBezTo>
                    <a:cubicBezTo>
                      <a:pt x="1103" y="1086"/>
                      <a:pt x="1102" y="1094"/>
                      <a:pt x="1097" y="1097"/>
                    </a:cubicBezTo>
                    <a:cubicBezTo>
                      <a:pt x="1069" y="1116"/>
                      <a:pt x="1069" y="1116"/>
                      <a:pt x="1069" y="1116"/>
                    </a:cubicBezTo>
                    <a:cubicBezTo>
                      <a:pt x="1067" y="1118"/>
                      <a:pt x="1065" y="1118"/>
                      <a:pt x="1063" y="1118"/>
                    </a:cubicBezTo>
                    <a:close/>
                    <a:moveTo>
                      <a:pt x="1118" y="1080"/>
                    </a:moveTo>
                    <a:cubicBezTo>
                      <a:pt x="1115" y="1080"/>
                      <a:pt x="1111" y="1078"/>
                      <a:pt x="1109" y="1075"/>
                    </a:cubicBezTo>
                    <a:cubicBezTo>
                      <a:pt x="1105" y="1070"/>
                      <a:pt x="1107" y="1063"/>
                      <a:pt x="1112" y="1059"/>
                    </a:cubicBezTo>
                    <a:cubicBezTo>
                      <a:pt x="1140" y="1040"/>
                      <a:pt x="1140" y="1040"/>
                      <a:pt x="1140" y="1040"/>
                    </a:cubicBezTo>
                    <a:cubicBezTo>
                      <a:pt x="1145" y="1036"/>
                      <a:pt x="1152" y="1038"/>
                      <a:pt x="1155" y="1043"/>
                    </a:cubicBezTo>
                    <a:cubicBezTo>
                      <a:pt x="1159" y="1048"/>
                      <a:pt x="1158" y="1055"/>
                      <a:pt x="1153" y="1059"/>
                    </a:cubicBezTo>
                    <a:cubicBezTo>
                      <a:pt x="1125" y="1078"/>
                      <a:pt x="1125" y="1078"/>
                      <a:pt x="1125" y="1078"/>
                    </a:cubicBezTo>
                    <a:cubicBezTo>
                      <a:pt x="1123" y="1079"/>
                      <a:pt x="1121" y="1080"/>
                      <a:pt x="1118" y="1080"/>
                    </a:cubicBezTo>
                    <a:close/>
                    <a:moveTo>
                      <a:pt x="167" y="1062"/>
                    </a:moveTo>
                    <a:cubicBezTo>
                      <a:pt x="165" y="1062"/>
                      <a:pt x="164" y="1062"/>
                      <a:pt x="162" y="1061"/>
                    </a:cubicBezTo>
                    <a:cubicBezTo>
                      <a:pt x="156" y="1058"/>
                      <a:pt x="154" y="1051"/>
                      <a:pt x="157" y="1045"/>
                    </a:cubicBezTo>
                    <a:cubicBezTo>
                      <a:pt x="174" y="1016"/>
                      <a:pt x="174" y="1016"/>
                      <a:pt x="174" y="1016"/>
                    </a:cubicBezTo>
                    <a:cubicBezTo>
                      <a:pt x="177" y="1010"/>
                      <a:pt x="184" y="1008"/>
                      <a:pt x="189" y="1011"/>
                    </a:cubicBezTo>
                    <a:cubicBezTo>
                      <a:pt x="195" y="1014"/>
                      <a:pt x="197" y="1021"/>
                      <a:pt x="194" y="1027"/>
                    </a:cubicBezTo>
                    <a:cubicBezTo>
                      <a:pt x="177" y="1056"/>
                      <a:pt x="177" y="1056"/>
                      <a:pt x="177" y="1056"/>
                    </a:cubicBezTo>
                    <a:cubicBezTo>
                      <a:pt x="175" y="1060"/>
                      <a:pt x="171" y="1062"/>
                      <a:pt x="167" y="1062"/>
                    </a:cubicBezTo>
                    <a:close/>
                    <a:moveTo>
                      <a:pt x="1174" y="1041"/>
                    </a:moveTo>
                    <a:cubicBezTo>
                      <a:pt x="1170" y="1041"/>
                      <a:pt x="1167" y="1040"/>
                      <a:pt x="1165" y="1036"/>
                    </a:cubicBezTo>
                    <a:cubicBezTo>
                      <a:pt x="1161" y="1031"/>
                      <a:pt x="1162" y="1024"/>
                      <a:pt x="1167" y="1021"/>
                    </a:cubicBezTo>
                    <a:cubicBezTo>
                      <a:pt x="1195" y="1001"/>
                      <a:pt x="1195" y="1001"/>
                      <a:pt x="1195" y="1001"/>
                    </a:cubicBezTo>
                    <a:cubicBezTo>
                      <a:pt x="1200" y="998"/>
                      <a:pt x="1207" y="999"/>
                      <a:pt x="1211" y="1004"/>
                    </a:cubicBezTo>
                    <a:cubicBezTo>
                      <a:pt x="1214" y="1009"/>
                      <a:pt x="1213" y="1016"/>
                      <a:pt x="1208" y="1020"/>
                    </a:cubicBezTo>
                    <a:cubicBezTo>
                      <a:pt x="1180" y="1039"/>
                      <a:pt x="1180" y="1039"/>
                      <a:pt x="1180" y="1039"/>
                    </a:cubicBezTo>
                    <a:cubicBezTo>
                      <a:pt x="1178" y="1041"/>
                      <a:pt x="1176" y="1041"/>
                      <a:pt x="1174" y="1041"/>
                    </a:cubicBezTo>
                    <a:close/>
                    <a:moveTo>
                      <a:pt x="200" y="1003"/>
                    </a:moveTo>
                    <a:cubicBezTo>
                      <a:pt x="198" y="1003"/>
                      <a:pt x="196" y="1002"/>
                      <a:pt x="194" y="1001"/>
                    </a:cubicBezTo>
                    <a:cubicBezTo>
                      <a:pt x="189" y="998"/>
                      <a:pt x="187" y="992"/>
                      <a:pt x="190" y="986"/>
                    </a:cubicBezTo>
                    <a:cubicBezTo>
                      <a:pt x="206" y="956"/>
                      <a:pt x="206" y="956"/>
                      <a:pt x="206" y="956"/>
                    </a:cubicBezTo>
                    <a:cubicBezTo>
                      <a:pt x="209" y="951"/>
                      <a:pt x="216" y="949"/>
                      <a:pt x="222" y="952"/>
                    </a:cubicBezTo>
                    <a:cubicBezTo>
                      <a:pt x="227" y="955"/>
                      <a:pt x="229" y="962"/>
                      <a:pt x="226" y="967"/>
                    </a:cubicBezTo>
                    <a:cubicBezTo>
                      <a:pt x="210" y="997"/>
                      <a:pt x="210" y="997"/>
                      <a:pt x="210" y="997"/>
                    </a:cubicBezTo>
                    <a:cubicBezTo>
                      <a:pt x="208" y="1001"/>
                      <a:pt x="204" y="1003"/>
                      <a:pt x="200" y="1003"/>
                    </a:cubicBezTo>
                    <a:close/>
                    <a:moveTo>
                      <a:pt x="1229" y="1003"/>
                    </a:moveTo>
                    <a:cubicBezTo>
                      <a:pt x="1226" y="1003"/>
                      <a:pt x="1222" y="1001"/>
                      <a:pt x="1220" y="998"/>
                    </a:cubicBezTo>
                    <a:cubicBezTo>
                      <a:pt x="1216" y="993"/>
                      <a:pt x="1218" y="986"/>
                      <a:pt x="1223" y="982"/>
                    </a:cubicBezTo>
                    <a:cubicBezTo>
                      <a:pt x="1251" y="963"/>
                      <a:pt x="1251" y="963"/>
                      <a:pt x="1251" y="963"/>
                    </a:cubicBezTo>
                    <a:cubicBezTo>
                      <a:pt x="1256" y="959"/>
                      <a:pt x="1263" y="961"/>
                      <a:pt x="1266" y="966"/>
                    </a:cubicBezTo>
                    <a:cubicBezTo>
                      <a:pt x="1270" y="971"/>
                      <a:pt x="1269" y="978"/>
                      <a:pt x="1264" y="982"/>
                    </a:cubicBezTo>
                    <a:cubicBezTo>
                      <a:pt x="1236" y="1001"/>
                      <a:pt x="1236" y="1001"/>
                      <a:pt x="1236" y="1001"/>
                    </a:cubicBezTo>
                    <a:cubicBezTo>
                      <a:pt x="1234" y="1002"/>
                      <a:pt x="1232" y="1003"/>
                      <a:pt x="1229" y="1003"/>
                    </a:cubicBezTo>
                    <a:close/>
                    <a:moveTo>
                      <a:pt x="1285" y="964"/>
                    </a:moveTo>
                    <a:cubicBezTo>
                      <a:pt x="1281" y="964"/>
                      <a:pt x="1278" y="963"/>
                      <a:pt x="1276" y="959"/>
                    </a:cubicBezTo>
                    <a:cubicBezTo>
                      <a:pt x="1272" y="954"/>
                      <a:pt x="1273" y="947"/>
                      <a:pt x="1278" y="944"/>
                    </a:cubicBezTo>
                    <a:cubicBezTo>
                      <a:pt x="1306" y="924"/>
                      <a:pt x="1306" y="924"/>
                      <a:pt x="1306" y="924"/>
                    </a:cubicBezTo>
                    <a:cubicBezTo>
                      <a:pt x="1311" y="921"/>
                      <a:pt x="1318" y="922"/>
                      <a:pt x="1322" y="927"/>
                    </a:cubicBezTo>
                    <a:cubicBezTo>
                      <a:pt x="1326" y="932"/>
                      <a:pt x="1324" y="939"/>
                      <a:pt x="1319" y="943"/>
                    </a:cubicBezTo>
                    <a:cubicBezTo>
                      <a:pt x="1291" y="962"/>
                      <a:pt x="1291" y="962"/>
                      <a:pt x="1291" y="962"/>
                    </a:cubicBezTo>
                    <a:cubicBezTo>
                      <a:pt x="1289" y="964"/>
                      <a:pt x="1287" y="964"/>
                      <a:pt x="1285" y="964"/>
                    </a:cubicBezTo>
                    <a:close/>
                    <a:moveTo>
                      <a:pt x="232" y="944"/>
                    </a:moveTo>
                    <a:cubicBezTo>
                      <a:pt x="231" y="944"/>
                      <a:pt x="229" y="943"/>
                      <a:pt x="227" y="942"/>
                    </a:cubicBezTo>
                    <a:cubicBezTo>
                      <a:pt x="222" y="939"/>
                      <a:pt x="220" y="932"/>
                      <a:pt x="223" y="927"/>
                    </a:cubicBezTo>
                    <a:cubicBezTo>
                      <a:pt x="239" y="897"/>
                      <a:pt x="239" y="897"/>
                      <a:pt x="239" y="897"/>
                    </a:cubicBezTo>
                    <a:cubicBezTo>
                      <a:pt x="242" y="892"/>
                      <a:pt x="249" y="890"/>
                      <a:pt x="254" y="893"/>
                    </a:cubicBezTo>
                    <a:cubicBezTo>
                      <a:pt x="260" y="896"/>
                      <a:pt x="262" y="902"/>
                      <a:pt x="259" y="908"/>
                    </a:cubicBezTo>
                    <a:cubicBezTo>
                      <a:pt x="242" y="938"/>
                      <a:pt x="242" y="938"/>
                      <a:pt x="242" y="938"/>
                    </a:cubicBezTo>
                    <a:cubicBezTo>
                      <a:pt x="240" y="941"/>
                      <a:pt x="236" y="944"/>
                      <a:pt x="232" y="944"/>
                    </a:cubicBezTo>
                    <a:close/>
                    <a:moveTo>
                      <a:pt x="1340" y="926"/>
                    </a:moveTo>
                    <a:cubicBezTo>
                      <a:pt x="1337" y="926"/>
                      <a:pt x="1333" y="924"/>
                      <a:pt x="1331" y="921"/>
                    </a:cubicBezTo>
                    <a:cubicBezTo>
                      <a:pt x="1328" y="916"/>
                      <a:pt x="1329" y="909"/>
                      <a:pt x="1334" y="905"/>
                    </a:cubicBezTo>
                    <a:cubicBezTo>
                      <a:pt x="1362" y="886"/>
                      <a:pt x="1362" y="886"/>
                      <a:pt x="1362" y="886"/>
                    </a:cubicBezTo>
                    <a:cubicBezTo>
                      <a:pt x="1367" y="882"/>
                      <a:pt x="1374" y="884"/>
                      <a:pt x="1377" y="889"/>
                    </a:cubicBezTo>
                    <a:cubicBezTo>
                      <a:pt x="1381" y="894"/>
                      <a:pt x="1380" y="901"/>
                      <a:pt x="1375" y="904"/>
                    </a:cubicBezTo>
                    <a:cubicBezTo>
                      <a:pt x="1347" y="924"/>
                      <a:pt x="1347" y="924"/>
                      <a:pt x="1347" y="924"/>
                    </a:cubicBezTo>
                    <a:cubicBezTo>
                      <a:pt x="1345" y="925"/>
                      <a:pt x="1343" y="926"/>
                      <a:pt x="1340" y="926"/>
                    </a:cubicBezTo>
                    <a:close/>
                    <a:moveTo>
                      <a:pt x="1396" y="887"/>
                    </a:moveTo>
                    <a:cubicBezTo>
                      <a:pt x="1392" y="887"/>
                      <a:pt x="1389" y="886"/>
                      <a:pt x="1387" y="882"/>
                    </a:cubicBezTo>
                    <a:cubicBezTo>
                      <a:pt x="1383" y="877"/>
                      <a:pt x="1384" y="870"/>
                      <a:pt x="1389" y="867"/>
                    </a:cubicBezTo>
                    <a:cubicBezTo>
                      <a:pt x="1417" y="847"/>
                      <a:pt x="1417" y="847"/>
                      <a:pt x="1417" y="847"/>
                    </a:cubicBezTo>
                    <a:cubicBezTo>
                      <a:pt x="1422" y="844"/>
                      <a:pt x="1429" y="845"/>
                      <a:pt x="1433" y="850"/>
                    </a:cubicBezTo>
                    <a:cubicBezTo>
                      <a:pt x="1437" y="855"/>
                      <a:pt x="1435" y="862"/>
                      <a:pt x="1430" y="866"/>
                    </a:cubicBezTo>
                    <a:cubicBezTo>
                      <a:pt x="1402" y="885"/>
                      <a:pt x="1402" y="885"/>
                      <a:pt x="1402" y="885"/>
                    </a:cubicBezTo>
                    <a:cubicBezTo>
                      <a:pt x="1400" y="887"/>
                      <a:pt x="1398" y="887"/>
                      <a:pt x="1396" y="887"/>
                    </a:cubicBezTo>
                    <a:close/>
                    <a:moveTo>
                      <a:pt x="265" y="884"/>
                    </a:moveTo>
                    <a:cubicBezTo>
                      <a:pt x="263" y="884"/>
                      <a:pt x="261" y="884"/>
                      <a:pt x="260" y="883"/>
                    </a:cubicBezTo>
                    <a:cubicBezTo>
                      <a:pt x="254" y="880"/>
                      <a:pt x="252" y="873"/>
                      <a:pt x="255" y="867"/>
                    </a:cubicBezTo>
                    <a:cubicBezTo>
                      <a:pt x="271" y="838"/>
                      <a:pt x="271" y="838"/>
                      <a:pt x="271" y="838"/>
                    </a:cubicBezTo>
                    <a:cubicBezTo>
                      <a:pt x="274" y="832"/>
                      <a:pt x="281" y="830"/>
                      <a:pt x="287" y="833"/>
                    </a:cubicBezTo>
                    <a:cubicBezTo>
                      <a:pt x="292" y="836"/>
                      <a:pt x="294" y="843"/>
                      <a:pt x="291" y="849"/>
                    </a:cubicBezTo>
                    <a:cubicBezTo>
                      <a:pt x="275" y="878"/>
                      <a:pt x="275" y="878"/>
                      <a:pt x="275" y="878"/>
                    </a:cubicBezTo>
                    <a:cubicBezTo>
                      <a:pt x="273" y="882"/>
                      <a:pt x="269" y="884"/>
                      <a:pt x="265" y="884"/>
                    </a:cubicBezTo>
                    <a:close/>
                    <a:moveTo>
                      <a:pt x="1451" y="849"/>
                    </a:moveTo>
                    <a:cubicBezTo>
                      <a:pt x="1448" y="849"/>
                      <a:pt x="1444" y="847"/>
                      <a:pt x="1442" y="844"/>
                    </a:cubicBezTo>
                    <a:cubicBezTo>
                      <a:pt x="1439" y="839"/>
                      <a:pt x="1440" y="832"/>
                      <a:pt x="1445" y="828"/>
                    </a:cubicBezTo>
                    <a:cubicBezTo>
                      <a:pt x="1473" y="809"/>
                      <a:pt x="1473" y="809"/>
                      <a:pt x="1473" y="809"/>
                    </a:cubicBezTo>
                    <a:cubicBezTo>
                      <a:pt x="1478" y="805"/>
                      <a:pt x="1485" y="806"/>
                      <a:pt x="1489" y="812"/>
                    </a:cubicBezTo>
                    <a:cubicBezTo>
                      <a:pt x="1492" y="817"/>
                      <a:pt x="1491" y="824"/>
                      <a:pt x="1486" y="827"/>
                    </a:cubicBezTo>
                    <a:cubicBezTo>
                      <a:pt x="1458" y="847"/>
                      <a:pt x="1458" y="847"/>
                      <a:pt x="1458" y="847"/>
                    </a:cubicBezTo>
                    <a:cubicBezTo>
                      <a:pt x="1456" y="848"/>
                      <a:pt x="1454" y="849"/>
                      <a:pt x="1451" y="849"/>
                    </a:cubicBezTo>
                    <a:close/>
                    <a:moveTo>
                      <a:pt x="298" y="825"/>
                    </a:moveTo>
                    <a:cubicBezTo>
                      <a:pt x="296" y="825"/>
                      <a:pt x="294" y="824"/>
                      <a:pt x="292" y="823"/>
                    </a:cubicBezTo>
                    <a:cubicBezTo>
                      <a:pt x="287" y="820"/>
                      <a:pt x="285" y="814"/>
                      <a:pt x="288" y="808"/>
                    </a:cubicBezTo>
                    <a:cubicBezTo>
                      <a:pt x="304" y="778"/>
                      <a:pt x="304" y="778"/>
                      <a:pt x="304" y="778"/>
                    </a:cubicBezTo>
                    <a:cubicBezTo>
                      <a:pt x="307" y="773"/>
                      <a:pt x="314" y="771"/>
                      <a:pt x="319" y="774"/>
                    </a:cubicBezTo>
                    <a:cubicBezTo>
                      <a:pt x="325" y="777"/>
                      <a:pt x="327" y="784"/>
                      <a:pt x="324" y="789"/>
                    </a:cubicBezTo>
                    <a:cubicBezTo>
                      <a:pt x="308" y="819"/>
                      <a:pt x="308" y="819"/>
                      <a:pt x="308" y="819"/>
                    </a:cubicBezTo>
                    <a:cubicBezTo>
                      <a:pt x="305" y="823"/>
                      <a:pt x="302" y="825"/>
                      <a:pt x="298" y="825"/>
                    </a:cubicBezTo>
                    <a:close/>
                    <a:moveTo>
                      <a:pt x="1507" y="810"/>
                    </a:moveTo>
                    <a:cubicBezTo>
                      <a:pt x="1503" y="810"/>
                      <a:pt x="1500" y="808"/>
                      <a:pt x="1498" y="805"/>
                    </a:cubicBezTo>
                    <a:cubicBezTo>
                      <a:pt x="1494" y="800"/>
                      <a:pt x="1495" y="793"/>
                      <a:pt x="1500" y="790"/>
                    </a:cubicBezTo>
                    <a:cubicBezTo>
                      <a:pt x="1528" y="770"/>
                      <a:pt x="1528" y="770"/>
                      <a:pt x="1528" y="770"/>
                    </a:cubicBezTo>
                    <a:cubicBezTo>
                      <a:pt x="1533" y="767"/>
                      <a:pt x="1540" y="768"/>
                      <a:pt x="1544" y="773"/>
                    </a:cubicBezTo>
                    <a:cubicBezTo>
                      <a:pt x="1548" y="778"/>
                      <a:pt x="1546" y="785"/>
                      <a:pt x="1541" y="789"/>
                    </a:cubicBezTo>
                    <a:cubicBezTo>
                      <a:pt x="1513" y="808"/>
                      <a:pt x="1513" y="808"/>
                      <a:pt x="1513" y="808"/>
                    </a:cubicBezTo>
                    <a:cubicBezTo>
                      <a:pt x="1511" y="810"/>
                      <a:pt x="1509" y="810"/>
                      <a:pt x="1507" y="810"/>
                    </a:cubicBezTo>
                    <a:close/>
                    <a:moveTo>
                      <a:pt x="330" y="766"/>
                    </a:moveTo>
                    <a:cubicBezTo>
                      <a:pt x="328" y="766"/>
                      <a:pt x="326" y="765"/>
                      <a:pt x="325" y="764"/>
                    </a:cubicBezTo>
                    <a:cubicBezTo>
                      <a:pt x="319" y="761"/>
                      <a:pt x="317" y="754"/>
                      <a:pt x="320" y="749"/>
                    </a:cubicBezTo>
                    <a:cubicBezTo>
                      <a:pt x="336" y="719"/>
                      <a:pt x="336" y="719"/>
                      <a:pt x="336" y="719"/>
                    </a:cubicBezTo>
                    <a:cubicBezTo>
                      <a:pt x="339" y="714"/>
                      <a:pt x="346" y="712"/>
                      <a:pt x="352" y="715"/>
                    </a:cubicBezTo>
                    <a:cubicBezTo>
                      <a:pt x="357" y="718"/>
                      <a:pt x="359" y="724"/>
                      <a:pt x="356" y="730"/>
                    </a:cubicBezTo>
                    <a:cubicBezTo>
                      <a:pt x="340" y="760"/>
                      <a:pt x="340" y="760"/>
                      <a:pt x="340" y="760"/>
                    </a:cubicBezTo>
                    <a:cubicBezTo>
                      <a:pt x="338" y="763"/>
                      <a:pt x="334" y="766"/>
                      <a:pt x="330" y="766"/>
                    </a:cubicBezTo>
                    <a:close/>
                    <a:moveTo>
                      <a:pt x="363" y="706"/>
                    </a:moveTo>
                    <a:cubicBezTo>
                      <a:pt x="361" y="706"/>
                      <a:pt x="359" y="706"/>
                      <a:pt x="357" y="705"/>
                    </a:cubicBezTo>
                    <a:cubicBezTo>
                      <a:pt x="352" y="702"/>
                      <a:pt x="350" y="695"/>
                      <a:pt x="353" y="690"/>
                    </a:cubicBezTo>
                    <a:cubicBezTo>
                      <a:pt x="369" y="660"/>
                      <a:pt x="369" y="660"/>
                      <a:pt x="369" y="660"/>
                    </a:cubicBezTo>
                    <a:cubicBezTo>
                      <a:pt x="372" y="654"/>
                      <a:pt x="379" y="652"/>
                      <a:pt x="384" y="655"/>
                    </a:cubicBezTo>
                    <a:cubicBezTo>
                      <a:pt x="390" y="658"/>
                      <a:pt x="392" y="665"/>
                      <a:pt x="389" y="671"/>
                    </a:cubicBezTo>
                    <a:cubicBezTo>
                      <a:pt x="373" y="700"/>
                      <a:pt x="373" y="700"/>
                      <a:pt x="373" y="700"/>
                    </a:cubicBezTo>
                    <a:cubicBezTo>
                      <a:pt x="371" y="704"/>
                      <a:pt x="367" y="706"/>
                      <a:pt x="363" y="706"/>
                    </a:cubicBezTo>
                    <a:close/>
                    <a:moveTo>
                      <a:pt x="395" y="647"/>
                    </a:moveTo>
                    <a:cubicBezTo>
                      <a:pt x="393" y="647"/>
                      <a:pt x="391" y="646"/>
                      <a:pt x="390" y="646"/>
                    </a:cubicBezTo>
                    <a:cubicBezTo>
                      <a:pt x="384" y="643"/>
                      <a:pt x="382" y="636"/>
                      <a:pt x="385" y="630"/>
                    </a:cubicBezTo>
                    <a:cubicBezTo>
                      <a:pt x="402" y="600"/>
                      <a:pt x="402" y="600"/>
                      <a:pt x="402" y="600"/>
                    </a:cubicBezTo>
                    <a:cubicBezTo>
                      <a:pt x="405" y="595"/>
                      <a:pt x="411" y="593"/>
                      <a:pt x="417" y="596"/>
                    </a:cubicBezTo>
                    <a:cubicBezTo>
                      <a:pt x="422" y="599"/>
                      <a:pt x="424" y="606"/>
                      <a:pt x="421" y="611"/>
                    </a:cubicBezTo>
                    <a:cubicBezTo>
                      <a:pt x="405" y="641"/>
                      <a:pt x="405" y="641"/>
                      <a:pt x="405" y="641"/>
                    </a:cubicBezTo>
                    <a:cubicBezTo>
                      <a:pt x="403" y="645"/>
                      <a:pt x="399" y="647"/>
                      <a:pt x="395" y="647"/>
                    </a:cubicBezTo>
                    <a:close/>
                    <a:moveTo>
                      <a:pt x="428" y="588"/>
                    </a:moveTo>
                    <a:cubicBezTo>
                      <a:pt x="426" y="588"/>
                      <a:pt x="424" y="587"/>
                      <a:pt x="422" y="586"/>
                    </a:cubicBezTo>
                    <a:cubicBezTo>
                      <a:pt x="417" y="583"/>
                      <a:pt x="415" y="576"/>
                      <a:pt x="418" y="571"/>
                    </a:cubicBezTo>
                    <a:cubicBezTo>
                      <a:pt x="434" y="541"/>
                      <a:pt x="434" y="541"/>
                      <a:pt x="434" y="541"/>
                    </a:cubicBezTo>
                    <a:cubicBezTo>
                      <a:pt x="437" y="536"/>
                      <a:pt x="444" y="534"/>
                      <a:pt x="450" y="537"/>
                    </a:cubicBezTo>
                    <a:cubicBezTo>
                      <a:pt x="455" y="540"/>
                      <a:pt x="457" y="547"/>
                      <a:pt x="454" y="552"/>
                    </a:cubicBezTo>
                    <a:cubicBezTo>
                      <a:pt x="438" y="582"/>
                      <a:pt x="438" y="582"/>
                      <a:pt x="438" y="582"/>
                    </a:cubicBezTo>
                    <a:cubicBezTo>
                      <a:pt x="436" y="586"/>
                      <a:pt x="432" y="588"/>
                      <a:pt x="428" y="588"/>
                    </a:cubicBezTo>
                    <a:close/>
                    <a:moveTo>
                      <a:pt x="460" y="528"/>
                    </a:moveTo>
                    <a:cubicBezTo>
                      <a:pt x="458" y="528"/>
                      <a:pt x="457" y="528"/>
                      <a:pt x="455" y="527"/>
                    </a:cubicBezTo>
                    <a:cubicBezTo>
                      <a:pt x="449" y="524"/>
                      <a:pt x="447" y="517"/>
                      <a:pt x="450" y="512"/>
                    </a:cubicBezTo>
                    <a:cubicBezTo>
                      <a:pt x="467" y="482"/>
                      <a:pt x="467" y="482"/>
                      <a:pt x="467" y="482"/>
                    </a:cubicBezTo>
                    <a:cubicBezTo>
                      <a:pt x="470" y="476"/>
                      <a:pt x="477" y="474"/>
                      <a:pt x="482" y="477"/>
                    </a:cubicBezTo>
                    <a:cubicBezTo>
                      <a:pt x="488" y="480"/>
                      <a:pt x="490" y="487"/>
                      <a:pt x="487" y="493"/>
                    </a:cubicBezTo>
                    <a:cubicBezTo>
                      <a:pt x="470" y="522"/>
                      <a:pt x="470" y="522"/>
                      <a:pt x="470" y="522"/>
                    </a:cubicBezTo>
                    <a:cubicBezTo>
                      <a:pt x="468" y="526"/>
                      <a:pt x="464" y="528"/>
                      <a:pt x="460" y="528"/>
                    </a:cubicBezTo>
                    <a:close/>
                    <a:moveTo>
                      <a:pt x="493" y="469"/>
                    </a:moveTo>
                    <a:cubicBezTo>
                      <a:pt x="491" y="469"/>
                      <a:pt x="489" y="469"/>
                      <a:pt x="487" y="468"/>
                    </a:cubicBezTo>
                    <a:cubicBezTo>
                      <a:pt x="482" y="465"/>
                      <a:pt x="480" y="458"/>
                      <a:pt x="483" y="452"/>
                    </a:cubicBezTo>
                    <a:cubicBezTo>
                      <a:pt x="499" y="423"/>
                      <a:pt x="499" y="423"/>
                      <a:pt x="499" y="423"/>
                    </a:cubicBezTo>
                    <a:cubicBezTo>
                      <a:pt x="502" y="417"/>
                      <a:pt x="509" y="415"/>
                      <a:pt x="515" y="418"/>
                    </a:cubicBezTo>
                    <a:cubicBezTo>
                      <a:pt x="520" y="421"/>
                      <a:pt x="522" y="428"/>
                      <a:pt x="519" y="433"/>
                    </a:cubicBezTo>
                    <a:cubicBezTo>
                      <a:pt x="503" y="463"/>
                      <a:pt x="503" y="463"/>
                      <a:pt x="503" y="463"/>
                    </a:cubicBezTo>
                    <a:cubicBezTo>
                      <a:pt x="501" y="467"/>
                      <a:pt x="497" y="469"/>
                      <a:pt x="493" y="469"/>
                    </a:cubicBezTo>
                    <a:close/>
                    <a:moveTo>
                      <a:pt x="525" y="410"/>
                    </a:moveTo>
                    <a:cubicBezTo>
                      <a:pt x="524" y="410"/>
                      <a:pt x="522" y="409"/>
                      <a:pt x="520" y="408"/>
                    </a:cubicBezTo>
                    <a:cubicBezTo>
                      <a:pt x="515" y="405"/>
                      <a:pt x="513" y="398"/>
                      <a:pt x="516" y="393"/>
                    </a:cubicBezTo>
                    <a:cubicBezTo>
                      <a:pt x="532" y="363"/>
                      <a:pt x="532" y="363"/>
                      <a:pt x="532" y="363"/>
                    </a:cubicBezTo>
                    <a:cubicBezTo>
                      <a:pt x="535" y="358"/>
                      <a:pt x="542" y="356"/>
                      <a:pt x="547" y="359"/>
                    </a:cubicBezTo>
                    <a:cubicBezTo>
                      <a:pt x="553" y="362"/>
                      <a:pt x="555" y="369"/>
                      <a:pt x="552" y="374"/>
                    </a:cubicBezTo>
                    <a:cubicBezTo>
                      <a:pt x="535" y="404"/>
                      <a:pt x="535" y="404"/>
                      <a:pt x="535" y="404"/>
                    </a:cubicBezTo>
                    <a:cubicBezTo>
                      <a:pt x="533" y="408"/>
                      <a:pt x="529" y="410"/>
                      <a:pt x="525" y="410"/>
                    </a:cubicBezTo>
                    <a:close/>
                    <a:moveTo>
                      <a:pt x="558" y="350"/>
                    </a:moveTo>
                    <a:cubicBezTo>
                      <a:pt x="556" y="350"/>
                      <a:pt x="554" y="350"/>
                      <a:pt x="553" y="349"/>
                    </a:cubicBezTo>
                    <a:cubicBezTo>
                      <a:pt x="547" y="346"/>
                      <a:pt x="545" y="339"/>
                      <a:pt x="548" y="334"/>
                    </a:cubicBezTo>
                    <a:cubicBezTo>
                      <a:pt x="564" y="304"/>
                      <a:pt x="564" y="304"/>
                      <a:pt x="564" y="304"/>
                    </a:cubicBezTo>
                    <a:cubicBezTo>
                      <a:pt x="567" y="298"/>
                      <a:pt x="574" y="296"/>
                      <a:pt x="580" y="299"/>
                    </a:cubicBezTo>
                    <a:cubicBezTo>
                      <a:pt x="585" y="302"/>
                      <a:pt x="587" y="309"/>
                      <a:pt x="584" y="315"/>
                    </a:cubicBezTo>
                    <a:cubicBezTo>
                      <a:pt x="568" y="344"/>
                      <a:pt x="568" y="344"/>
                      <a:pt x="568" y="344"/>
                    </a:cubicBezTo>
                    <a:cubicBezTo>
                      <a:pt x="566" y="348"/>
                      <a:pt x="562" y="350"/>
                      <a:pt x="558" y="350"/>
                    </a:cubicBezTo>
                    <a:close/>
                    <a:moveTo>
                      <a:pt x="591" y="291"/>
                    </a:moveTo>
                    <a:cubicBezTo>
                      <a:pt x="589" y="291"/>
                      <a:pt x="587" y="291"/>
                      <a:pt x="585" y="290"/>
                    </a:cubicBezTo>
                    <a:cubicBezTo>
                      <a:pt x="580" y="287"/>
                      <a:pt x="578" y="280"/>
                      <a:pt x="581" y="274"/>
                    </a:cubicBezTo>
                    <a:cubicBezTo>
                      <a:pt x="597" y="245"/>
                      <a:pt x="597" y="245"/>
                      <a:pt x="597" y="245"/>
                    </a:cubicBezTo>
                    <a:cubicBezTo>
                      <a:pt x="600" y="239"/>
                      <a:pt x="607" y="237"/>
                      <a:pt x="612" y="240"/>
                    </a:cubicBezTo>
                    <a:cubicBezTo>
                      <a:pt x="618" y="243"/>
                      <a:pt x="620" y="250"/>
                      <a:pt x="617" y="255"/>
                    </a:cubicBezTo>
                    <a:cubicBezTo>
                      <a:pt x="601" y="285"/>
                      <a:pt x="601" y="285"/>
                      <a:pt x="601" y="285"/>
                    </a:cubicBezTo>
                    <a:cubicBezTo>
                      <a:pt x="599" y="289"/>
                      <a:pt x="595" y="291"/>
                      <a:pt x="591" y="291"/>
                    </a:cubicBezTo>
                    <a:close/>
                    <a:moveTo>
                      <a:pt x="623" y="232"/>
                    </a:moveTo>
                    <a:cubicBezTo>
                      <a:pt x="621" y="232"/>
                      <a:pt x="620" y="231"/>
                      <a:pt x="618" y="230"/>
                    </a:cubicBezTo>
                    <a:cubicBezTo>
                      <a:pt x="612" y="227"/>
                      <a:pt x="610" y="220"/>
                      <a:pt x="613" y="215"/>
                    </a:cubicBezTo>
                    <a:cubicBezTo>
                      <a:pt x="630" y="185"/>
                      <a:pt x="630" y="185"/>
                      <a:pt x="630" y="185"/>
                    </a:cubicBezTo>
                    <a:cubicBezTo>
                      <a:pt x="633" y="180"/>
                      <a:pt x="640" y="178"/>
                      <a:pt x="645" y="181"/>
                    </a:cubicBezTo>
                    <a:cubicBezTo>
                      <a:pt x="651" y="184"/>
                      <a:pt x="653" y="191"/>
                      <a:pt x="650" y="196"/>
                    </a:cubicBezTo>
                    <a:cubicBezTo>
                      <a:pt x="633" y="226"/>
                      <a:pt x="633" y="226"/>
                      <a:pt x="633" y="226"/>
                    </a:cubicBezTo>
                    <a:cubicBezTo>
                      <a:pt x="631" y="230"/>
                      <a:pt x="627" y="232"/>
                      <a:pt x="623" y="232"/>
                    </a:cubicBezTo>
                    <a:close/>
                    <a:moveTo>
                      <a:pt x="656" y="172"/>
                    </a:moveTo>
                    <a:cubicBezTo>
                      <a:pt x="654" y="172"/>
                      <a:pt x="652" y="172"/>
                      <a:pt x="650" y="171"/>
                    </a:cubicBezTo>
                    <a:cubicBezTo>
                      <a:pt x="645" y="168"/>
                      <a:pt x="643" y="161"/>
                      <a:pt x="646" y="156"/>
                    </a:cubicBezTo>
                    <a:cubicBezTo>
                      <a:pt x="662" y="126"/>
                      <a:pt x="662" y="126"/>
                      <a:pt x="662" y="126"/>
                    </a:cubicBezTo>
                    <a:cubicBezTo>
                      <a:pt x="665" y="120"/>
                      <a:pt x="672" y="118"/>
                      <a:pt x="678" y="121"/>
                    </a:cubicBezTo>
                    <a:cubicBezTo>
                      <a:pt x="683" y="124"/>
                      <a:pt x="685" y="131"/>
                      <a:pt x="682" y="137"/>
                    </a:cubicBezTo>
                    <a:cubicBezTo>
                      <a:pt x="666" y="166"/>
                      <a:pt x="666" y="166"/>
                      <a:pt x="666" y="166"/>
                    </a:cubicBezTo>
                    <a:cubicBezTo>
                      <a:pt x="664" y="170"/>
                      <a:pt x="660" y="172"/>
                      <a:pt x="656" y="172"/>
                    </a:cubicBezTo>
                    <a:close/>
                    <a:moveTo>
                      <a:pt x="689" y="113"/>
                    </a:moveTo>
                    <a:cubicBezTo>
                      <a:pt x="687" y="113"/>
                      <a:pt x="685" y="113"/>
                      <a:pt x="683" y="112"/>
                    </a:cubicBezTo>
                    <a:cubicBezTo>
                      <a:pt x="678" y="109"/>
                      <a:pt x="676" y="102"/>
                      <a:pt x="679" y="96"/>
                    </a:cubicBezTo>
                    <a:cubicBezTo>
                      <a:pt x="695" y="66"/>
                      <a:pt x="695" y="66"/>
                      <a:pt x="695" y="66"/>
                    </a:cubicBezTo>
                    <a:cubicBezTo>
                      <a:pt x="698" y="61"/>
                      <a:pt x="705" y="59"/>
                      <a:pt x="710" y="62"/>
                    </a:cubicBezTo>
                    <a:cubicBezTo>
                      <a:pt x="716" y="65"/>
                      <a:pt x="718" y="72"/>
                      <a:pt x="715" y="77"/>
                    </a:cubicBezTo>
                    <a:cubicBezTo>
                      <a:pt x="698" y="107"/>
                      <a:pt x="698" y="107"/>
                      <a:pt x="698" y="107"/>
                    </a:cubicBezTo>
                    <a:cubicBezTo>
                      <a:pt x="696" y="111"/>
                      <a:pt x="693" y="113"/>
                      <a:pt x="689" y="113"/>
                    </a:cubicBezTo>
                    <a:close/>
                    <a:moveTo>
                      <a:pt x="721" y="54"/>
                    </a:moveTo>
                    <a:cubicBezTo>
                      <a:pt x="719" y="54"/>
                      <a:pt x="718" y="53"/>
                      <a:pt x="716" y="52"/>
                    </a:cubicBezTo>
                    <a:cubicBezTo>
                      <a:pt x="710" y="49"/>
                      <a:pt x="708" y="42"/>
                      <a:pt x="711" y="37"/>
                    </a:cubicBezTo>
                    <a:cubicBezTo>
                      <a:pt x="728" y="7"/>
                      <a:pt x="728" y="7"/>
                      <a:pt x="728" y="7"/>
                    </a:cubicBezTo>
                    <a:cubicBezTo>
                      <a:pt x="731" y="2"/>
                      <a:pt x="738" y="0"/>
                      <a:pt x="743" y="3"/>
                    </a:cubicBezTo>
                    <a:cubicBezTo>
                      <a:pt x="749" y="6"/>
                      <a:pt x="751" y="13"/>
                      <a:pt x="748" y="18"/>
                    </a:cubicBezTo>
                    <a:cubicBezTo>
                      <a:pt x="731" y="48"/>
                      <a:pt x="731" y="48"/>
                      <a:pt x="731" y="48"/>
                    </a:cubicBezTo>
                    <a:cubicBezTo>
                      <a:pt x="729" y="51"/>
                      <a:pt x="725" y="54"/>
                      <a:pt x="721" y="54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2" name="íṩļíḋè">
                <a:extLst>
                  <a:ext uri="{FF2B5EF4-FFF2-40B4-BE49-F238E27FC236}">
                    <a16:creationId xmlns:a16="http://schemas.microsoft.com/office/drawing/2014/main" id="{5CA0E775-2E09-4252-8438-81079D3D6891}"/>
                  </a:ext>
                </a:extLst>
              </p:cNvPr>
              <p:cNvSpPr/>
              <p:nvPr/>
            </p:nvSpPr>
            <p:spPr bwMode="auto">
              <a:xfrm>
                <a:off x="3082" y="877"/>
                <a:ext cx="53" cy="65"/>
              </a:xfrm>
              <a:custGeom>
                <a:avLst/>
                <a:gdLst/>
                <a:ahLst/>
                <a:cxnLst>
                  <a:cxn ang="0">
                    <a:pos x="13" y="54"/>
                  </a:cxn>
                  <a:cxn ang="0">
                    <a:pos x="8" y="52"/>
                  </a:cxn>
                  <a:cxn ang="0">
                    <a:pos x="3" y="37"/>
                  </a:cxn>
                  <a:cxn ang="0">
                    <a:pos x="9" y="27"/>
                  </a:cxn>
                  <a:cxn ang="0">
                    <a:pos x="12" y="22"/>
                  </a:cxn>
                  <a:cxn ang="0">
                    <a:pos x="13" y="20"/>
                  </a:cxn>
                  <a:cxn ang="0">
                    <a:pos x="21" y="7"/>
                  </a:cxn>
                  <a:cxn ang="0">
                    <a:pos x="37" y="4"/>
                  </a:cxn>
                  <a:cxn ang="0">
                    <a:pos x="40" y="20"/>
                  </a:cxn>
                  <a:cxn ang="0">
                    <a:pos x="32" y="34"/>
                  </a:cxn>
                  <a:cxn ang="0">
                    <a:pos x="31" y="35"/>
                  </a:cxn>
                  <a:cxn ang="0">
                    <a:pos x="29" y="38"/>
                  </a:cxn>
                  <a:cxn ang="0">
                    <a:pos x="23" y="48"/>
                  </a:cxn>
                  <a:cxn ang="0">
                    <a:pos x="13" y="54"/>
                  </a:cxn>
                </a:cxnLst>
                <a:rect l="0" t="0" r="r" b="b"/>
                <a:pathLst>
                  <a:path w="44" h="54">
                    <a:moveTo>
                      <a:pt x="13" y="54"/>
                    </a:moveTo>
                    <a:cubicBezTo>
                      <a:pt x="11" y="54"/>
                      <a:pt x="9" y="53"/>
                      <a:pt x="8" y="52"/>
                    </a:cubicBezTo>
                    <a:cubicBezTo>
                      <a:pt x="2" y="49"/>
                      <a:pt x="0" y="42"/>
                      <a:pt x="3" y="37"/>
                    </a:cubicBezTo>
                    <a:cubicBezTo>
                      <a:pt x="5" y="33"/>
                      <a:pt x="7" y="30"/>
                      <a:pt x="9" y="27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1"/>
                      <a:pt x="13" y="21"/>
                      <a:pt x="13" y="20"/>
                    </a:cubicBezTo>
                    <a:cubicBezTo>
                      <a:pt x="16" y="16"/>
                      <a:pt x="19" y="11"/>
                      <a:pt x="21" y="7"/>
                    </a:cubicBezTo>
                    <a:cubicBezTo>
                      <a:pt x="25" y="2"/>
                      <a:pt x="32" y="0"/>
                      <a:pt x="37" y="4"/>
                    </a:cubicBezTo>
                    <a:cubicBezTo>
                      <a:pt x="42" y="7"/>
                      <a:pt x="44" y="14"/>
                      <a:pt x="40" y="20"/>
                    </a:cubicBezTo>
                    <a:cubicBezTo>
                      <a:pt x="37" y="24"/>
                      <a:pt x="34" y="29"/>
                      <a:pt x="32" y="34"/>
                    </a:cubicBezTo>
                    <a:cubicBezTo>
                      <a:pt x="31" y="34"/>
                      <a:pt x="31" y="35"/>
                      <a:pt x="31" y="35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7" y="41"/>
                      <a:pt x="25" y="45"/>
                      <a:pt x="23" y="48"/>
                    </a:cubicBezTo>
                    <a:cubicBezTo>
                      <a:pt x="21" y="52"/>
                      <a:pt x="17" y="54"/>
                      <a:pt x="13" y="54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3" name="işlïďé">
                <a:extLst>
                  <a:ext uri="{FF2B5EF4-FFF2-40B4-BE49-F238E27FC236}">
                    <a16:creationId xmlns:a16="http://schemas.microsoft.com/office/drawing/2014/main" id="{872E716A-249F-49E0-84D6-09F535502B66}"/>
                  </a:ext>
                </a:extLst>
              </p:cNvPr>
              <p:cNvSpPr/>
              <p:nvPr/>
            </p:nvSpPr>
            <p:spPr bwMode="auto">
              <a:xfrm>
                <a:off x="3128" y="564"/>
                <a:ext cx="1277" cy="1258"/>
              </a:xfrm>
              <a:custGeom>
                <a:avLst/>
                <a:gdLst/>
                <a:ahLst/>
                <a:cxnLst>
                  <a:cxn ang="0">
                    <a:pos x="859" y="1007"/>
                  </a:cxn>
                  <a:cxn ang="0">
                    <a:pos x="841" y="1049"/>
                  </a:cxn>
                  <a:cxn ang="0">
                    <a:pos x="906" y="958"/>
                  </a:cxn>
                  <a:cxn ang="0">
                    <a:pos x="892" y="1002"/>
                  </a:cxn>
                  <a:cxn ang="0">
                    <a:pos x="947" y="904"/>
                  </a:cxn>
                  <a:cxn ang="0">
                    <a:pos x="936" y="950"/>
                  </a:cxn>
                  <a:cxn ang="0">
                    <a:pos x="981" y="846"/>
                  </a:cxn>
                  <a:cxn ang="0">
                    <a:pos x="974" y="893"/>
                  </a:cxn>
                  <a:cxn ang="0">
                    <a:pos x="1008" y="785"/>
                  </a:cxn>
                  <a:cxn ang="0">
                    <a:pos x="1006" y="832"/>
                  </a:cxn>
                  <a:cxn ang="0">
                    <a:pos x="1027" y="720"/>
                  </a:cxn>
                  <a:cxn ang="0">
                    <a:pos x="1029" y="767"/>
                  </a:cxn>
                  <a:cxn ang="0">
                    <a:pos x="1039" y="654"/>
                  </a:cxn>
                  <a:cxn ang="0">
                    <a:pos x="1045" y="700"/>
                  </a:cxn>
                  <a:cxn ang="0">
                    <a:pos x="1042" y="590"/>
                  </a:cxn>
                  <a:cxn ang="0">
                    <a:pos x="1065" y="586"/>
                  </a:cxn>
                  <a:cxn ang="0">
                    <a:pos x="1052" y="563"/>
                  </a:cxn>
                  <a:cxn ang="0">
                    <a:pos x="1060" y="516"/>
                  </a:cxn>
                  <a:cxn ang="0">
                    <a:pos x="1044" y="495"/>
                  </a:cxn>
                  <a:cxn ang="0">
                    <a:pos x="1048" y="448"/>
                  </a:cxn>
                  <a:cxn ang="0">
                    <a:pos x="1027" y="429"/>
                  </a:cxn>
                  <a:cxn ang="0">
                    <a:pos x="1027" y="381"/>
                  </a:cxn>
                  <a:cxn ang="0">
                    <a:pos x="1003" y="364"/>
                  </a:cxn>
                  <a:cxn ang="0">
                    <a:pos x="998" y="317"/>
                  </a:cxn>
                  <a:cxn ang="0">
                    <a:pos x="971" y="304"/>
                  </a:cxn>
                  <a:cxn ang="0">
                    <a:pos x="962" y="257"/>
                  </a:cxn>
                  <a:cxn ang="0">
                    <a:pos x="13" y="258"/>
                  </a:cxn>
                  <a:cxn ang="0">
                    <a:pos x="41" y="210"/>
                  </a:cxn>
                  <a:cxn ang="0">
                    <a:pos x="933" y="247"/>
                  </a:cxn>
                  <a:cxn ang="0">
                    <a:pos x="919" y="202"/>
                  </a:cxn>
                  <a:cxn ang="0">
                    <a:pos x="57" y="205"/>
                  </a:cxn>
                  <a:cxn ang="0">
                    <a:pos x="89" y="161"/>
                  </a:cxn>
                  <a:cxn ang="0">
                    <a:pos x="887" y="195"/>
                  </a:cxn>
                  <a:cxn ang="0">
                    <a:pos x="870" y="152"/>
                  </a:cxn>
                  <a:cxn ang="0">
                    <a:pos x="106" y="158"/>
                  </a:cxn>
                  <a:cxn ang="0">
                    <a:pos x="143" y="118"/>
                  </a:cxn>
                  <a:cxn ang="0">
                    <a:pos x="836" y="149"/>
                  </a:cxn>
                  <a:cxn ang="0">
                    <a:pos x="815" y="108"/>
                  </a:cxn>
                  <a:cxn ang="0">
                    <a:pos x="162" y="117"/>
                  </a:cxn>
                  <a:cxn ang="0">
                    <a:pos x="201" y="82"/>
                  </a:cxn>
                  <a:cxn ang="0">
                    <a:pos x="780" y="109"/>
                  </a:cxn>
                  <a:cxn ang="0">
                    <a:pos x="756" y="71"/>
                  </a:cxn>
                  <a:cxn ang="0">
                    <a:pos x="221" y="83"/>
                  </a:cxn>
                  <a:cxn ang="0">
                    <a:pos x="263" y="52"/>
                  </a:cxn>
                  <a:cxn ang="0">
                    <a:pos x="720" y="77"/>
                  </a:cxn>
                  <a:cxn ang="0">
                    <a:pos x="692" y="41"/>
                  </a:cxn>
                  <a:cxn ang="0">
                    <a:pos x="285" y="56"/>
                  </a:cxn>
                  <a:cxn ang="0">
                    <a:pos x="328" y="31"/>
                  </a:cxn>
                  <a:cxn ang="0">
                    <a:pos x="656" y="51"/>
                  </a:cxn>
                  <a:cxn ang="0">
                    <a:pos x="626" y="19"/>
                  </a:cxn>
                  <a:cxn ang="0">
                    <a:pos x="351" y="37"/>
                  </a:cxn>
                  <a:cxn ang="0">
                    <a:pos x="395" y="17"/>
                  </a:cxn>
                  <a:cxn ang="0">
                    <a:pos x="589" y="34"/>
                  </a:cxn>
                  <a:cxn ang="0">
                    <a:pos x="557" y="6"/>
                  </a:cxn>
                  <a:cxn ang="0">
                    <a:pos x="418" y="26"/>
                  </a:cxn>
                  <a:cxn ang="0">
                    <a:pos x="464" y="12"/>
                  </a:cxn>
                  <a:cxn ang="0">
                    <a:pos x="521" y="25"/>
                  </a:cxn>
                  <a:cxn ang="0">
                    <a:pos x="487" y="0"/>
                  </a:cxn>
                </a:cxnLst>
                <a:rect l="0" t="0" r="r" b="b"/>
                <a:pathLst>
                  <a:path w="1065" h="1049">
                    <a:moveTo>
                      <a:pt x="841" y="1049"/>
                    </a:moveTo>
                    <a:cubicBezTo>
                      <a:pt x="838" y="1049"/>
                      <a:pt x="835" y="1047"/>
                      <a:pt x="832" y="1045"/>
                    </a:cubicBezTo>
                    <a:cubicBezTo>
                      <a:pt x="828" y="1040"/>
                      <a:pt x="829" y="1033"/>
                      <a:pt x="834" y="1029"/>
                    </a:cubicBezTo>
                    <a:cubicBezTo>
                      <a:pt x="843" y="1022"/>
                      <a:pt x="851" y="1014"/>
                      <a:pt x="859" y="1007"/>
                    </a:cubicBezTo>
                    <a:cubicBezTo>
                      <a:pt x="864" y="1002"/>
                      <a:pt x="871" y="1003"/>
                      <a:pt x="875" y="1007"/>
                    </a:cubicBezTo>
                    <a:cubicBezTo>
                      <a:pt x="880" y="1012"/>
                      <a:pt x="879" y="1019"/>
                      <a:pt x="875" y="1023"/>
                    </a:cubicBezTo>
                    <a:cubicBezTo>
                      <a:pt x="866" y="1031"/>
                      <a:pt x="857" y="1039"/>
                      <a:pt x="848" y="1046"/>
                    </a:cubicBezTo>
                    <a:cubicBezTo>
                      <a:pt x="846" y="1048"/>
                      <a:pt x="844" y="1049"/>
                      <a:pt x="841" y="1049"/>
                    </a:cubicBezTo>
                    <a:close/>
                    <a:moveTo>
                      <a:pt x="892" y="1002"/>
                    </a:moveTo>
                    <a:cubicBezTo>
                      <a:pt x="889" y="1002"/>
                      <a:pt x="886" y="1001"/>
                      <a:pt x="884" y="999"/>
                    </a:cubicBezTo>
                    <a:cubicBezTo>
                      <a:pt x="879" y="995"/>
                      <a:pt x="879" y="988"/>
                      <a:pt x="883" y="983"/>
                    </a:cubicBezTo>
                    <a:cubicBezTo>
                      <a:pt x="891" y="975"/>
                      <a:pt x="899" y="967"/>
                      <a:pt x="906" y="958"/>
                    </a:cubicBezTo>
                    <a:cubicBezTo>
                      <a:pt x="910" y="953"/>
                      <a:pt x="917" y="953"/>
                      <a:pt x="922" y="957"/>
                    </a:cubicBezTo>
                    <a:cubicBezTo>
                      <a:pt x="927" y="961"/>
                      <a:pt x="927" y="968"/>
                      <a:pt x="923" y="973"/>
                    </a:cubicBezTo>
                    <a:cubicBezTo>
                      <a:pt x="916" y="982"/>
                      <a:pt x="908" y="990"/>
                      <a:pt x="900" y="999"/>
                    </a:cubicBezTo>
                    <a:cubicBezTo>
                      <a:pt x="898" y="1001"/>
                      <a:pt x="895" y="1002"/>
                      <a:pt x="892" y="1002"/>
                    </a:cubicBezTo>
                    <a:close/>
                    <a:moveTo>
                      <a:pt x="936" y="950"/>
                    </a:moveTo>
                    <a:cubicBezTo>
                      <a:pt x="934" y="950"/>
                      <a:pt x="931" y="949"/>
                      <a:pt x="929" y="948"/>
                    </a:cubicBezTo>
                    <a:cubicBezTo>
                      <a:pt x="924" y="944"/>
                      <a:pt x="923" y="937"/>
                      <a:pt x="927" y="932"/>
                    </a:cubicBezTo>
                    <a:cubicBezTo>
                      <a:pt x="934" y="923"/>
                      <a:pt x="941" y="914"/>
                      <a:pt x="947" y="904"/>
                    </a:cubicBezTo>
                    <a:cubicBezTo>
                      <a:pt x="950" y="899"/>
                      <a:pt x="957" y="898"/>
                      <a:pt x="963" y="901"/>
                    </a:cubicBezTo>
                    <a:cubicBezTo>
                      <a:pt x="968" y="905"/>
                      <a:pt x="969" y="912"/>
                      <a:pt x="966" y="917"/>
                    </a:cubicBezTo>
                    <a:cubicBezTo>
                      <a:pt x="959" y="927"/>
                      <a:pt x="952" y="936"/>
                      <a:pt x="945" y="946"/>
                    </a:cubicBezTo>
                    <a:cubicBezTo>
                      <a:pt x="943" y="949"/>
                      <a:pt x="940" y="950"/>
                      <a:pt x="936" y="950"/>
                    </a:cubicBezTo>
                    <a:close/>
                    <a:moveTo>
                      <a:pt x="974" y="893"/>
                    </a:moveTo>
                    <a:cubicBezTo>
                      <a:pt x="973" y="893"/>
                      <a:pt x="971" y="892"/>
                      <a:pt x="969" y="891"/>
                    </a:cubicBezTo>
                    <a:cubicBezTo>
                      <a:pt x="963" y="888"/>
                      <a:pt x="962" y="881"/>
                      <a:pt x="965" y="876"/>
                    </a:cubicBezTo>
                    <a:cubicBezTo>
                      <a:pt x="970" y="866"/>
                      <a:pt x="976" y="856"/>
                      <a:pt x="981" y="846"/>
                    </a:cubicBezTo>
                    <a:cubicBezTo>
                      <a:pt x="984" y="841"/>
                      <a:pt x="991" y="839"/>
                      <a:pt x="996" y="841"/>
                    </a:cubicBezTo>
                    <a:cubicBezTo>
                      <a:pt x="1002" y="844"/>
                      <a:pt x="1004" y="851"/>
                      <a:pt x="1001" y="857"/>
                    </a:cubicBezTo>
                    <a:cubicBezTo>
                      <a:pt x="996" y="867"/>
                      <a:pt x="990" y="877"/>
                      <a:pt x="984" y="887"/>
                    </a:cubicBezTo>
                    <a:cubicBezTo>
                      <a:pt x="982" y="891"/>
                      <a:pt x="978" y="893"/>
                      <a:pt x="974" y="893"/>
                    </a:cubicBezTo>
                    <a:close/>
                    <a:moveTo>
                      <a:pt x="1006" y="832"/>
                    </a:moveTo>
                    <a:cubicBezTo>
                      <a:pt x="1004" y="832"/>
                      <a:pt x="1003" y="831"/>
                      <a:pt x="1001" y="831"/>
                    </a:cubicBezTo>
                    <a:cubicBezTo>
                      <a:pt x="995" y="828"/>
                      <a:pt x="993" y="822"/>
                      <a:pt x="995" y="816"/>
                    </a:cubicBezTo>
                    <a:cubicBezTo>
                      <a:pt x="1000" y="806"/>
                      <a:pt x="1004" y="795"/>
                      <a:pt x="1008" y="785"/>
                    </a:cubicBezTo>
                    <a:cubicBezTo>
                      <a:pt x="1010" y="779"/>
                      <a:pt x="1016" y="776"/>
                      <a:pt x="1022" y="778"/>
                    </a:cubicBezTo>
                    <a:cubicBezTo>
                      <a:pt x="1028" y="780"/>
                      <a:pt x="1031" y="786"/>
                      <a:pt x="1029" y="792"/>
                    </a:cubicBezTo>
                    <a:cubicBezTo>
                      <a:pt x="1025" y="803"/>
                      <a:pt x="1021" y="814"/>
                      <a:pt x="1016" y="825"/>
                    </a:cubicBezTo>
                    <a:cubicBezTo>
                      <a:pt x="1014" y="829"/>
                      <a:pt x="1010" y="832"/>
                      <a:pt x="1006" y="832"/>
                    </a:cubicBezTo>
                    <a:close/>
                    <a:moveTo>
                      <a:pt x="1029" y="767"/>
                    </a:moveTo>
                    <a:cubicBezTo>
                      <a:pt x="1028" y="767"/>
                      <a:pt x="1027" y="767"/>
                      <a:pt x="1026" y="767"/>
                    </a:cubicBezTo>
                    <a:cubicBezTo>
                      <a:pt x="1020" y="765"/>
                      <a:pt x="1017" y="759"/>
                      <a:pt x="1018" y="753"/>
                    </a:cubicBezTo>
                    <a:cubicBezTo>
                      <a:pt x="1022" y="742"/>
                      <a:pt x="1024" y="731"/>
                      <a:pt x="1027" y="720"/>
                    </a:cubicBezTo>
                    <a:cubicBezTo>
                      <a:pt x="1028" y="714"/>
                      <a:pt x="1035" y="710"/>
                      <a:pt x="1041" y="712"/>
                    </a:cubicBezTo>
                    <a:cubicBezTo>
                      <a:pt x="1047" y="713"/>
                      <a:pt x="1051" y="719"/>
                      <a:pt x="1049" y="725"/>
                    </a:cubicBezTo>
                    <a:cubicBezTo>
                      <a:pt x="1046" y="737"/>
                      <a:pt x="1043" y="748"/>
                      <a:pt x="1040" y="759"/>
                    </a:cubicBezTo>
                    <a:cubicBezTo>
                      <a:pt x="1039" y="764"/>
                      <a:pt x="1034" y="767"/>
                      <a:pt x="1029" y="767"/>
                    </a:cubicBezTo>
                    <a:close/>
                    <a:moveTo>
                      <a:pt x="1045" y="700"/>
                    </a:moveTo>
                    <a:cubicBezTo>
                      <a:pt x="1044" y="700"/>
                      <a:pt x="1044" y="700"/>
                      <a:pt x="1043" y="700"/>
                    </a:cubicBezTo>
                    <a:cubicBezTo>
                      <a:pt x="1037" y="699"/>
                      <a:pt x="1033" y="693"/>
                      <a:pt x="1034" y="687"/>
                    </a:cubicBezTo>
                    <a:cubicBezTo>
                      <a:pt x="1036" y="676"/>
                      <a:pt x="1037" y="665"/>
                      <a:pt x="1039" y="654"/>
                    </a:cubicBezTo>
                    <a:cubicBezTo>
                      <a:pt x="1039" y="647"/>
                      <a:pt x="1045" y="643"/>
                      <a:pt x="1051" y="644"/>
                    </a:cubicBezTo>
                    <a:cubicBezTo>
                      <a:pt x="1057" y="644"/>
                      <a:pt x="1062" y="650"/>
                      <a:pt x="1061" y="656"/>
                    </a:cubicBezTo>
                    <a:cubicBezTo>
                      <a:pt x="1060" y="668"/>
                      <a:pt x="1058" y="679"/>
                      <a:pt x="1056" y="691"/>
                    </a:cubicBezTo>
                    <a:cubicBezTo>
                      <a:pt x="1055" y="696"/>
                      <a:pt x="1050" y="700"/>
                      <a:pt x="1045" y="700"/>
                    </a:cubicBezTo>
                    <a:close/>
                    <a:moveTo>
                      <a:pt x="1053" y="632"/>
                    </a:moveTo>
                    <a:cubicBezTo>
                      <a:pt x="1052" y="632"/>
                      <a:pt x="1052" y="632"/>
                      <a:pt x="1052" y="632"/>
                    </a:cubicBezTo>
                    <a:cubicBezTo>
                      <a:pt x="1046" y="632"/>
                      <a:pt x="1041" y="626"/>
                      <a:pt x="1041" y="620"/>
                    </a:cubicBezTo>
                    <a:cubicBezTo>
                      <a:pt x="1042" y="610"/>
                      <a:pt x="1042" y="600"/>
                      <a:pt x="1042" y="590"/>
                    </a:cubicBezTo>
                    <a:cubicBezTo>
                      <a:pt x="1042" y="586"/>
                      <a:pt x="1042" y="586"/>
                      <a:pt x="1042" y="586"/>
                    </a:cubicBezTo>
                    <a:cubicBezTo>
                      <a:pt x="1042" y="580"/>
                      <a:pt x="1047" y="575"/>
                      <a:pt x="1053" y="575"/>
                    </a:cubicBezTo>
                    <a:cubicBezTo>
                      <a:pt x="1053" y="575"/>
                      <a:pt x="1053" y="575"/>
                      <a:pt x="1053" y="575"/>
                    </a:cubicBezTo>
                    <a:cubicBezTo>
                      <a:pt x="1060" y="575"/>
                      <a:pt x="1065" y="580"/>
                      <a:pt x="1065" y="586"/>
                    </a:cubicBezTo>
                    <a:cubicBezTo>
                      <a:pt x="1065" y="590"/>
                      <a:pt x="1065" y="590"/>
                      <a:pt x="1065" y="590"/>
                    </a:cubicBezTo>
                    <a:cubicBezTo>
                      <a:pt x="1065" y="600"/>
                      <a:pt x="1065" y="611"/>
                      <a:pt x="1064" y="621"/>
                    </a:cubicBezTo>
                    <a:cubicBezTo>
                      <a:pt x="1064" y="627"/>
                      <a:pt x="1059" y="632"/>
                      <a:pt x="1053" y="632"/>
                    </a:cubicBezTo>
                    <a:close/>
                    <a:moveTo>
                      <a:pt x="1052" y="563"/>
                    </a:moveTo>
                    <a:cubicBezTo>
                      <a:pt x="1046" y="563"/>
                      <a:pt x="1041" y="559"/>
                      <a:pt x="1041" y="553"/>
                    </a:cubicBezTo>
                    <a:cubicBezTo>
                      <a:pt x="1040" y="542"/>
                      <a:pt x="1039" y="530"/>
                      <a:pt x="1038" y="519"/>
                    </a:cubicBezTo>
                    <a:cubicBezTo>
                      <a:pt x="1037" y="513"/>
                      <a:pt x="1041" y="507"/>
                      <a:pt x="1048" y="507"/>
                    </a:cubicBezTo>
                    <a:cubicBezTo>
                      <a:pt x="1054" y="506"/>
                      <a:pt x="1060" y="510"/>
                      <a:pt x="1060" y="516"/>
                    </a:cubicBezTo>
                    <a:cubicBezTo>
                      <a:pt x="1062" y="528"/>
                      <a:pt x="1063" y="540"/>
                      <a:pt x="1064" y="551"/>
                    </a:cubicBezTo>
                    <a:cubicBezTo>
                      <a:pt x="1064" y="558"/>
                      <a:pt x="1059" y="563"/>
                      <a:pt x="1053" y="563"/>
                    </a:cubicBezTo>
                    <a:cubicBezTo>
                      <a:pt x="1053" y="563"/>
                      <a:pt x="1052" y="563"/>
                      <a:pt x="1052" y="563"/>
                    </a:cubicBezTo>
                    <a:close/>
                    <a:moveTo>
                      <a:pt x="1044" y="495"/>
                    </a:moveTo>
                    <a:cubicBezTo>
                      <a:pt x="1038" y="495"/>
                      <a:pt x="1034" y="491"/>
                      <a:pt x="1033" y="486"/>
                    </a:cubicBezTo>
                    <a:cubicBezTo>
                      <a:pt x="1031" y="475"/>
                      <a:pt x="1028" y="464"/>
                      <a:pt x="1026" y="453"/>
                    </a:cubicBezTo>
                    <a:cubicBezTo>
                      <a:pt x="1024" y="447"/>
                      <a:pt x="1028" y="441"/>
                      <a:pt x="1034" y="439"/>
                    </a:cubicBezTo>
                    <a:cubicBezTo>
                      <a:pt x="1040" y="438"/>
                      <a:pt x="1046" y="441"/>
                      <a:pt x="1048" y="448"/>
                    </a:cubicBezTo>
                    <a:cubicBezTo>
                      <a:pt x="1050" y="459"/>
                      <a:pt x="1053" y="470"/>
                      <a:pt x="1055" y="482"/>
                    </a:cubicBezTo>
                    <a:cubicBezTo>
                      <a:pt x="1056" y="488"/>
                      <a:pt x="1052" y="494"/>
                      <a:pt x="1046" y="495"/>
                    </a:cubicBezTo>
                    <a:cubicBezTo>
                      <a:pt x="1045" y="495"/>
                      <a:pt x="1045" y="495"/>
                      <a:pt x="1044" y="495"/>
                    </a:cubicBezTo>
                    <a:close/>
                    <a:moveTo>
                      <a:pt x="1027" y="429"/>
                    </a:moveTo>
                    <a:cubicBezTo>
                      <a:pt x="1023" y="429"/>
                      <a:pt x="1018" y="425"/>
                      <a:pt x="1017" y="421"/>
                    </a:cubicBezTo>
                    <a:cubicBezTo>
                      <a:pt x="1013" y="410"/>
                      <a:pt x="1010" y="399"/>
                      <a:pt x="1006" y="389"/>
                    </a:cubicBezTo>
                    <a:cubicBezTo>
                      <a:pt x="1003" y="383"/>
                      <a:pt x="1006" y="376"/>
                      <a:pt x="1012" y="374"/>
                    </a:cubicBezTo>
                    <a:cubicBezTo>
                      <a:pt x="1018" y="372"/>
                      <a:pt x="1025" y="375"/>
                      <a:pt x="1027" y="381"/>
                    </a:cubicBezTo>
                    <a:cubicBezTo>
                      <a:pt x="1031" y="392"/>
                      <a:pt x="1035" y="403"/>
                      <a:pt x="1038" y="414"/>
                    </a:cubicBezTo>
                    <a:cubicBezTo>
                      <a:pt x="1040" y="420"/>
                      <a:pt x="1037" y="426"/>
                      <a:pt x="1031" y="428"/>
                    </a:cubicBezTo>
                    <a:cubicBezTo>
                      <a:pt x="1030" y="428"/>
                      <a:pt x="1028" y="429"/>
                      <a:pt x="1027" y="429"/>
                    </a:cubicBezTo>
                    <a:close/>
                    <a:moveTo>
                      <a:pt x="1003" y="364"/>
                    </a:moveTo>
                    <a:cubicBezTo>
                      <a:pt x="999" y="364"/>
                      <a:pt x="995" y="362"/>
                      <a:pt x="993" y="358"/>
                    </a:cubicBezTo>
                    <a:cubicBezTo>
                      <a:pt x="988" y="347"/>
                      <a:pt x="983" y="337"/>
                      <a:pt x="978" y="327"/>
                    </a:cubicBezTo>
                    <a:cubicBezTo>
                      <a:pt x="975" y="322"/>
                      <a:pt x="977" y="315"/>
                      <a:pt x="983" y="312"/>
                    </a:cubicBezTo>
                    <a:cubicBezTo>
                      <a:pt x="988" y="309"/>
                      <a:pt x="995" y="311"/>
                      <a:pt x="998" y="317"/>
                    </a:cubicBezTo>
                    <a:cubicBezTo>
                      <a:pt x="1004" y="327"/>
                      <a:pt x="1009" y="338"/>
                      <a:pt x="1013" y="348"/>
                    </a:cubicBezTo>
                    <a:cubicBezTo>
                      <a:pt x="1016" y="354"/>
                      <a:pt x="1013" y="361"/>
                      <a:pt x="1008" y="363"/>
                    </a:cubicBezTo>
                    <a:cubicBezTo>
                      <a:pt x="1006" y="364"/>
                      <a:pt x="1005" y="364"/>
                      <a:pt x="1003" y="364"/>
                    </a:cubicBezTo>
                    <a:close/>
                    <a:moveTo>
                      <a:pt x="971" y="304"/>
                    </a:moveTo>
                    <a:cubicBezTo>
                      <a:pt x="967" y="304"/>
                      <a:pt x="964" y="302"/>
                      <a:pt x="962" y="298"/>
                    </a:cubicBezTo>
                    <a:cubicBezTo>
                      <a:pt x="956" y="288"/>
                      <a:pt x="950" y="279"/>
                      <a:pt x="943" y="270"/>
                    </a:cubicBezTo>
                    <a:cubicBezTo>
                      <a:pt x="940" y="265"/>
                      <a:pt x="941" y="257"/>
                      <a:pt x="946" y="254"/>
                    </a:cubicBezTo>
                    <a:cubicBezTo>
                      <a:pt x="952" y="250"/>
                      <a:pt x="959" y="252"/>
                      <a:pt x="962" y="257"/>
                    </a:cubicBezTo>
                    <a:cubicBezTo>
                      <a:pt x="969" y="267"/>
                      <a:pt x="975" y="276"/>
                      <a:pt x="981" y="286"/>
                    </a:cubicBezTo>
                    <a:cubicBezTo>
                      <a:pt x="984" y="292"/>
                      <a:pt x="983" y="299"/>
                      <a:pt x="977" y="302"/>
                    </a:cubicBezTo>
                    <a:cubicBezTo>
                      <a:pt x="975" y="303"/>
                      <a:pt x="973" y="304"/>
                      <a:pt x="971" y="304"/>
                    </a:cubicBezTo>
                    <a:close/>
                    <a:moveTo>
                      <a:pt x="13" y="258"/>
                    </a:moveTo>
                    <a:cubicBezTo>
                      <a:pt x="10" y="258"/>
                      <a:pt x="8" y="257"/>
                      <a:pt x="6" y="255"/>
                    </a:cubicBezTo>
                    <a:cubicBezTo>
                      <a:pt x="1" y="252"/>
                      <a:pt x="0" y="244"/>
                      <a:pt x="3" y="239"/>
                    </a:cubicBezTo>
                    <a:cubicBezTo>
                      <a:pt x="10" y="230"/>
                      <a:pt x="18" y="221"/>
                      <a:pt x="25" y="212"/>
                    </a:cubicBezTo>
                    <a:cubicBezTo>
                      <a:pt x="29" y="207"/>
                      <a:pt x="36" y="206"/>
                      <a:pt x="41" y="210"/>
                    </a:cubicBezTo>
                    <a:cubicBezTo>
                      <a:pt x="46" y="214"/>
                      <a:pt x="46" y="222"/>
                      <a:pt x="42" y="226"/>
                    </a:cubicBezTo>
                    <a:cubicBezTo>
                      <a:pt x="35" y="235"/>
                      <a:pt x="28" y="244"/>
                      <a:pt x="22" y="253"/>
                    </a:cubicBezTo>
                    <a:cubicBezTo>
                      <a:pt x="19" y="256"/>
                      <a:pt x="16" y="258"/>
                      <a:pt x="13" y="258"/>
                    </a:cubicBezTo>
                    <a:close/>
                    <a:moveTo>
                      <a:pt x="933" y="247"/>
                    </a:moveTo>
                    <a:cubicBezTo>
                      <a:pt x="929" y="247"/>
                      <a:pt x="926" y="245"/>
                      <a:pt x="924" y="242"/>
                    </a:cubicBezTo>
                    <a:cubicBezTo>
                      <a:pt x="917" y="234"/>
                      <a:pt x="910" y="225"/>
                      <a:pt x="902" y="216"/>
                    </a:cubicBezTo>
                    <a:cubicBezTo>
                      <a:pt x="898" y="212"/>
                      <a:pt x="899" y="205"/>
                      <a:pt x="903" y="200"/>
                    </a:cubicBezTo>
                    <a:cubicBezTo>
                      <a:pt x="908" y="196"/>
                      <a:pt x="915" y="197"/>
                      <a:pt x="919" y="202"/>
                    </a:cubicBezTo>
                    <a:cubicBezTo>
                      <a:pt x="927" y="210"/>
                      <a:pt x="934" y="219"/>
                      <a:pt x="942" y="229"/>
                    </a:cubicBezTo>
                    <a:cubicBezTo>
                      <a:pt x="945" y="234"/>
                      <a:pt x="944" y="241"/>
                      <a:pt x="940" y="245"/>
                    </a:cubicBezTo>
                    <a:cubicBezTo>
                      <a:pt x="937" y="246"/>
                      <a:pt x="935" y="247"/>
                      <a:pt x="933" y="247"/>
                    </a:cubicBezTo>
                    <a:close/>
                    <a:moveTo>
                      <a:pt x="57" y="205"/>
                    </a:moveTo>
                    <a:cubicBezTo>
                      <a:pt x="54" y="205"/>
                      <a:pt x="51" y="204"/>
                      <a:pt x="49" y="202"/>
                    </a:cubicBezTo>
                    <a:cubicBezTo>
                      <a:pt x="44" y="197"/>
                      <a:pt x="44" y="190"/>
                      <a:pt x="48" y="186"/>
                    </a:cubicBezTo>
                    <a:cubicBezTo>
                      <a:pt x="56" y="177"/>
                      <a:pt x="65" y="169"/>
                      <a:pt x="73" y="161"/>
                    </a:cubicBezTo>
                    <a:cubicBezTo>
                      <a:pt x="78" y="157"/>
                      <a:pt x="85" y="157"/>
                      <a:pt x="89" y="161"/>
                    </a:cubicBezTo>
                    <a:cubicBezTo>
                      <a:pt x="93" y="166"/>
                      <a:pt x="93" y="173"/>
                      <a:pt x="89" y="177"/>
                    </a:cubicBezTo>
                    <a:cubicBezTo>
                      <a:pt x="80" y="185"/>
                      <a:pt x="72" y="193"/>
                      <a:pt x="65" y="201"/>
                    </a:cubicBezTo>
                    <a:cubicBezTo>
                      <a:pt x="63" y="204"/>
                      <a:pt x="60" y="205"/>
                      <a:pt x="57" y="205"/>
                    </a:cubicBezTo>
                    <a:close/>
                    <a:moveTo>
                      <a:pt x="887" y="195"/>
                    </a:moveTo>
                    <a:cubicBezTo>
                      <a:pt x="884" y="195"/>
                      <a:pt x="882" y="194"/>
                      <a:pt x="879" y="192"/>
                    </a:cubicBezTo>
                    <a:cubicBezTo>
                      <a:pt x="871" y="184"/>
                      <a:pt x="863" y="176"/>
                      <a:pt x="855" y="168"/>
                    </a:cubicBezTo>
                    <a:cubicBezTo>
                      <a:pt x="850" y="164"/>
                      <a:pt x="850" y="157"/>
                      <a:pt x="854" y="152"/>
                    </a:cubicBezTo>
                    <a:cubicBezTo>
                      <a:pt x="858" y="148"/>
                      <a:pt x="865" y="147"/>
                      <a:pt x="870" y="152"/>
                    </a:cubicBezTo>
                    <a:cubicBezTo>
                      <a:pt x="879" y="159"/>
                      <a:pt x="887" y="168"/>
                      <a:pt x="895" y="176"/>
                    </a:cubicBezTo>
                    <a:cubicBezTo>
                      <a:pt x="900" y="180"/>
                      <a:pt x="900" y="188"/>
                      <a:pt x="895" y="192"/>
                    </a:cubicBezTo>
                    <a:cubicBezTo>
                      <a:pt x="893" y="194"/>
                      <a:pt x="890" y="195"/>
                      <a:pt x="887" y="195"/>
                    </a:cubicBezTo>
                    <a:close/>
                    <a:moveTo>
                      <a:pt x="106" y="158"/>
                    </a:moveTo>
                    <a:cubicBezTo>
                      <a:pt x="103" y="158"/>
                      <a:pt x="100" y="156"/>
                      <a:pt x="98" y="154"/>
                    </a:cubicBezTo>
                    <a:cubicBezTo>
                      <a:pt x="94" y="149"/>
                      <a:pt x="94" y="142"/>
                      <a:pt x="99" y="138"/>
                    </a:cubicBezTo>
                    <a:cubicBezTo>
                      <a:pt x="108" y="130"/>
                      <a:pt x="117" y="123"/>
                      <a:pt x="127" y="116"/>
                    </a:cubicBezTo>
                    <a:cubicBezTo>
                      <a:pt x="132" y="112"/>
                      <a:pt x="139" y="113"/>
                      <a:pt x="143" y="118"/>
                    </a:cubicBezTo>
                    <a:cubicBezTo>
                      <a:pt x="146" y="123"/>
                      <a:pt x="145" y="130"/>
                      <a:pt x="140" y="134"/>
                    </a:cubicBezTo>
                    <a:cubicBezTo>
                      <a:pt x="131" y="141"/>
                      <a:pt x="122" y="148"/>
                      <a:pt x="114" y="155"/>
                    </a:cubicBezTo>
                    <a:cubicBezTo>
                      <a:pt x="112" y="157"/>
                      <a:pt x="109" y="158"/>
                      <a:pt x="106" y="158"/>
                    </a:cubicBezTo>
                    <a:close/>
                    <a:moveTo>
                      <a:pt x="836" y="149"/>
                    </a:moveTo>
                    <a:cubicBezTo>
                      <a:pt x="834" y="149"/>
                      <a:pt x="831" y="148"/>
                      <a:pt x="829" y="147"/>
                    </a:cubicBezTo>
                    <a:cubicBezTo>
                      <a:pt x="821" y="140"/>
                      <a:pt x="812" y="133"/>
                      <a:pt x="802" y="126"/>
                    </a:cubicBezTo>
                    <a:cubicBezTo>
                      <a:pt x="797" y="123"/>
                      <a:pt x="796" y="116"/>
                      <a:pt x="800" y="111"/>
                    </a:cubicBezTo>
                    <a:cubicBezTo>
                      <a:pt x="803" y="105"/>
                      <a:pt x="810" y="104"/>
                      <a:pt x="815" y="108"/>
                    </a:cubicBezTo>
                    <a:cubicBezTo>
                      <a:pt x="825" y="115"/>
                      <a:pt x="834" y="122"/>
                      <a:pt x="843" y="129"/>
                    </a:cubicBezTo>
                    <a:cubicBezTo>
                      <a:pt x="848" y="133"/>
                      <a:pt x="849" y="140"/>
                      <a:pt x="845" y="145"/>
                    </a:cubicBezTo>
                    <a:cubicBezTo>
                      <a:pt x="843" y="148"/>
                      <a:pt x="840" y="149"/>
                      <a:pt x="836" y="149"/>
                    </a:cubicBezTo>
                    <a:close/>
                    <a:moveTo>
                      <a:pt x="162" y="117"/>
                    </a:moveTo>
                    <a:cubicBezTo>
                      <a:pt x="158" y="117"/>
                      <a:pt x="154" y="115"/>
                      <a:pt x="152" y="111"/>
                    </a:cubicBezTo>
                    <a:cubicBezTo>
                      <a:pt x="149" y="106"/>
                      <a:pt x="150" y="99"/>
                      <a:pt x="155" y="96"/>
                    </a:cubicBezTo>
                    <a:cubicBezTo>
                      <a:pt x="165" y="89"/>
                      <a:pt x="175" y="83"/>
                      <a:pt x="185" y="77"/>
                    </a:cubicBezTo>
                    <a:cubicBezTo>
                      <a:pt x="191" y="74"/>
                      <a:pt x="198" y="76"/>
                      <a:pt x="201" y="82"/>
                    </a:cubicBezTo>
                    <a:cubicBezTo>
                      <a:pt x="204" y="87"/>
                      <a:pt x="202" y="94"/>
                      <a:pt x="197" y="97"/>
                    </a:cubicBezTo>
                    <a:cubicBezTo>
                      <a:pt x="187" y="103"/>
                      <a:pt x="177" y="109"/>
                      <a:pt x="168" y="115"/>
                    </a:cubicBezTo>
                    <a:cubicBezTo>
                      <a:pt x="166" y="116"/>
                      <a:pt x="164" y="117"/>
                      <a:pt x="162" y="117"/>
                    </a:cubicBezTo>
                    <a:close/>
                    <a:moveTo>
                      <a:pt x="780" y="109"/>
                    </a:moveTo>
                    <a:cubicBezTo>
                      <a:pt x="778" y="109"/>
                      <a:pt x="776" y="109"/>
                      <a:pt x="774" y="108"/>
                    </a:cubicBezTo>
                    <a:cubicBezTo>
                      <a:pt x="765" y="102"/>
                      <a:pt x="755" y="96"/>
                      <a:pt x="745" y="91"/>
                    </a:cubicBezTo>
                    <a:cubicBezTo>
                      <a:pt x="740" y="88"/>
                      <a:pt x="738" y="81"/>
                      <a:pt x="741" y="75"/>
                    </a:cubicBezTo>
                    <a:cubicBezTo>
                      <a:pt x="744" y="70"/>
                      <a:pt x="750" y="68"/>
                      <a:pt x="756" y="71"/>
                    </a:cubicBezTo>
                    <a:cubicBezTo>
                      <a:pt x="766" y="76"/>
                      <a:pt x="776" y="82"/>
                      <a:pt x="786" y="88"/>
                    </a:cubicBezTo>
                    <a:cubicBezTo>
                      <a:pt x="792" y="92"/>
                      <a:pt x="793" y="99"/>
                      <a:pt x="790" y="104"/>
                    </a:cubicBezTo>
                    <a:cubicBezTo>
                      <a:pt x="788" y="108"/>
                      <a:pt x="784" y="109"/>
                      <a:pt x="780" y="109"/>
                    </a:cubicBezTo>
                    <a:close/>
                    <a:moveTo>
                      <a:pt x="221" y="83"/>
                    </a:moveTo>
                    <a:cubicBezTo>
                      <a:pt x="217" y="83"/>
                      <a:pt x="213" y="80"/>
                      <a:pt x="211" y="76"/>
                    </a:cubicBezTo>
                    <a:cubicBezTo>
                      <a:pt x="208" y="71"/>
                      <a:pt x="211" y="64"/>
                      <a:pt x="216" y="61"/>
                    </a:cubicBezTo>
                    <a:cubicBezTo>
                      <a:pt x="227" y="56"/>
                      <a:pt x="237" y="51"/>
                      <a:pt x="248" y="46"/>
                    </a:cubicBezTo>
                    <a:cubicBezTo>
                      <a:pt x="254" y="44"/>
                      <a:pt x="261" y="47"/>
                      <a:pt x="263" y="52"/>
                    </a:cubicBezTo>
                    <a:cubicBezTo>
                      <a:pt x="265" y="58"/>
                      <a:pt x="263" y="65"/>
                      <a:pt x="257" y="67"/>
                    </a:cubicBezTo>
                    <a:cubicBezTo>
                      <a:pt x="247" y="72"/>
                      <a:pt x="236" y="76"/>
                      <a:pt x="226" y="81"/>
                    </a:cubicBezTo>
                    <a:cubicBezTo>
                      <a:pt x="225" y="82"/>
                      <a:pt x="223" y="83"/>
                      <a:pt x="221" y="83"/>
                    </a:cubicBezTo>
                    <a:close/>
                    <a:moveTo>
                      <a:pt x="720" y="77"/>
                    </a:moveTo>
                    <a:cubicBezTo>
                      <a:pt x="718" y="77"/>
                      <a:pt x="717" y="76"/>
                      <a:pt x="715" y="76"/>
                    </a:cubicBezTo>
                    <a:cubicBezTo>
                      <a:pt x="705" y="71"/>
                      <a:pt x="694" y="66"/>
                      <a:pt x="684" y="62"/>
                    </a:cubicBezTo>
                    <a:cubicBezTo>
                      <a:pt x="678" y="60"/>
                      <a:pt x="675" y="53"/>
                      <a:pt x="678" y="48"/>
                    </a:cubicBezTo>
                    <a:cubicBezTo>
                      <a:pt x="680" y="42"/>
                      <a:pt x="687" y="39"/>
                      <a:pt x="692" y="41"/>
                    </a:cubicBezTo>
                    <a:cubicBezTo>
                      <a:pt x="703" y="46"/>
                      <a:pt x="714" y="50"/>
                      <a:pt x="725" y="55"/>
                    </a:cubicBezTo>
                    <a:cubicBezTo>
                      <a:pt x="730" y="58"/>
                      <a:pt x="733" y="65"/>
                      <a:pt x="730" y="70"/>
                    </a:cubicBezTo>
                    <a:cubicBezTo>
                      <a:pt x="728" y="74"/>
                      <a:pt x="724" y="77"/>
                      <a:pt x="720" y="77"/>
                    </a:cubicBezTo>
                    <a:close/>
                    <a:moveTo>
                      <a:pt x="285" y="56"/>
                    </a:moveTo>
                    <a:cubicBezTo>
                      <a:pt x="280" y="56"/>
                      <a:pt x="276" y="53"/>
                      <a:pt x="274" y="48"/>
                    </a:cubicBezTo>
                    <a:cubicBezTo>
                      <a:pt x="272" y="42"/>
                      <a:pt x="275" y="36"/>
                      <a:pt x="281" y="34"/>
                    </a:cubicBezTo>
                    <a:cubicBezTo>
                      <a:pt x="292" y="30"/>
                      <a:pt x="303" y="26"/>
                      <a:pt x="314" y="23"/>
                    </a:cubicBezTo>
                    <a:cubicBezTo>
                      <a:pt x="320" y="21"/>
                      <a:pt x="326" y="25"/>
                      <a:pt x="328" y="31"/>
                    </a:cubicBezTo>
                    <a:cubicBezTo>
                      <a:pt x="330" y="37"/>
                      <a:pt x="326" y="43"/>
                      <a:pt x="320" y="45"/>
                    </a:cubicBezTo>
                    <a:cubicBezTo>
                      <a:pt x="310" y="48"/>
                      <a:pt x="299" y="51"/>
                      <a:pt x="288" y="55"/>
                    </a:cubicBezTo>
                    <a:cubicBezTo>
                      <a:pt x="287" y="56"/>
                      <a:pt x="286" y="56"/>
                      <a:pt x="285" y="56"/>
                    </a:cubicBezTo>
                    <a:close/>
                    <a:moveTo>
                      <a:pt x="656" y="51"/>
                    </a:moveTo>
                    <a:cubicBezTo>
                      <a:pt x="655" y="51"/>
                      <a:pt x="653" y="51"/>
                      <a:pt x="652" y="51"/>
                    </a:cubicBezTo>
                    <a:cubicBezTo>
                      <a:pt x="642" y="47"/>
                      <a:pt x="631" y="44"/>
                      <a:pt x="620" y="41"/>
                    </a:cubicBezTo>
                    <a:cubicBezTo>
                      <a:pt x="614" y="40"/>
                      <a:pt x="610" y="34"/>
                      <a:pt x="612" y="28"/>
                    </a:cubicBezTo>
                    <a:cubicBezTo>
                      <a:pt x="613" y="21"/>
                      <a:pt x="620" y="18"/>
                      <a:pt x="626" y="19"/>
                    </a:cubicBezTo>
                    <a:cubicBezTo>
                      <a:pt x="637" y="22"/>
                      <a:pt x="648" y="26"/>
                      <a:pt x="659" y="29"/>
                    </a:cubicBezTo>
                    <a:cubicBezTo>
                      <a:pt x="665" y="31"/>
                      <a:pt x="669" y="38"/>
                      <a:pt x="667" y="44"/>
                    </a:cubicBezTo>
                    <a:cubicBezTo>
                      <a:pt x="665" y="48"/>
                      <a:pt x="661" y="51"/>
                      <a:pt x="656" y="51"/>
                    </a:cubicBezTo>
                    <a:close/>
                    <a:moveTo>
                      <a:pt x="351" y="37"/>
                    </a:moveTo>
                    <a:cubicBezTo>
                      <a:pt x="345" y="37"/>
                      <a:pt x="341" y="33"/>
                      <a:pt x="339" y="28"/>
                    </a:cubicBezTo>
                    <a:cubicBezTo>
                      <a:pt x="338" y="22"/>
                      <a:pt x="342" y="16"/>
                      <a:pt x="348" y="14"/>
                    </a:cubicBezTo>
                    <a:cubicBezTo>
                      <a:pt x="359" y="12"/>
                      <a:pt x="371" y="10"/>
                      <a:pt x="382" y="8"/>
                    </a:cubicBezTo>
                    <a:cubicBezTo>
                      <a:pt x="389" y="7"/>
                      <a:pt x="394" y="11"/>
                      <a:pt x="395" y="17"/>
                    </a:cubicBezTo>
                    <a:cubicBezTo>
                      <a:pt x="396" y="23"/>
                      <a:pt x="392" y="29"/>
                      <a:pt x="386" y="30"/>
                    </a:cubicBezTo>
                    <a:cubicBezTo>
                      <a:pt x="375" y="32"/>
                      <a:pt x="364" y="34"/>
                      <a:pt x="353" y="37"/>
                    </a:cubicBezTo>
                    <a:cubicBezTo>
                      <a:pt x="352" y="37"/>
                      <a:pt x="351" y="37"/>
                      <a:pt x="351" y="37"/>
                    </a:cubicBezTo>
                    <a:close/>
                    <a:moveTo>
                      <a:pt x="589" y="34"/>
                    </a:moveTo>
                    <a:cubicBezTo>
                      <a:pt x="589" y="34"/>
                      <a:pt x="588" y="34"/>
                      <a:pt x="587" y="34"/>
                    </a:cubicBezTo>
                    <a:cubicBezTo>
                      <a:pt x="576" y="32"/>
                      <a:pt x="565" y="30"/>
                      <a:pt x="554" y="28"/>
                    </a:cubicBezTo>
                    <a:cubicBezTo>
                      <a:pt x="548" y="27"/>
                      <a:pt x="543" y="22"/>
                      <a:pt x="544" y="15"/>
                    </a:cubicBezTo>
                    <a:cubicBezTo>
                      <a:pt x="545" y="9"/>
                      <a:pt x="551" y="5"/>
                      <a:pt x="557" y="6"/>
                    </a:cubicBezTo>
                    <a:cubicBezTo>
                      <a:pt x="569" y="7"/>
                      <a:pt x="580" y="9"/>
                      <a:pt x="592" y="12"/>
                    </a:cubicBezTo>
                    <a:cubicBezTo>
                      <a:pt x="598" y="13"/>
                      <a:pt x="602" y="19"/>
                      <a:pt x="600" y="25"/>
                    </a:cubicBezTo>
                    <a:cubicBezTo>
                      <a:pt x="599" y="30"/>
                      <a:pt x="595" y="34"/>
                      <a:pt x="589" y="34"/>
                    </a:cubicBezTo>
                    <a:close/>
                    <a:moveTo>
                      <a:pt x="418" y="26"/>
                    </a:moveTo>
                    <a:cubicBezTo>
                      <a:pt x="413" y="26"/>
                      <a:pt x="408" y="22"/>
                      <a:pt x="407" y="16"/>
                    </a:cubicBezTo>
                    <a:cubicBezTo>
                      <a:pt x="406" y="9"/>
                      <a:pt x="411" y="4"/>
                      <a:pt x="417" y="3"/>
                    </a:cubicBezTo>
                    <a:cubicBezTo>
                      <a:pt x="429" y="2"/>
                      <a:pt x="441" y="1"/>
                      <a:pt x="452" y="1"/>
                    </a:cubicBezTo>
                    <a:cubicBezTo>
                      <a:pt x="459" y="1"/>
                      <a:pt x="464" y="5"/>
                      <a:pt x="464" y="12"/>
                    </a:cubicBezTo>
                    <a:cubicBezTo>
                      <a:pt x="464" y="18"/>
                      <a:pt x="459" y="23"/>
                      <a:pt x="453" y="23"/>
                    </a:cubicBezTo>
                    <a:cubicBezTo>
                      <a:pt x="442" y="24"/>
                      <a:pt x="431" y="25"/>
                      <a:pt x="419" y="26"/>
                    </a:cubicBezTo>
                    <a:cubicBezTo>
                      <a:pt x="419" y="26"/>
                      <a:pt x="419" y="26"/>
                      <a:pt x="418" y="26"/>
                    </a:cubicBezTo>
                    <a:close/>
                    <a:moveTo>
                      <a:pt x="521" y="25"/>
                    </a:moveTo>
                    <a:cubicBezTo>
                      <a:pt x="521" y="25"/>
                      <a:pt x="521" y="25"/>
                      <a:pt x="520" y="25"/>
                    </a:cubicBezTo>
                    <a:cubicBezTo>
                      <a:pt x="509" y="24"/>
                      <a:pt x="498" y="23"/>
                      <a:pt x="487" y="23"/>
                    </a:cubicBezTo>
                    <a:cubicBezTo>
                      <a:pt x="481" y="23"/>
                      <a:pt x="476" y="18"/>
                      <a:pt x="476" y="12"/>
                    </a:cubicBezTo>
                    <a:cubicBezTo>
                      <a:pt x="476" y="5"/>
                      <a:pt x="481" y="0"/>
                      <a:pt x="487" y="0"/>
                    </a:cubicBezTo>
                    <a:cubicBezTo>
                      <a:pt x="499" y="1"/>
                      <a:pt x="511" y="1"/>
                      <a:pt x="522" y="2"/>
                    </a:cubicBezTo>
                    <a:cubicBezTo>
                      <a:pt x="528" y="3"/>
                      <a:pt x="533" y="8"/>
                      <a:pt x="533" y="14"/>
                    </a:cubicBezTo>
                    <a:cubicBezTo>
                      <a:pt x="532" y="20"/>
                      <a:pt x="527" y="25"/>
                      <a:pt x="521" y="25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4" name="ïś1íḋê">
                <a:extLst>
                  <a:ext uri="{FF2B5EF4-FFF2-40B4-BE49-F238E27FC236}">
                    <a16:creationId xmlns:a16="http://schemas.microsoft.com/office/drawing/2014/main" id="{56ECB173-AA11-4280-9BD0-24A5FD606FFD}"/>
                  </a:ext>
                </a:extLst>
              </p:cNvPr>
              <p:cNvSpPr/>
              <p:nvPr/>
            </p:nvSpPr>
            <p:spPr bwMode="auto">
              <a:xfrm>
                <a:off x="1078" y="1111"/>
                <a:ext cx="69" cy="27"/>
              </a:xfrm>
              <a:custGeom>
                <a:avLst/>
                <a:gdLst/>
                <a:ahLst/>
                <a:cxnLst>
                  <a:cxn ang="0">
                    <a:pos x="46" y="23"/>
                  </a:cxn>
                  <a:cxn ang="0">
                    <a:pos x="46" y="23"/>
                  </a:cxn>
                  <a:cxn ang="0">
                    <a:pos x="29" y="23"/>
                  </a:cxn>
                  <a:cxn ang="0">
                    <a:pos x="28" y="23"/>
                  </a:cxn>
                  <a:cxn ang="0">
                    <a:pos x="12" y="23"/>
                  </a:cxn>
                  <a:cxn ang="0">
                    <a:pos x="0" y="12"/>
                  </a:cxn>
                  <a:cxn ang="0">
                    <a:pos x="12" y="0"/>
                  </a:cxn>
                  <a:cxn ang="0">
                    <a:pos x="28" y="0"/>
                  </a:cxn>
                  <a:cxn ang="0">
                    <a:pos x="29" y="0"/>
                  </a:cxn>
                  <a:cxn ang="0">
                    <a:pos x="46" y="1"/>
                  </a:cxn>
                  <a:cxn ang="0">
                    <a:pos x="57" y="12"/>
                  </a:cxn>
                  <a:cxn ang="0">
                    <a:pos x="46" y="23"/>
                  </a:cxn>
                </a:cxnLst>
                <a:rect l="0" t="0" r="r" b="b"/>
                <a:pathLst>
                  <a:path w="57" h="23">
                    <a:moveTo>
                      <a:pt x="46" y="23"/>
                    </a:moveTo>
                    <a:cubicBezTo>
                      <a:pt x="46" y="23"/>
                      <a:pt x="46" y="23"/>
                      <a:pt x="46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3"/>
                      <a:pt x="29" y="23"/>
                      <a:pt x="28" y="23"/>
                    </a:cubicBezTo>
                    <a:cubicBezTo>
                      <a:pt x="23" y="23"/>
                      <a:pt x="17" y="23"/>
                      <a:pt x="12" y="23"/>
                    </a:cubicBez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7" y="0"/>
                      <a:pt x="23" y="0"/>
                      <a:pt x="28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52" y="1"/>
                      <a:pt x="57" y="6"/>
                      <a:pt x="57" y="12"/>
                    </a:cubicBezTo>
                    <a:cubicBezTo>
                      <a:pt x="57" y="18"/>
                      <a:pt x="52" y="23"/>
                      <a:pt x="46" y="23"/>
                    </a:cubicBezTo>
                    <a:close/>
                  </a:path>
                </a:pathLst>
              </a:custGeom>
              <a:solidFill>
                <a:srgbClr val="DCDBDB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5" name="ïslîḑe">
                <a:extLst>
                  <a:ext uri="{FF2B5EF4-FFF2-40B4-BE49-F238E27FC236}">
                    <a16:creationId xmlns:a16="http://schemas.microsoft.com/office/drawing/2014/main" id="{0850BD74-8DC6-48E2-8167-1152FE843766}"/>
                  </a:ext>
                </a:extLst>
              </p:cNvPr>
              <p:cNvSpPr/>
              <p:nvPr/>
            </p:nvSpPr>
            <p:spPr bwMode="auto">
              <a:xfrm>
                <a:off x="1160" y="1112"/>
                <a:ext cx="1346" cy="908"/>
              </a:xfrm>
              <a:custGeom>
                <a:avLst/>
                <a:gdLst/>
                <a:ahLst/>
                <a:cxnLst>
                  <a:cxn ang="0">
                    <a:pos x="185" y="727"/>
                  </a:cxn>
                  <a:cxn ang="0">
                    <a:pos x="195" y="722"/>
                  </a:cxn>
                  <a:cxn ang="0">
                    <a:pos x="210" y="727"/>
                  </a:cxn>
                  <a:cxn ang="0">
                    <a:pos x="293" y="663"/>
                  </a:cxn>
                  <a:cxn ang="0">
                    <a:pos x="328" y="670"/>
                  </a:cxn>
                  <a:cxn ang="0">
                    <a:pos x="364" y="655"/>
                  </a:cxn>
                  <a:cxn ang="0">
                    <a:pos x="385" y="620"/>
                  </a:cxn>
                  <a:cxn ang="0">
                    <a:pos x="390" y="641"/>
                  </a:cxn>
                  <a:cxn ang="0">
                    <a:pos x="492" y="581"/>
                  </a:cxn>
                  <a:cxn ang="0">
                    <a:pos x="502" y="576"/>
                  </a:cxn>
                  <a:cxn ang="0">
                    <a:pos x="517" y="582"/>
                  </a:cxn>
                  <a:cxn ang="0">
                    <a:pos x="599" y="518"/>
                  </a:cxn>
                  <a:cxn ang="0">
                    <a:pos x="635" y="525"/>
                  </a:cxn>
                  <a:cxn ang="0">
                    <a:pos x="670" y="509"/>
                  </a:cxn>
                  <a:cxn ang="0">
                    <a:pos x="691" y="474"/>
                  </a:cxn>
                  <a:cxn ang="0">
                    <a:pos x="696" y="496"/>
                  </a:cxn>
                  <a:cxn ang="0">
                    <a:pos x="798" y="436"/>
                  </a:cxn>
                  <a:cxn ang="0">
                    <a:pos x="808" y="431"/>
                  </a:cxn>
                  <a:cxn ang="0">
                    <a:pos x="823" y="436"/>
                  </a:cxn>
                  <a:cxn ang="0">
                    <a:pos x="905" y="372"/>
                  </a:cxn>
                  <a:cxn ang="0">
                    <a:pos x="941" y="379"/>
                  </a:cxn>
                  <a:cxn ang="0">
                    <a:pos x="976" y="364"/>
                  </a:cxn>
                  <a:cxn ang="0">
                    <a:pos x="997" y="328"/>
                  </a:cxn>
                  <a:cxn ang="0">
                    <a:pos x="1030" y="338"/>
                  </a:cxn>
                  <a:cxn ang="0">
                    <a:pos x="1052" y="295"/>
                  </a:cxn>
                  <a:cxn ang="0">
                    <a:pos x="1090" y="286"/>
                  </a:cxn>
                  <a:cxn ang="0">
                    <a:pos x="1088" y="244"/>
                  </a:cxn>
                  <a:cxn ang="0">
                    <a:pos x="1098" y="260"/>
                  </a:cxn>
                  <a:cxn ang="0">
                    <a:pos x="1117" y="146"/>
                  </a:cxn>
                  <a:cxn ang="0">
                    <a:pos x="1084" y="122"/>
                  </a:cxn>
                  <a:cxn ang="0">
                    <a:pos x="1099" y="127"/>
                  </a:cxn>
                  <a:cxn ang="0">
                    <a:pos x="1019" y="57"/>
                  </a:cxn>
                  <a:cxn ang="0">
                    <a:pos x="1061" y="72"/>
                  </a:cxn>
                  <a:cxn ang="0">
                    <a:pos x="947" y="30"/>
                  </a:cxn>
                  <a:cxn ang="0">
                    <a:pos x="925" y="41"/>
                  </a:cxn>
                  <a:cxn ang="0">
                    <a:pos x="925" y="18"/>
                  </a:cxn>
                  <a:cxn ang="0">
                    <a:pos x="823" y="39"/>
                  </a:cxn>
                  <a:cxn ang="0">
                    <a:pos x="857" y="40"/>
                  </a:cxn>
                  <a:cxn ang="0">
                    <a:pos x="756" y="15"/>
                  </a:cxn>
                  <a:cxn ang="0">
                    <a:pos x="722" y="37"/>
                  </a:cxn>
                  <a:cxn ang="0">
                    <a:pos x="733" y="26"/>
                  </a:cxn>
                  <a:cxn ang="0">
                    <a:pos x="609" y="23"/>
                  </a:cxn>
                  <a:cxn ang="0">
                    <a:pos x="587" y="34"/>
                  </a:cxn>
                  <a:cxn ang="0">
                    <a:pos x="587" y="12"/>
                  </a:cxn>
                  <a:cxn ang="0">
                    <a:pos x="485" y="32"/>
                  </a:cxn>
                  <a:cxn ang="0">
                    <a:pos x="519" y="33"/>
                  </a:cxn>
                  <a:cxn ang="0">
                    <a:pos x="418" y="8"/>
                  </a:cxn>
                  <a:cxn ang="0">
                    <a:pos x="383" y="30"/>
                  </a:cxn>
                  <a:cxn ang="0">
                    <a:pos x="395" y="19"/>
                  </a:cxn>
                  <a:cxn ang="0">
                    <a:pos x="271" y="17"/>
                  </a:cxn>
                  <a:cxn ang="0">
                    <a:pos x="316" y="29"/>
                  </a:cxn>
                  <a:cxn ang="0">
                    <a:pos x="215" y="4"/>
                  </a:cxn>
                  <a:cxn ang="0">
                    <a:pos x="180" y="26"/>
                  </a:cxn>
                  <a:cxn ang="0">
                    <a:pos x="192" y="15"/>
                  </a:cxn>
                  <a:cxn ang="0">
                    <a:pos x="68" y="13"/>
                  </a:cxn>
                  <a:cxn ang="0">
                    <a:pos x="45" y="24"/>
                  </a:cxn>
                  <a:cxn ang="0">
                    <a:pos x="12" y="0"/>
                  </a:cxn>
                </a:cxnLst>
                <a:rect l="0" t="0" r="r" b="b"/>
                <a:pathLst>
                  <a:path w="1122" h="757">
                    <a:moveTo>
                      <a:pt x="144" y="757"/>
                    </a:moveTo>
                    <a:cubicBezTo>
                      <a:pt x="140" y="757"/>
                      <a:pt x="136" y="755"/>
                      <a:pt x="134" y="751"/>
                    </a:cubicBezTo>
                    <a:cubicBezTo>
                      <a:pt x="131" y="745"/>
                      <a:pt x="134" y="738"/>
                      <a:pt x="139" y="736"/>
                    </a:cubicBezTo>
                    <a:cubicBezTo>
                      <a:pt x="170" y="721"/>
                      <a:pt x="170" y="721"/>
                      <a:pt x="170" y="721"/>
                    </a:cubicBezTo>
                    <a:cubicBezTo>
                      <a:pt x="176" y="719"/>
                      <a:pt x="183" y="721"/>
                      <a:pt x="185" y="727"/>
                    </a:cubicBezTo>
                    <a:cubicBezTo>
                      <a:pt x="188" y="732"/>
                      <a:pt x="185" y="739"/>
                      <a:pt x="180" y="742"/>
                    </a:cubicBezTo>
                    <a:cubicBezTo>
                      <a:pt x="149" y="756"/>
                      <a:pt x="149" y="756"/>
                      <a:pt x="149" y="756"/>
                    </a:cubicBezTo>
                    <a:cubicBezTo>
                      <a:pt x="148" y="757"/>
                      <a:pt x="146" y="757"/>
                      <a:pt x="144" y="757"/>
                    </a:cubicBezTo>
                    <a:close/>
                    <a:moveTo>
                      <a:pt x="206" y="728"/>
                    </a:moveTo>
                    <a:cubicBezTo>
                      <a:pt x="201" y="728"/>
                      <a:pt x="197" y="726"/>
                      <a:pt x="195" y="722"/>
                    </a:cubicBezTo>
                    <a:cubicBezTo>
                      <a:pt x="193" y="716"/>
                      <a:pt x="195" y="709"/>
                      <a:pt x="201" y="707"/>
                    </a:cubicBezTo>
                    <a:cubicBezTo>
                      <a:pt x="231" y="692"/>
                      <a:pt x="231" y="692"/>
                      <a:pt x="231" y="692"/>
                    </a:cubicBezTo>
                    <a:cubicBezTo>
                      <a:pt x="237" y="690"/>
                      <a:pt x="244" y="692"/>
                      <a:pt x="247" y="698"/>
                    </a:cubicBezTo>
                    <a:cubicBezTo>
                      <a:pt x="249" y="703"/>
                      <a:pt x="247" y="710"/>
                      <a:pt x="241" y="713"/>
                    </a:cubicBezTo>
                    <a:cubicBezTo>
                      <a:pt x="210" y="727"/>
                      <a:pt x="210" y="727"/>
                      <a:pt x="210" y="727"/>
                    </a:cubicBezTo>
                    <a:cubicBezTo>
                      <a:pt x="209" y="728"/>
                      <a:pt x="207" y="728"/>
                      <a:pt x="206" y="728"/>
                    </a:cubicBezTo>
                    <a:close/>
                    <a:moveTo>
                      <a:pt x="267" y="699"/>
                    </a:moveTo>
                    <a:cubicBezTo>
                      <a:pt x="263" y="699"/>
                      <a:pt x="259" y="697"/>
                      <a:pt x="257" y="693"/>
                    </a:cubicBezTo>
                    <a:cubicBezTo>
                      <a:pt x="254" y="687"/>
                      <a:pt x="256" y="680"/>
                      <a:pt x="262" y="678"/>
                    </a:cubicBezTo>
                    <a:cubicBezTo>
                      <a:pt x="293" y="663"/>
                      <a:pt x="293" y="663"/>
                      <a:pt x="293" y="663"/>
                    </a:cubicBezTo>
                    <a:cubicBezTo>
                      <a:pt x="298" y="660"/>
                      <a:pt x="305" y="663"/>
                      <a:pt x="308" y="669"/>
                    </a:cubicBezTo>
                    <a:cubicBezTo>
                      <a:pt x="311" y="674"/>
                      <a:pt x="308" y="681"/>
                      <a:pt x="302" y="684"/>
                    </a:cubicBezTo>
                    <a:cubicBezTo>
                      <a:pt x="272" y="698"/>
                      <a:pt x="272" y="698"/>
                      <a:pt x="272" y="698"/>
                    </a:cubicBezTo>
                    <a:cubicBezTo>
                      <a:pt x="270" y="699"/>
                      <a:pt x="269" y="699"/>
                      <a:pt x="267" y="699"/>
                    </a:cubicBezTo>
                    <a:close/>
                    <a:moveTo>
                      <a:pt x="328" y="670"/>
                    </a:moveTo>
                    <a:cubicBezTo>
                      <a:pt x="324" y="670"/>
                      <a:pt x="320" y="668"/>
                      <a:pt x="318" y="664"/>
                    </a:cubicBezTo>
                    <a:cubicBezTo>
                      <a:pt x="315" y="658"/>
                      <a:pt x="318" y="651"/>
                      <a:pt x="323" y="649"/>
                    </a:cubicBezTo>
                    <a:cubicBezTo>
                      <a:pt x="354" y="634"/>
                      <a:pt x="354" y="634"/>
                      <a:pt x="354" y="634"/>
                    </a:cubicBezTo>
                    <a:cubicBezTo>
                      <a:pt x="360" y="631"/>
                      <a:pt x="366" y="634"/>
                      <a:pt x="369" y="639"/>
                    </a:cubicBezTo>
                    <a:cubicBezTo>
                      <a:pt x="372" y="645"/>
                      <a:pt x="369" y="652"/>
                      <a:pt x="364" y="655"/>
                    </a:cubicBezTo>
                    <a:cubicBezTo>
                      <a:pt x="333" y="669"/>
                      <a:pt x="333" y="669"/>
                      <a:pt x="333" y="669"/>
                    </a:cubicBezTo>
                    <a:cubicBezTo>
                      <a:pt x="332" y="670"/>
                      <a:pt x="330" y="670"/>
                      <a:pt x="328" y="670"/>
                    </a:cubicBezTo>
                    <a:close/>
                    <a:moveTo>
                      <a:pt x="390" y="641"/>
                    </a:moveTo>
                    <a:cubicBezTo>
                      <a:pt x="385" y="641"/>
                      <a:pt x="381" y="639"/>
                      <a:pt x="379" y="635"/>
                    </a:cubicBezTo>
                    <a:cubicBezTo>
                      <a:pt x="377" y="629"/>
                      <a:pt x="379" y="622"/>
                      <a:pt x="385" y="620"/>
                    </a:cubicBezTo>
                    <a:cubicBezTo>
                      <a:pt x="415" y="605"/>
                      <a:pt x="415" y="605"/>
                      <a:pt x="415" y="605"/>
                    </a:cubicBezTo>
                    <a:cubicBezTo>
                      <a:pt x="421" y="602"/>
                      <a:pt x="428" y="605"/>
                      <a:pt x="430" y="610"/>
                    </a:cubicBezTo>
                    <a:cubicBezTo>
                      <a:pt x="433" y="616"/>
                      <a:pt x="431" y="623"/>
                      <a:pt x="425" y="625"/>
                    </a:cubicBezTo>
                    <a:cubicBezTo>
                      <a:pt x="394" y="640"/>
                      <a:pt x="394" y="640"/>
                      <a:pt x="394" y="640"/>
                    </a:cubicBezTo>
                    <a:cubicBezTo>
                      <a:pt x="393" y="641"/>
                      <a:pt x="391" y="641"/>
                      <a:pt x="390" y="641"/>
                    </a:cubicBezTo>
                    <a:close/>
                    <a:moveTo>
                      <a:pt x="451" y="612"/>
                    </a:moveTo>
                    <a:cubicBezTo>
                      <a:pt x="447" y="612"/>
                      <a:pt x="442" y="610"/>
                      <a:pt x="441" y="606"/>
                    </a:cubicBezTo>
                    <a:cubicBezTo>
                      <a:pt x="438" y="600"/>
                      <a:pt x="440" y="593"/>
                      <a:pt x="446" y="590"/>
                    </a:cubicBezTo>
                    <a:cubicBezTo>
                      <a:pt x="477" y="576"/>
                      <a:pt x="477" y="576"/>
                      <a:pt x="477" y="576"/>
                    </a:cubicBezTo>
                    <a:cubicBezTo>
                      <a:pt x="482" y="573"/>
                      <a:pt x="489" y="576"/>
                      <a:pt x="492" y="581"/>
                    </a:cubicBezTo>
                    <a:cubicBezTo>
                      <a:pt x="494" y="587"/>
                      <a:pt x="492" y="594"/>
                      <a:pt x="486" y="596"/>
                    </a:cubicBezTo>
                    <a:cubicBezTo>
                      <a:pt x="456" y="611"/>
                      <a:pt x="456" y="611"/>
                      <a:pt x="456" y="611"/>
                    </a:cubicBezTo>
                    <a:cubicBezTo>
                      <a:pt x="454" y="612"/>
                      <a:pt x="452" y="612"/>
                      <a:pt x="451" y="612"/>
                    </a:cubicBezTo>
                    <a:close/>
                    <a:moveTo>
                      <a:pt x="512" y="583"/>
                    </a:moveTo>
                    <a:cubicBezTo>
                      <a:pt x="508" y="583"/>
                      <a:pt x="504" y="581"/>
                      <a:pt x="502" y="576"/>
                    </a:cubicBezTo>
                    <a:cubicBezTo>
                      <a:pt x="499" y="571"/>
                      <a:pt x="501" y="564"/>
                      <a:pt x="507" y="561"/>
                    </a:cubicBezTo>
                    <a:cubicBezTo>
                      <a:pt x="538" y="547"/>
                      <a:pt x="538" y="547"/>
                      <a:pt x="538" y="547"/>
                    </a:cubicBezTo>
                    <a:cubicBezTo>
                      <a:pt x="543" y="544"/>
                      <a:pt x="550" y="547"/>
                      <a:pt x="553" y="552"/>
                    </a:cubicBezTo>
                    <a:cubicBezTo>
                      <a:pt x="556" y="558"/>
                      <a:pt x="553" y="565"/>
                      <a:pt x="547" y="567"/>
                    </a:cubicBezTo>
                    <a:cubicBezTo>
                      <a:pt x="517" y="582"/>
                      <a:pt x="517" y="582"/>
                      <a:pt x="517" y="582"/>
                    </a:cubicBezTo>
                    <a:cubicBezTo>
                      <a:pt x="515" y="583"/>
                      <a:pt x="514" y="583"/>
                      <a:pt x="512" y="583"/>
                    </a:cubicBezTo>
                    <a:close/>
                    <a:moveTo>
                      <a:pt x="573" y="554"/>
                    </a:moveTo>
                    <a:cubicBezTo>
                      <a:pt x="569" y="554"/>
                      <a:pt x="565" y="551"/>
                      <a:pt x="563" y="547"/>
                    </a:cubicBezTo>
                    <a:cubicBezTo>
                      <a:pt x="560" y="542"/>
                      <a:pt x="563" y="535"/>
                      <a:pt x="568" y="532"/>
                    </a:cubicBezTo>
                    <a:cubicBezTo>
                      <a:pt x="599" y="518"/>
                      <a:pt x="599" y="518"/>
                      <a:pt x="599" y="518"/>
                    </a:cubicBezTo>
                    <a:cubicBezTo>
                      <a:pt x="605" y="515"/>
                      <a:pt x="611" y="517"/>
                      <a:pt x="614" y="523"/>
                    </a:cubicBezTo>
                    <a:cubicBezTo>
                      <a:pt x="617" y="529"/>
                      <a:pt x="614" y="536"/>
                      <a:pt x="609" y="538"/>
                    </a:cubicBezTo>
                    <a:cubicBezTo>
                      <a:pt x="578" y="553"/>
                      <a:pt x="578" y="553"/>
                      <a:pt x="578" y="553"/>
                    </a:cubicBezTo>
                    <a:cubicBezTo>
                      <a:pt x="577" y="553"/>
                      <a:pt x="575" y="554"/>
                      <a:pt x="573" y="554"/>
                    </a:cubicBezTo>
                    <a:close/>
                    <a:moveTo>
                      <a:pt x="635" y="525"/>
                    </a:moveTo>
                    <a:cubicBezTo>
                      <a:pt x="630" y="525"/>
                      <a:pt x="626" y="522"/>
                      <a:pt x="624" y="518"/>
                    </a:cubicBezTo>
                    <a:cubicBezTo>
                      <a:pt x="622" y="513"/>
                      <a:pt x="624" y="506"/>
                      <a:pt x="630" y="503"/>
                    </a:cubicBezTo>
                    <a:cubicBezTo>
                      <a:pt x="660" y="489"/>
                      <a:pt x="660" y="489"/>
                      <a:pt x="660" y="489"/>
                    </a:cubicBezTo>
                    <a:cubicBezTo>
                      <a:pt x="666" y="486"/>
                      <a:pt x="673" y="488"/>
                      <a:pt x="675" y="494"/>
                    </a:cubicBezTo>
                    <a:cubicBezTo>
                      <a:pt x="678" y="500"/>
                      <a:pt x="676" y="506"/>
                      <a:pt x="670" y="509"/>
                    </a:cubicBezTo>
                    <a:cubicBezTo>
                      <a:pt x="639" y="524"/>
                      <a:pt x="639" y="524"/>
                      <a:pt x="639" y="524"/>
                    </a:cubicBezTo>
                    <a:cubicBezTo>
                      <a:pt x="638" y="524"/>
                      <a:pt x="636" y="525"/>
                      <a:pt x="635" y="525"/>
                    </a:cubicBezTo>
                    <a:close/>
                    <a:moveTo>
                      <a:pt x="696" y="496"/>
                    </a:moveTo>
                    <a:cubicBezTo>
                      <a:pt x="692" y="496"/>
                      <a:pt x="687" y="493"/>
                      <a:pt x="686" y="489"/>
                    </a:cubicBezTo>
                    <a:cubicBezTo>
                      <a:pt x="683" y="484"/>
                      <a:pt x="685" y="477"/>
                      <a:pt x="691" y="474"/>
                    </a:cubicBezTo>
                    <a:cubicBezTo>
                      <a:pt x="722" y="460"/>
                      <a:pt x="722" y="460"/>
                      <a:pt x="722" y="460"/>
                    </a:cubicBezTo>
                    <a:cubicBezTo>
                      <a:pt x="727" y="457"/>
                      <a:pt x="734" y="459"/>
                      <a:pt x="737" y="465"/>
                    </a:cubicBezTo>
                    <a:cubicBezTo>
                      <a:pt x="739" y="471"/>
                      <a:pt x="737" y="477"/>
                      <a:pt x="731" y="480"/>
                    </a:cubicBezTo>
                    <a:cubicBezTo>
                      <a:pt x="701" y="495"/>
                      <a:pt x="701" y="495"/>
                      <a:pt x="701" y="495"/>
                    </a:cubicBezTo>
                    <a:cubicBezTo>
                      <a:pt x="699" y="495"/>
                      <a:pt x="697" y="496"/>
                      <a:pt x="696" y="496"/>
                    </a:cubicBezTo>
                    <a:close/>
                    <a:moveTo>
                      <a:pt x="757" y="467"/>
                    </a:moveTo>
                    <a:cubicBezTo>
                      <a:pt x="753" y="467"/>
                      <a:pt x="749" y="464"/>
                      <a:pt x="747" y="460"/>
                    </a:cubicBezTo>
                    <a:cubicBezTo>
                      <a:pt x="744" y="454"/>
                      <a:pt x="746" y="448"/>
                      <a:pt x="752" y="445"/>
                    </a:cubicBezTo>
                    <a:cubicBezTo>
                      <a:pt x="783" y="430"/>
                      <a:pt x="783" y="430"/>
                      <a:pt x="783" y="430"/>
                    </a:cubicBezTo>
                    <a:cubicBezTo>
                      <a:pt x="788" y="428"/>
                      <a:pt x="795" y="430"/>
                      <a:pt x="798" y="436"/>
                    </a:cubicBezTo>
                    <a:cubicBezTo>
                      <a:pt x="801" y="441"/>
                      <a:pt x="798" y="448"/>
                      <a:pt x="792" y="451"/>
                    </a:cubicBezTo>
                    <a:cubicBezTo>
                      <a:pt x="762" y="465"/>
                      <a:pt x="762" y="465"/>
                      <a:pt x="762" y="465"/>
                    </a:cubicBezTo>
                    <a:cubicBezTo>
                      <a:pt x="760" y="466"/>
                      <a:pt x="759" y="467"/>
                      <a:pt x="757" y="467"/>
                    </a:cubicBezTo>
                    <a:close/>
                    <a:moveTo>
                      <a:pt x="818" y="437"/>
                    </a:moveTo>
                    <a:cubicBezTo>
                      <a:pt x="814" y="437"/>
                      <a:pt x="810" y="435"/>
                      <a:pt x="808" y="431"/>
                    </a:cubicBezTo>
                    <a:cubicBezTo>
                      <a:pt x="805" y="425"/>
                      <a:pt x="808" y="419"/>
                      <a:pt x="813" y="416"/>
                    </a:cubicBezTo>
                    <a:cubicBezTo>
                      <a:pt x="844" y="401"/>
                      <a:pt x="844" y="401"/>
                      <a:pt x="844" y="401"/>
                    </a:cubicBezTo>
                    <a:cubicBezTo>
                      <a:pt x="850" y="399"/>
                      <a:pt x="856" y="401"/>
                      <a:pt x="859" y="407"/>
                    </a:cubicBezTo>
                    <a:cubicBezTo>
                      <a:pt x="862" y="412"/>
                      <a:pt x="859" y="419"/>
                      <a:pt x="854" y="422"/>
                    </a:cubicBezTo>
                    <a:cubicBezTo>
                      <a:pt x="823" y="436"/>
                      <a:pt x="823" y="436"/>
                      <a:pt x="823" y="436"/>
                    </a:cubicBezTo>
                    <a:cubicBezTo>
                      <a:pt x="822" y="437"/>
                      <a:pt x="820" y="437"/>
                      <a:pt x="818" y="437"/>
                    </a:cubicBezTo>
                    <a:close/>
                    <a:moveTo>
                      <a:pt x="880" y="408"/>
                    </a:moveTo>
                    <a:cubicBezTo>
                      <a:pt x="875" y="408"/>
                      <a:pt x="871" y="406"/>
                      <a:pt x="869" y="402"/>
                    </a:cubicBezTo>
                    <a:cubicBezTo>
                      <a:pt x="867" y="396"/>
                      <a:pt x="869" y="389"/>
                      <a:pt x="875" y="387"/>
                    </a:cubicBezTo>
                    <a:cubicBezTo>
                      <a:pt x="905" y="372"/>
                      <a:pt x="905" y="372"/>
                      <a:pt x="905" y="372"/>
                    </a:cubicBezTo>
                    <a:cubicBezTo>
                      <a:pt x="911" y="370"/>
                      <a:pt x="918" y="372"/>
                      <a:pt x="920" y="378"/>
                    </a:cubicBezTo>
                    <a:cubicBezTo>
                      <a:pt x="923" y="383"/>
                      <a:pt x="921" y="390"/>
                      <a:pt x="915" y="393"/>
                    </a:cubicBezTo>
                    <a:cubicBezTo>
                      <a:pt x="884" y="407"/>
                      <a:pt x="884" y="407"/>
                      <a:pt x="884" y="407"/>
                    </a:cubicBezTo>
                    <a:cubicBezTo>
                      <a:pt x="883" y="408"/>
                      <a:pt x="881" y="408"/>
                      <a:pt x="880" y="408"/>
                    </a:cubicBezTo>
                    <a:close/>
                    <a:moveTo>
                      <a:pt x="941" y="379"/>
                    </a:moveTo>
                    <a:cubicBezTo>
                      <a:pt x="937" y="379"/>
                      <a:pt x="933" y="377"/>
                      <a:pt x="931" y="373"/>
                    </a:cubicBezTo>
                    <a:cubicBezTo>
                      <a:pt x="928" y="367"/>
                      <a:pt x="930" y="360"/>
                      <a:pt x="936" y="358"/>
                    </a:cubicBezTo>
                    <a:cubicBezTo>
                      <a:pt x="967" y="343"/>
                      <a:pt x="967" y="343"/>
                      <a:pt x="967" y="343"/>
                    </a:cubicBezTo>
                    <a:cubicBezTo>
                      <a:pt x="972" y="340"/>
                      <a:pt x="979" y="343"/>
                      <a:pt x="982" y="348"/>
                    </a:cubicBezTo>
                    <a:cubicBezTo>
                      <a:pt x="984" y="354"/>
                      <a:pt x="982" y="361"/>
                      <a:pt x="976" y="364"/>
                    </a:cubicBezTo>
                    <a:cubicBezTo>
                      <a:pt x="946" y="378"/>
                      <a:pt x="946" y="378"/>
                      <a:pt x="946" y="378"/>
                    </a:cubicBezTo>
                    <a:cubicBezTo>
                      <a:pt x="944" y="379"/>
                      <a:pt x="942" y="379"/>
                      <a:pt x="941" y="379"/>
                    </a:cubicBezTo>
                    <a:close/>
                    <a:moveTo>
                      <a:pt x="1002" y="350"/>
                    </a:moveTo>
                    <a:cubicBezTo>
                      <a:pt x="998" y="350"/>
                      <a:pt x="994" y="348"/>
                      <a:pt x="992" y="344"/>
                    </a:cubicBezTo>
                    <a:cubicBezTo>
                      <a:pt x="989" y="338"/>
                      <a:pt x="992" y="331"/>
                      <a:pt x="997" y="328"/>
                    </a:cubicBezTo>
                    <a:cubicBezTo>
                      <a:pt x="1011" y="322"/>
                      <a:pt x="1019" y="318"/>
                      <a:pt x="1020" y="318"/>
                    </a:cubicBezTo>
                    <a:cubicBezTo>
                      <a:pt x="1022" y="316"/>
                      <a:pt x="1025" y="315"/>
                      <a:pt x="1027" y="314"/>
                    </a:cubicBezTo>
                    <a:cubicBezTo>
                      <a:pt x="1032" y="311"/>
                      <a:pt x="1039" y="312"/>
                      <a:pt x="1043" y="318"/>
                    </a:cubicBezTo>
                    <a:cubicBezTo>
                      <a:pt x="1046" y="323"/>
                      <a:pt x="1044" y="330"/>
                      <a:pt x="1038" y="333"/>
                    </a:cubicBezTo>
                    <a:cubicBezTo>
                      <a:pt x="1036" y="335"/>
                      <a:pt x="1033" y="336"/>
                      <a:pt x="1030" y="338"/>
                    </a:cubicBezTo>
                    <a:cubicBezTo>
                      <a:pt x="1030" y="338"/>
                      <a:pt x="1029" y="338"/>
                      <a:pt x="1007" y="349"/>
                    </a:cubicBezTo>
                    <a:cubicBezTo>
                      <a:pt x="1006" y="350"/>
                      <a:pt x="1004" y="350"/>
                      <a:pt x="1002" y="350"/>
                    </a:cubicBezTo>
                    <a:close/>
                    <a:moveTo>
                      <a:pt x="1060" y="315"/>
                    </a:moveTo>
                    <a:cubicBezTo>
                      <a:pt x="1057" y="315"/>
                      <a:pt x="1054" y="314"/>
                      <a:pt x="1052" y="311"/>
                    </a:cubicBezTo>
                    <a:cubicBezTo>
                      <a:pt x="1047" y="307"/>
                      <a:pt x="1048" y="299"/>
                      <a:pt x="1052" y="295"/>
                    </a:cubicBezTo>
                    <a:cubicBezTo>
                      <a:pt x="1059" y="288"/>
                      <a:pt x="1066" y="281"/>
                      <a:pt x="1072" y="273"/>
                    </a:cubicBezTo>
                    <a:cubicBezTo>
                      <a:pt x="1073" y="271"/>
                      <a:pt x="1073" y="271"/>
                      <a:pt x="1073" y="271"/>
                    </a:cubicBezTo>
                    <a:cubicBezTo>
                      <a:pt x="1076" y="266"/>
                      <a:pt x="1084" y="265"/>
                      <a:pt x="1089" y="269"/>
                    </a:cubicBezTo>
                    <a:cubicBezTo>
                      <a:pt x="1094" y="272"/>
                      <a:pt x="1095" y="279"/>
                      <a:pt x="1091" y="285"/>
                    </a:cubicBezTo>
                    <a:cubicBezTo>
                      <a:pt x="1090" y="286"/>
                      <a:pt x="1090" y="286"/>
                      <a:pt x="1090" y="286"/>
                    </a:cubicBezTo>
                    <a:cubicBezTo>
                      <a:pt x="1084" y="296"/>
                      <a:pt x="1076" y="304"/>
                      <a:pt x="1068" y="312"/>
                    </a:cubicBezTo>
                    <a:cubicBezTo>
                      <a:pt x="1065" y="314"/>
                      <a:pt x="1063" y="315"/>
                      <a:pt x="1060" y="315"/>
                    </a:cubicBezTo>
                    <a:close/>
                    <a:moveTo>
                      <a:pt x="1098" y="260"/>
                    </a:moveTo>
                    <a:cubicBezTo>
                      <a:pt x="1097" y="260"/>
                      <a:pt x="1096" y="260"/>
                      <a:pt x="1094" y="259"/>
                    </a:cubicBezTo>
                    <a:cubicBezTo>
                      <a:pt x="1088" y="257"/>
                      <a:pt x="1086" y="250"/>
                      <a:pt x="1088" y="244"/>
                    </a:cubicBezTo>
                    <a:cubicBezTo>
                      <a:pt x="1092" y="234"/>
                      <a:pt x="1095" y="224"/>
                      <a:pt x="1097" y="214"/>
                    </a:cubicBezTo>
                    <a:cubicBezTo>
                      <a:pt x="1098" y="208"/>
                      <a:pt x="1104" y="204"/>
                      <a:pt x="1110" y="205"/>
                    </a:cubicBezTo>
                    <a:cubicBezTo>
                      <a:pt x="1116" y="206"/>
                      <a:pt x="1120" y="212"/>
                      <a:pt x="1119" y="218"/>
                    </a:cubicBezTo>
                    <a:cubicBezTo>
                      <a:pt x="1117" y="230"/>
                      <a:pt x="1114" y="242"/>
                      <a:pt x="1109" y="253"/>
                    </a:cubicBezTo>
                    <a:cubicBezTo>
                      <a:pt x="1107" y="257"/>
                      <a:pt x="1103" y="260"/>
                      <a:pt x="1098" y="260"/>
                    </a:cubicBezTo>
                    <a:close/>
                    <a:moveTo>
                      <a:pt x="1111" y="194"/>
                    </a:moveTo>
                    <a:cubicBezTo>
                      <a:pt x="1105" y="194"/>
                      <a:pt x="1100" y="189"/>
                      <a:pt x="1099" y="183"/>
                    </a:cubicBezTo>
                    <a:cubicBezTo>
                      <a:pt x="1099" y="172"/>
                      <a:pt x="1097" y="162"/>
                      <a:pt x="1095" y="152"/>
                    </a:cubicBezTo>
                    <a:cubicBezTo>
                      <a:pt x="1093" y="146"/>
                      <a:pt x="1097" y="140"/>
                      <a:pt x="1103" y="138"/>
                    </a:cubicBezTo>
                    <a:cubicBezTo>
                      <a:pt x="1109" y="136"/>
                      <a:pt x="1115" y="140"/>
                      <a:pt x="1117" y="146"/>
                    </a:cubicBezTo>
                    <a:cubicBezTo>
                      <a:pt x="1120" y="158"/>
                      <a:pt x="1122" y="170"/>
                      <a:pt x="1122" y="182"/>
                    </a:cubicBezTo>
                    <a:cubicBezTo>
                      <a:pt x="1122" y="188"/>
                      <a:pt x="1117" y="194"/>
                      <a:pt x="1111" y="194"/>
                    </a:cubicBezTo>
                    <a:cubicBezTo>
                      <a:pt x="1111" y="194"/>
                      <a:pt x="1111" y="194"/>
                      <a:pt x="1111" y="194"/>
                    </a:cubicBezTo>
                    <a:close/>
                    <a:moveTo>
                      <a:pt x="1094" y="129"/>
                    </a:moveTo>
                    <a:cubicBezTo>
                      <a:pt x="1090" y="129"/>
                      <a:pt x="1086" y="126"/>
                      <a:pt x="1084" y="122"/>
                    </a:cubicBezTo>
                    <a:cubicBezTo>
                      <a:pt x="1079" y="113"/>
                      <a:pt x="1074" y="104"/>
                      <a:pt x="1067" y="96"/>
                    </a:cubicBezTo>
                    <a:cubicBezTo>
                      <a:pt x="1063" y="91"/>
                      <a:pt x="1064" y="84"/>
                      <a:pt x="1069" y="80"/>
                    </a:cubicBezTo>
                    <a:cubicBezTo>
                      <a:pt x="1074" y="76"/>
                      <a:pt x="1081" y="77"/>
                      <a:pt x="1085" y="82"/>
                    </a:cubicBezTo>
                    <a:cubicBezTo>
                      <a:pt x="1092" y="91"/>
                      <a:pt x="1099" y="101"/>
                      <a:pt x="1104" y="112"/>
                    </a:cubicBezTo>
                    <a:cubicBezTo>
                      <a:pt x="1107" y="118"/>
                      <a:pt x="1105" y="125"/>
                      <a:pt x="1099" y="127"/>
                    </a:cubicBezTo>
                    <a:cubicBezTo>
                      <a:pt x="1098" y="128"/>
                      <a:pt x="1096" y="129"/>
                      <a:pt x="1094" y="129"/>
                    </a:cubicBezTo>
                    <a:close/>
                    <a:moveTo>
                      <a:pt x="1052" y="76"/>
                    </a:moveTo>
                    <a:cubicBezTo>
                      <a:pt x="1050" y="76"/>
                      <a:pt x="1047" y="76"/>
                      <a:pt x="1045" y="74"/>
                    </a:cubicBezTo>
                    <a:cubicBezTo>
                      <a:pt x="1043" y="72"/>
                      <a:pt x="1041" y="71"/>
                      <a:pt x="1039" y="69"/>
                    </a:cubicBezTo>
                    <a:cubicBezTo>
                      <a:pt x="1033" y="65"/>
                      <a:pt x="1026" y="60"/>
                      <a:pt x="1019" y="57"/>
                    </a:cubicBezTo>
                    <a:cubicBezTo>
                      <a:pt x="1013" y="54"/>
                      <a:pt x="1011" y="47"/>
                      <a:pt x="1014" y="42"/>
                    </a:cubicBezTo>
                    <a:cubicBezTo>
                      <a:pt x="1016" y="36"/>
                      <a:pt x="1023" y="34"/>
                      <a:pt x="1029" y="37"/>
                    </a:cubicBezTo>
                    <a:cubicBezTo>
                      <a:pt x="1037" y="41"/>
                      <a:pt x="1045" y="45"/>
                      <a:pt x="1052" y="51"/>
                    </a:cubicBezTo>
                    <a:cubicBezTo>
                      <a:pt x="1055" y="53"/>
                      <a:pt x="1057" y="54"/>
                      <a:pt x="1059" y="56"/>
                    </a:cubicBezTo>
                    <a:cubicBezTo>
                      <a:pt x="1064" y="60"/>
                      <a:pt x="1065" y="67"/>
                      <a:pt x="1061" y="72"/>
                    </a:cubicBezTo>
                    <a:cubicBezTo>
                      <a:pt x="1059" y="75"/>
                      <a:pt x="1055" y="76"/>
                      <a:pt x="1052" y="76"/>
                    </a:cubicBezTo>
                    <a:close/>
                    <a:moveTo>
                      <a:pt x="992" y="46"/>
                    </a:moveTo>
                    <a:cubicBezTo>
                      <a:pt x="991" y="46"/>
                      <a:pt x="990" y="46"/>
                      <a:pt x="989" y="46"/>
                    </a:cubicBezTo>
                    <a:cubicBezTo>
                      <a:pt x="979" y="43"/>
                      <a:pt x="969" y="42"/>
                      <a:pt x="958" y="42"/>
                    </a:cubicBezTo>
                    <a:cubicBezTo>
                      <a:pt x="952" y="41"/>
                      <a:pt x="947" y="36"/>
                      <a:pt x="947" y="30"/>
                    </a:cubicBezTo>
                    <a:cubicBezTo>
                      <a:pt x="948" y="24"/>
                      <a:pt x="953" y="19"/>
                      <a:pt x="959" y="19"/>
                    </a:cubicBezTo>
                    <a:cubicBezTo>
                      <a:pt x="971" y="19"/>
                      <a:pt x="983" y="21"/>
                      <a:pt x="995" y="24"/>
                    </a:cubicBezTo>
                    <a:cubicBezTo>
                      <a:pt x="1001" y="26"/>
                      <a:pt x="1005" y="32"/>
                      <a:pt x="1003" y="38"/>
                    </a:cubicBezTo>
                    <a:cubicBezTo>
                      <a:pt x="1002" y="43"/>
                      <a:pt x="997" y="46"/>
                      <a:pt x="992" y="46"/>
                    </a:cubicBezTo>
                    <a:close/>
                    <a:moveTo>
                      <a:pt x="925" y="41"/>
                    </a:moveTo>
                    <a:cubicBezTo>
                      <a:pt x="925" y="41"/>
                      <a:pt x="925" y="41"/>
                      <a:pt x="925" y="41"/>
                    </a:cubicBezTo>
                    <a:cubicBezTo>
                      <a:pt x="891" y="40"/>
                      <a:pt x="891" y="40"/>
                      <a:pt x="891" y="40"/>
                    </a:cubicBezTo>
                    <a:cubicBezTo>
                      <a:pt x="885" y="40"/>
                      <a:pt x="880" y="35"/>
                      <a:pt x="880" y="29"/>
                    </a:cubicBezTo>
                    <a:cubicBezTo>
                      <a:pt x="880" y="22"/>
                      <a:pt x="885" y="18"/>
                      <a:pt x="891" y="18"/>
                    </a:cubicBezTo>
                    <a:cubicBezTo>
                      <a:pt x="925" y="18"/>
                      <a:pt x="925" y="18"/>
                      <a:pt x="925" y="18"/>
                    </a:cubicBezTo>
                    <a:cubicBezTo>
                      <a:pt x="931" y="18"/>
                      <a:pt x="936" y="24"/>
                      <a:pt x="936" y="30"/>
                    </a:cubicBezTo>
                    <a:cubicBezTo>
                      <a:pt x="936" y="36"/>
                      <a:pt x="931" y="41"/>
                      <a:pt x="925" y="41"/>
                    </a:cubicBezTo>
                    <a:close/>
                    <a:moveTo>
                      <a:pt x="857" y="40"/>
                    </a:moveTo>
                    <a:cubicBezTo>
                      <a:pt x="857" y="40"/>
                      <a:pt x="857" y="40"/>
                      <a:pt x="857" y="40"/>
                    </a:cubicBezTo>
                    <a:cubicBezTo>
                      <a:pt x="823" y="39"/>
                      <a:pt x="823" y="39"/>
                      <a:pt x="823" y="39"/>
                    </a:cubicBezTo>
                    <a:cubicBezTo>
                      <a:pt x="817" y="39"/>
                      <a:pt x="812" y="34"/>
                      <a:pt x="812" y="27"/>
                    </a:cubicBezTo>
                    <a:cubicBezTo>
                      <a:pt x="812" y="21"/>
                      <a:pt x="817" y="16"/>
                      <a:pt x="824" y="16"/>
                    </a:cubicBezTo>
                    <a:cubicBezTo>
                      <a:pt x="857" y="17"/>
                      <a:pt x="857" y="17"/>
                      <a:pt x="857" y="17"/>
                    </a:cubicBezTo>
                    <a:cubicBezTo>
                      <a:pt x="864" y="17"/>
                      <a:pt x="869" y="22"/>
                      <a:pt x="869" y="29"/>
                    </a:cubicBezTo>
                    <a:cubicBezTo>
                      <a:pt x="868" y="35"/>
                      <a:pt x="863" y="40"/>
                      <a:pt x="857" y="40"/>
                    </a:cubicBezTo>
                    <a:close/>
                    <a:moveTo>
                      <a:pt x="790" y="38"/>
                    </a:moveTo>
                    <a:cubicBezTo>
                      <a:pt x="789" y="38"/>
                      <a:pt x="789" y="38"/>
                      <a:pt x="789" y="38"/>
                    </a:cubicBezTo>
                    <a:cubicBezTo>
                      <a:pt x="756" y="38"/>
                      <a:pt x="756" y="38"/>
                      <a:pt x="756" y="38"/>
                    </a:cubicBezTo>
                    <a:cubicBezTo>
                      <a:pt x="749" y="38"/>
                      <a:pt x="744" y="32"/>
                      <a:pt x="744" y="26"/>
                    </a:cubicBezTo>
                    <a:cubicBezTo>
                      <a:pt x="745" y="20"/>
                      <a:pt x="750" y="15"/>
                      <a:pt x="756" y="15"/>
                    </a:cubicBezTo>
                    <a:cubicBezTo>
                      <a:pt x="790" y="16"/>
                      <a:pt x="790" y="16"/>
                      <a:pt x="790" y="16"/>
                    </a:cubicBezTo>
                    <a:cubicBezTo>
                      <a:pt x="796" y="16"/>
                      <a:pt x="801" y="21"/>
                      <a:pt x="801" y="27"/>
                    </a:cubicBezTo>
                    <a:cubicBezTo>
                      <a:pt x="801" y="33"/>
                      <a:pt x="796" y="38"/>
                      <a:pt x="790" y="38"/>
                    </a:cubicBezTo>
                    <a:close/>
                    <a:moveTo>
                      <a:pt x="722" y="37"/>
                    </a:moveTo>
                    <a:cubicBezTo>
                      <a:pt x="722" y="37"/>
                      <a:pt x="722" y="37"/>
                      <a:pt x="722" y="37"/>
                    </a:cubicBezTo>
                    <a:cubicBezTo>
                      <a:pt x="688" y="36"/>
                      <a:pt x="688" y="36"/>
                      <a:pt x="688" y="36"/>
                    </a:cubicBezTo>
                    <a:cubicBezTo>
                      <a:pt x="682" y="36"/>
                      <a:pt x="677" y="31"/>
                      <a:pt x="677" y="25"/>
                    </a:cubicBezTo>
                    <a:cubicBezTo>
                      <a:pt x="677" y="18"/>
                      <a:pt x="682" y="13"/>
                      <a:pt x="688" y="14"/>
                    </a:cubicBezTo>
                    <a:cubicBezTo>
                      <a:pt x="722" y="14"/>
                      <a:pt x="722" y="14"/>
                      <a:pt x="722" y="14"/>
                    </a:cubicBezTo>
                    <a:cubicBezTo>
                      <a:pt x="728" y="14"/>
                      <a:pt x="733" y="20"/>
                      <a:pt x="733" y="26"/>
                    </a:cubicBezTo>
                    <a:cubicBezTo>
                      <a:pt x="733" y="32"/>
                      <a:pt x="728" y="37"/>
                      <a:pt x="722" y="37"/>
                    </a:cubicBezTo>
                    <a:close/>
                    <a:moveTo>
                      <a:pt x="654" y="36"/>
                    </a:moveTo>
                    <a:cubicBezTo>
                      <a:pt x="654" y="36"/>
                      <a:pt x="654" y="36"/>
                      <a:pt x="654" y="36"/>
                    </a:cubicBezTo>
                    <a:cubicBezTo>
                      <a:pt x="620" y="35"/>
                      <a:pt x="620" y="35"/>
                      <a:pt x="620" y="35"/>
                    </a:cubicBezTo>
                    <a:cubicBezTo>
                      <a:pt x="614" y="35"/>
                      <a:pt x="609" y="30"/>
                      <a:pt x="609" y="23"/>
                    </a:cubicBezTo>
                    <a:cubicBezTo>
                      <a:pt x="609" y="17"/>
                      <a:pt x="614" y="12"/>
                      <a:pt x="621" y="12"/>
                    </a:cubicBezTo>
                    <a:cubicBezTo>
                      <a:pt x="654" y="13"/>
                      <a:pt x="654" y="13"/>
                      <a:pt x="654" y="13"/>
                    </a:cubicBezTo>
                    <a:cubicBezTo>
                      <a:pt x="661" y="13"/>
                      <a:pt x="666" y="18"/>
                      <a:pt x="666" y="25"/>
                    </a:cubicBezTo>
                    <a:cubicBezTo>
                      <a:pt x="665" y="31"/>
                      <a:pt x="660" y="36"/>
                      <a:pt x="654" y="36"/>
                    </a:cubicBezTo>
                    <a:close/>
                    <a:moveTo>
                      <a:pt x="587" y="34"/>
                    </a:moveTo>
                    <a:cubicBezTo>
                      <a:pt x="587" y="34"/>
                      <a:pt x="586" y="34"/>
                      <a:pt x="586" y="34"/>
                    </a:cubicBezTo>
                    <a:cubicBezTo>
                      <a:pt x="553" y="34"/>
                      <a:pt x="553" y="34"/>
                      <a:pt x="553" y="34"/>
                    </a:cubicBezTo>
                    <a:cubicBezTo>
                      <a:pt x="546" y="34"/>
                      <a:pt x="541" y="28"/>
                      <a:pt x="541" y="22"/>
                    </a:cubicBezTo>
                    <a:cubicBezTo>
                      <a:pt x="542" y="16"/>
                      <a:pt x="547" y="11"/>
                      <a:pt x="553" y="11"/>
                    </a:cubicBezTo>
                    <a:cubicBezTo>
                      <a:pt x="587" y="12"/>
                      <a:pt x="587" y="12"/>
                      <a:pt x="587" y="12"/>
                    </a:cubicBezTo>
                    <a:cubicBezTo>
                      <a:pt x="593" y="12"/>
                      <a:pt x="598" y="17"/>
                      <a:pt x="598" y="23"/>
                    </a:cubicBezTo>
                    <a:cubicBezTo>
                      <a:pt x="598" y="29"/>
                      <a:pt x="593" y="34"/>
                      <a:pt x="587" y="34"/>
                    </a:cubicBezTo>
                    <a:close/>
                    <a:moveTo>
                      <a:pt x="519" y="33"/>
                    </a:moveTo>
                    <a:cubicBezTo>
                      <a:pt x="519" y="33"/>
                      <a:pt x="519" y="33"/>
                      <a:pt x="519" y="33"/>
                    </a:cubicBezTo>
                    <a:cubicBezTo>
                      <a:pt x="485" y="32"/>
                      <a:pt x="485" y="32"/>
                      <a:pt x="485" y="32"/>
                    </a:cubicBezTo>
                    <a:cubicBezTo>
                      <a:pt x="479" y="32"/>
                      <a:pt x="474" y="27"/>
                      <a:pt x="474" y="21"/>
                    </a:cubicBezTo>
                    <a:cubicBezTo>
                      <a:pt x="474" y="15"/>
                      <a:pt x="479" y="9"/>
                      <a:pt x="485" y="10"/>
                    </a:cubicBezTo>
                    <a:cubicBezTo>
                      <a:pt x="519" y="10"/>
                      <a:pt x="519" y="10"/>
                      <a:pt x="519" y="10"/>
                    </a:cubicBezTo>
                    <a:cubicBezTo>
                      <a:pt x="525" y="10"/>
                      <a:pt x="530" y="16"/>
                      <a:pt x="530" y="22"/>
                    </a:cubicBezTo>
                    <a:cubicBezTo>
                      <a:pt x="530" y="28"/>
                      <a:pt x="525" y="33"/>
                      <a:pt x="519" y="33"/>
                    </a:cubicBezTo>
                    <a:close/>
                    <a:moveTo>
                      <a:pt x="451" y="32"/>
                    </a:moveTo>
                    <a:cubicBezTo>
                      <a:pt x="451" y="32"/>
                      <a:pt x="451" y="32"/>
                      <a:pt x="451" y="32"/>
                    </a:cubicBezTo>
                    <a:cubicBezTo>
                      <a:pt x="417" y="31"/>
                      <a:pt x="417" y="31"/>
                      <a:pt x="417" y="31"/>
                    </a:cubicBezTo>
                    <a:cubicBezTo>
                      <a:pt x="411" y="31"/>
                      <a:pt x="406" y="26"/>
                      <a:pt x="406" y="19"/>
                    </a:cubicBezTo>
                    <a:cubicBezTo>
                      <a:pt x="406" y="13"/>
                      <a:pt x="411" y="8"/>
                      <a:pt x="418" y="8"/>
                    </a:cubicBezTo>
                    <a:cubicBezTo>
                      <a:pt x="452" y="9"/>
                      <a:pt x="452" y="9"/>
                      <a:pt x="452" y="9"/>
                    </a:cubicBezTo>
                    <a:cubicBezTo>
                      <a:pt x="458" y="9"/>
                      <a:pt x="463" y="14"/>
                      <a:pt x="463" y="21"/>
                    </a:cubicBezTo>
                    <a:cubicBezTo>
                      <a:pt x="463" y="27"/>
                      <a:pt x="457" y="32"/>
                      <a:pt x="451" y="32"/>
                    </a:cubicBezTo>
                    <a:close/>
                    <a:moveTo>
                      <a:pt x="384" y="30"/>
                    </a:moveTo>
                    <a:cubicBezTo>
                      <a:pt x="384" y="30"/>
                      <a:pt x="384" y="30"/>
                      <a:pt x="383" y="30"/>
                    </a:cubicBezTo>
                    <a:cubicBezTo>
                      <a:pt x="350" y="30"/>
                      <a:pt x="350" y="30"/>
                      <a:pt x="350" y="30"/>
                    </a:cubicBezTo>
                    <a:cubicBezTo>
                      <a:pt x="343" y="30"/>
                      <a:pt x="338" y="24"/>
                      <a:pt x="338" y="18"/>
                    </a:cubicBezTo>
                    <a:cubicBezTo>
                      <a:pt x="339" y="12"/>
                      <a:pt x="344" y="7"/>
                      <a:pt x="350" y="7"/>
                    </a:cubicBezTo>
                    <a:cubicBezTo>
                      <a:pt x="384" y="8"/>
                      <a:pt x="384" y="8"/>
                      <a:pt x="384" y="8"/>
                    </a:cubicBezTo>
                    <a:cubicBezTo>
                      <a:pt x="390" y="8"/>
                      <a:pt x="395" y="13"/>
                      <a:pt x="395" y="19"/>
                    </a:cubicBezTo>
                    <a:cubicBezTo>
                      <a:pt x="395" y="25"/>
                      <a:pt x="390" y="30"/>
                      <a:pt x="384" y="30"/>
                    </a:cubicBezTo>
                    <a:close/>
                    <a:moveTo>
                      <a:pt x="316" y="29"/>
                    </a:moveTo>
                    <a:cubicBezTo>
                      <a:pt x="316" y="29"/>
                      <a:pt x="316" y="29"/>
                      <a:pt x="316" y="29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76" y="28"/>
                      <a:pt x="271" y="23"/>
                      <a:pt x="271" y="17"/>
                    </a:cubicBezTo>
                    <a:cubicBezTo>
                      <a:pt x="271" y="11"/>
                      <a:pt x="276" y="6"/>
                      <a:pt x="282" y="6"/>
                    </a:cubicBezTo>
                    <a:cubicBezTo>
                      <a:pt x="282" y="6"/>
                      <a:pt x="282" y="6"/>
                      <a:pt x="282" y="6"/>
                    </a:cubicBezTo>
                    <a:cubicBezTo>
                      <a:pt x="316" y="6"/>
                      <a:pt x="316" y="6"/>
                      <a:pt x="316" y="6"/>
                    </a:cubicBezTo>
                    <a:cubicBezTo>
                      <a:pt x="322" y="6"/>
                      <a:pt x="327" y="12"/>
                      <a:pt x="327" y="18"/>
                    </a:cubicBezTo>
                    <a:cubicBezTo>
                      <a:pt x="327" y="24"/>
                      <a:pt x="322" y="29"/>
                      <a:pt x="316" y="29"/>
                    </a:cubicBezTo>
                    <a:close/>
                    <a:moveTo>
                      <a:pt x="248" y="28"/>
                    </a:moveTo>
                    <a:cubicBezTo>
                      <a:pt x="248" y="28"/>
                      <a:pt x="248" y="28"/>
                      <a:pt x="248" y="28"/>
                    </a:cubicBezTo>
                    <a:cubicBezTo>
                      <a:pt x="214" y="27"/>
                      <a:pt x="214" y="27"/>
                      <a:pt x="214" y="27"/>
                    </a:cubicBezTo>
                    <a:cubicBezTo>
                      <a:pt x="208" y="27"/>
                      <a:pt x="203" y="22"/>
                      <a:pt x="203" y="15"/>
                    </a:cubicBezTo>
                    <a:cubicBezTo>
                      <a:pt x="203" y="9"/>
                      <a:pt x="209" y="4"/>
                      <a:pt x="215" y="4"/>
                    </a:cubicBezTo>
                    <a:cubicBezTo>
                      <a:pt x="249" y="5"/>
                      <a:pt x="249" y="5"/>
                      <a:pt x="249" y="5"/>
                    </a:cubicBezTo>
                    <a:cubicBezTo>
                      <a:pt x="255" y="5"/>
                      <a:pt x="260" y="10"/>
                      <a:pt x="260" y="17"/>
                    </a:cubicBezTo>
                    <a:cubicBezTo>
                      <a:pt x="260" y="23"/>
                      <a:pt x="255" y="28"/>
                      <a:pt x="248" y="28"/>
                    </a:cubicBezTo>
                    <a:close/>
                    <a:moveTo>
                      <a:pt x="181" y="26"/>
                    </a:moveTo>
                    <a:cubicBezTo>
                      <a:pt x="181" y="26"/>
                      <a:pt x="181" y="26"/>
                      <a:pt x="180" y="26"/>
                    </a:cubicBezTo>
                    <a:cubicBezTo>
                      <a:pt x="147" y="26"/>
                      <a:pt x="147" y="26"/>
                      <a:pt x="147" y="26"/>
                    </a:cubicBezTo>
                    <a:cubicBezTo>
                      <a:pt x="140" y="26"/>
                      <a:pt x="135" y="20"/>
                      <a:pt x="136" y="14"/>
                    </a:cubicBezTo>
                    <a:cubicBezTo>
                      <a:pt x="136" y="8"/>
                      <a:pt x="141" y="3"/>
                      <a:pt x="147" y="3"/>
                    </a:cubicBezTo>
                    <a:cubicBezTo>
                      <a:pt x="181" y="4"/>
                      <a:pt x="181" y="4"/>
                      <a:pt x="181" y="4"/>
                    </a:cubicBezTo>
                    <a:cubicBezTo>
                      <a:pt x="187" y="4"/>
                      <a:pt x="192" y="9"/>
                      <a:pt x="192" y="15"/>
                    </a:cubicBezTo>
                    <a:cubicBezTo>
                      <a:pt x="192" y="21"/>
                      <a:pt x="187" y="26"/>
                      <a:pt x="181" y="26"/>
                    </a:cubicBezTo>
                    <a:close/>
                    <a:moveTo>
                      <a:pt x="113" y="25"/>
                    </a:moveTo>
                    <a:cubicBezTo>
                      <a:pt x="113" y="25"/>
                      <a:pt x="113" y="25"/>
                      <a:pt x="113" y="25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3" y="24"/>
                      <a:pt x="68" y="19"/>
                      <a:pt x="68" y="13"/>
                    </a:cubicBezTo>
                    <a:cubicBezTo>
                      <a:pt x="68" y="7"/>
                      <a:pt x="73" y="2"/>
                      <a:pt x="79" y="2"/>
                    </a:cubicBezTo>
                    <a:cubicBezTo>
                      <a:pt x="113" y="2"/>
                      <a:pt x="113" y="2"/>
                      <a:pt x="113" y="2"/>
                    </a:cubicBezTo>
                    <a:cubicBezTo>
                      <a:pt x="120" y="3"/>
                      <a:pt x="125" y="8"/>
                      <a:pt x="124" y="14"/>
                    </a:cubicBezTo>
                    <a:cubicBezTo>
                      <a:pt x="124" y="20"/>
                      <a:pt x="119" y="25"/>
                      <a:pt x="113" y="25"/>
                    </a:cubicBezTo>
                    <a:close/>
                    <a:moveTo>
                      <a:pt x="45" y="24"/>
                    </a:moveTo>
                    <a:cubicBezTo>
                      <a:pt x="45" y="24"/>
                      <a:pt x="45" y="24"/>
                      <a:pt x="45" y="24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5" y="23"/>
                      <a:pt x="0" y="18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52" y="1"/>
                      <a:pt x="57" y="6"/>
                      <a:pt x="57" y="13"/>
                    </a:cubicBezTo>
                    <a:cubicBezTo>
                      <a:pt x="57" y="19"/>
                      <a:pt x="52" y="24"/>
                      <a:pt x="45" y="24"/>
                    </a:cubicBezTo>
                    <a:close/>
                  </a:path>
                </a:pathLst>
              </a:custGeom>
              <a:solidFill>
                <a:srgbClr val="DCDBDB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6" name="ïṩlïďè">
                <a:extLst>
                  <a:ext uri="{FF2B5EF4-FFF2-40B4-BE49-F238E27FC236}">
                    <a16:creationId xmlns:a16="http://schemas.microsoft.com/office/drawing/2014/main" id="{07C46FF1-458A-4B6F-AE4F-FEA6365F5D9A}"/>
                  </a:ext>
                </a:extLst>
              </p:cNvPr>
              <p:cNvSpPr/>
              <p:nvPr/>
            </p:nvSpPr>
            <p:spPr bwMode="auto">
              <a:xfrm>
                <a:off x="1246" y="2008"/>
                <a:ext cx="69" cy="44"/>
              </a:xfrm>
              <a:custGeom>
                <a:avLst/>
                <a:gdLst/>
                <a:ahLst/>
                <a:cxnLst>
                  <a:cxn ang="0">
                    <a:pos x="13" y="37"/>
                  </a:cxn>
                  <a:cxn ang="0">
                    <a:pos x="2" y="30"/>
                  </a:cxn>
                  <a:cxn ang="0">
                    <a:pos x="9" y="15"/>
                  </a:cxn>
                  <a:cxn ang="0">
                    <a:pos x="24" y="9"/>
                  </a:cxn>
                  <a:cxn ang="0">
                    <a:pos x="26" y="9"/>
                  </a:cxn>
                  <a:cxn ang="0">
                    <a:pos x="27" y="8"/>
                  </a:cxn>
                  <a:cxn ang="0">
                    <a:pos x="39" y="2"/>
                  </a:cxn>
                  <a:cxn ang="0">
                    <a:pos x="54" y="8"/>
                  </a:cxn>
                  <a:cxn ang="0">
                    <a:pos x="49" y="23"/>
                  </a:cxn>
                  <a:cxn ang="0">
                    <a:pos x="37" y="28"/>
                  </a:cxn>
                  <a:cxn ang="0">
                    <a:pos x="33" y="30"/>
                  </a:cxn>
                  <a:cxn ang="0">
                    <a:pos x="31" y="31"/>
                  </a:cxn>
                  <a:cxn ang="0">
                    <a:pos x="17" y="36"/>
                  </a:cxn>
                  <a:cxn ang="0">
                    <a:pos x="13" y="37"/>
                  </a:cxn>
                </a:cxnLst>
                <a:rect l="0" t="0" r="r" b="b"/>
                <a:pathLst>
                  <a:path w="57" h="37">
                    <a:moveTo>
                      <a:pt x="13" y="37"/>
                    </a:moveTo>
                    <a:cubicBezTo>
                      <a:pt x="8" y="37"/>
                      <a:pt x="4" y="34"/>
                      <a:pt x="2" y="30"/>
                    </a:cubicBezTo>
                    <a:cubicBezTo>
                      <a:pt x="0" y="24"/>
                      <a:pt x="3" y="17"/>
                      <a:pt x="9" y="15"/>
                    </a:cubicBezTo>
                    <a:cubicBezTo>
                      <a:pt x="14" y="13"/>
                      <a:pt x="19" y="11"/>
                      <a:pt x="24" y="9"/>
                    </a:cubicBezTo>
                    <a:cubicBezTo>
                      <a:pt x="25" y="9"/>
                      <a:pt x="25" y="9"/>
                      <a:pt x="26" y="9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31" y="6"/>
                      <a:pt x="35" y="4"/>
                      <a:pt x="39" y="2"/>
                    </a:cubicBezTo>
                    <a:cubicBezTo>
                      <a:pt x="45" y="0"/>
                      <a:pt x="52" y="2"/>
                      <a:pt x="54" y="8"/>
                    </a:cubicBezTo>
                    <a:cubicBezTo>
                      <a:pt x="57" y="13"/>
                      <a:pt x="55" y="20"/>
                      <a:pt x="49" y="23"/>
                    </a:cubicBezTo>
                    <a:cubicBezTo>
                      <a:pt x="45" y="25"/>
                      <a:pt x="41" y="27"/>
                      <a:pt x="37" y="28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2" y="30"/>
                      <a:pt x="31" y="31"/>
                    </a:cubicBezTo>
                    <a:cubicBezTo>
                      <a:pt x="26" y="33"/>
                      <a:pt x="22" y="35"/>
                      <a:pt x="17" y="36"/>
                    </a:cubicBezTo>
                    <a:cubicBezTo>
                      <a:pt x="15" y="37"/>
                      <a:pt x="14" y="37"/>
                      <a:pt x="13" y="37"/>
                    </a:cubicBezTo>
                    <a:close/>
                  </a:path>
                </a:pathLst>
              </a:custGeom>
              <a:solidFill>
                <a:srgbClr val="DCDBDB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7" name="îśļïdè">
                <a:extLst>
                  <a:ext uri="{FF2B5EF4-FFF2-40B4-BE49-F238E27FC236}">
                    <a16:creationId xmlns:a16="http://schemas.microsoft.com/office/drawing/2014/main" id="{B34595D7-3E8B-4843-A9C1-3B23128E889B}"/>
                  </a:ext>
                </a:extLst>
              </p:cNvPr>
              <p:cNvSpPr/>
              <p:nvPr/>
            </p:nvSpPr>
            <p:spPr bwMode="auto">
              <a:xfrm>
                <a:off x="613" y="1113"/>
                <a:ext cx="626" cy="969"/>
              </a:xfrm>
              <a:custGeom>
                <a:avLst/>
                <a:gdLst/>
                <a:ahLst/>
                <a:cxnLst>
                  <a:cxn ang="0">
                    <a:pos x="410" y="785"/>
                  </a:cxn>
                  <a:cxn ang="0">
                    <a:pos x="445" y="806"/>
                  </a:cxn>
                  <a:cxn ang="0">
                    <a:pos x="377" y="807"/>
                  </a:cxn>
                  <a:cxn ang="0">
                    <a:pos x="332" y="790"/>
                  </a:cxn>
                  <a:cxn ang="0">
                    <a:pos x="388" y="796"/>
                  </a:cxn>
                  <a:cxn ang="0">
                    <a:pos x="465" y="792"/>
                  </a:cxn>
                  <a:cxn ang="0">
                    <a:pos x="506" y="771"/>
                  </a:cxn>
                  <a:cxn ang="0">
                    <a:pos x="488" y="799"/>
                  </a:cxn>
                  <a:cxn ang="0">
                    <a:pos x="311" y="796"/>
                  </a:cxn>
                  <a:cxn ang="0">
                    <a:pos x="268" y="772"/>
                  </a:cxn>
                  <a:cxn ang="0">
                    <a:pos x="322" y="788"/>
                  </a:cxn>
                  <a:cxn ang="0">
                    <a:pos x="243" y="774"/>
                  </a:cxn>
                  <a:cxn ang="0">
                    <a:pos x="223" y="739"/>
                  </a:cxn>
                  <a:cxn ang="0">
                    <a:pos x="248" y="775"/>
                  </a:cxn>
                  <a:cxn ang="0">
                    <a:pos x="168" y="731"/>
                  </a:cxn>
                  <a:cxn ang="0">
                    <a:pos x="169" y="703"/>
                  </a:cxn>
                  <a:cxn ang="0">
                    <a:pos x="199" y="738"/>
                  </a:cxn>
                  <a:cxn ang="0">
                    <a:pos x="129" y="699"/>
                  </a:cxn>
                  <a:cxn ang="0">
                    <a:pos x="122" y="659"/>
                  </a:cxn>
                  <a:cxn ang="0">
                    <a:pos x="137" y="702"/>
                  </a:cxn>
                  <a:cxn ang="0">
                    <a:pos x="63" y="620"/>
                  </a:cxn>
                  <a:cxn ang="0">
                    <a:pos x="101" y="634"/>
                  </a:cxn>
                  <a:cxn ang="0">
                    <a:pos x="56" y="596"/>
                  </a:cxn>
                  <a:cxn ang="0">
                    <a:pos x="38" y="544"/>
                  </a:cxn>
                  <a:cxn ang="0">
                    <a:pos x="61" y="595"/>
                  </a:cxn>
                  <a:cxn ang="0">
                    <a:pos x="20" y="527"/>
                  </a:cxn>
                  <a:cxn ang="0">
                    <a:pos x="33" y="488"/>
                  </a:cxn>
                  <a:cxn ang="0">
                    <a:pos x="31" y="534"/>
                  </a:cxn>
                  <a:cxn ang="0">
                    <a:pos x="1" y="425"/>
                  </a:cxn>
                  <a:cxn ang="0">
                    <a:pos x="27" y="456"/>
                  </a:cxn>
                  <a:cxn ang="0">
                    <a:pos x="12" y="403"/>
                  </a:cxn>
                  <a:cxn ang="0">
                    <a:pos x="3" y="357"/>
                  </a:cxn>
                  <a:cxn ang="0">
                    <a:pos x="23" y="392"/>
                  </a:cxn>
                  <a:cxn ang="0">
                    <a:pos x="17" y="336"/>
                  </a:cxn>
                  <a:cxn ang="0">
                    <a:pos x="31" y="282"/>
                  </a:cxn>
                  <a:cxn ang="0">
                    <a:pos x="19" y="337"/>
                  </a:cxn>
                  <a:cxn ang="0">
                    <a:pos x="27" y="257"/>
                  </a:cxn>
                  <a:cxn ang="0">
                    <a:pos x="62" y="236"/>
                  </a:cxn>
                  <a:cxn ang="0">
                    <a:pos x="67" y="213"/>
                  </a:cxn>
                  <a:cxn ang="0">
                    <a:pos x="76" y="167"/>
                  </a:cxn>
                  <a:cxn ang="0">
                    <a:pos x="77" y="207"/>
                  </a:cxn>
                  <a:cxn ang="0">
                    <a:pos x="99" y="156"/>
                  </a:cxn>
                  <a:cxn ang="0">
                    <a:pos x="137" y="115"/>
                  </a:cxn>
                  <a:cxn ang="0">
                    <a:pos x="106" y="158"/>
                  </a:cxn>
                  <a:cxn ang="0">
                    <a:pos x="146" y="91"/>
                  </a:cxn>
                  <a:cxn ang="0">
                    <a:pos x="187" y="89"/>
                  </a:cxn>
                  <a:cxn ang="0">
                    <a:pos x="208" y="73"/>
                  </a:cxn>
                  <a:cxn ang="0">
                    <a:pos x="233" y="36"/>
                  </a:cxn>
                  <a:cxn ang="0">
                    <a:pos x="214" y="72"/>
                  </a:cxn>
                  <a:cxn ang="0">
                    <a:pos x="258" y="38"/>
                  </a:cxn>
                  <a:cxn ang="0">
                    <a:pos x="312" y="21"/>
                  </a:cxn>
                  <a:cxn ang="0">
                    <a:pos x="269" y="45"/>
                  </a:cxn>
                  <a:cxn ang="0">
                    <a:pos x="331" y="5"/>
                  </a:cxn>
                  <a:cxn ang="0">
                    <a:pos x="367" y="23"/>
                  </a:cxn>
                </a:cxnLst>
                <a:rect l="0" t="0" r="r" b="b"/>
                <a:pathLst>
                  <a:path w="522" h="808">
                    <a:moveTo>
                      <a:pt x="410" y="808"/>
                    </a:moveTo>
                    <a:cubicBezTo>
                      <a:pt x="404" y="808"/>
                      <a:pt x="399" y="803"/>
                      <a:pt x="399" y="796"/>
                    </a:cubicBezTo>
                    <a:cubicBezTo>
                      <a:pt x="399" y="790"/>
                      <a:pt x="404" y="785"/>
                      <a:pt x="410" y="785"/>
                    </a:cubicBezTo>
                    <a:cubicBezTo>
                      <a:pt x="421" y="785"/>
                      <a:pt x="432" y="784"/>
                      <a:pt x="442" y="783"/>
                    </a:cubicBezTo>
                    <a:cubicBezTo>
                      <a:pt x="448" y="782"/>
                      <a:pt x="454" y="787"/>
                      <a:pt x="455" y="793"/>
                    </a:cubicBezTo>
                    <a:cubicBezTo>
                      <a:pt x="455" y="799"/>
                      <a:pt x="451" y="805"/>
                      <a:pt x="445" y="806"/>
                    </a:cubicBezTo>
                    <a:cubicBezTo>
                      <a:pt x="433" y="807"/>
                      <a:pt x="422" y="807"/>
                      <a:pt x="410" y="808"/>
                    </a:cubicBezTo>
                    <a:cubicBezTo>
                      <a:pt x="410" y="808"/>
                      <a:pt x="410" y="808"/>
                      <a:pt x="410" y="808"/>
                    </a:cubicBezTo>
                    <a:close/>
                    <a:moveTo>
                      <a:pt x="377" y="807"/>
                    </a:moveTo>
                    <a:cubicBezTo>
                      <a:pt x="376" y="807"/>
                      <a:pt x="376" y="807"/>
                      <a:pt x="376" y="807"/>
                    </a:cubicBezTo>
                    <a:cubicBezTo>
                      <a:pt x="365" y="806"/>
                      <a:pt x="353" y="804"/>
                      <a:pt x="342" y="803"/>
                    </a:cubicBezTo>
                    <a:cubicBezTo>
                      <a:pt x="336" y="802"/>
                      <a:pt x="331" y="796"/>
                      <a:pt x="332" y="790"/>
                    </a:cubicBezTo>
                    <a:cubicBezTo>
                      <a:pt x="333" y="784"/>
                      <a:pt x="339" y="779"/>
                      <a:pt x="345" y="780"/>
                    </a:cubicBezTo>
                    <a:cubicBezTo>
                      <a:pt x="356" y="782"/>
                      <a:pt x="367" y="783"/>
                      <a:pt x="378" y="784"/>
                    </a:cubicBezTo>
                    <a:cubicBezTo>
                      <a:pt x="384" y="784"/>
                      <a:pt x="388" y="790"/>
                      <a:pt x="388" y="796"/>
                    </a:cubicBezTo>
                    <a:cubicBezTo>
                      <a:pt x="388" y="802"/>
                      <a:pt x="383" y="807"/>
                      <a:pt x="377" y="807"/>
                    </a:cubicBezTo>
                    <a:close/>
                    <a:moveTo>
                      <a:pt x="476" y="801"/>
                    </a:moveTo>
                    <a:cubicBezTo>
                      <a:pt x="471" y="801"/>
                      <a:pt x="466" y="797"/>
                      <a:pt x="465" y="792"/>
                    </a:cubicBezTo>
                    <a:cubicBezTo>
                      <a:pt x="464" y="785"/>
                      <a:pt x="468" y="780"/>
                      <a:pt x="474" y="778"/>
                    </a:cubicBezTo>
                    <a:cubicBezTo>
                      <a:pt x="477" y="778"/>
                      <a:pt x="480" y="777"/>
                      <a:pt x="483" y="777"/>
                    </a:cubicBezTo>
                    <a:cubicBezTo>
                      <a:pt x="491" y="775"/>
                      <a:pt x="498" y="773"/>
                      <a:pt x="506" y="771"/>
                    </a:cubicBezTo>
                    <a:cubicBezTo>
                      <a:pt x="512" y="769"/>
                      <a:pt x="518" y="773"/>
                      <a:pt x="520" y="779"/>
                    </a:cubicBezTo>
                    <a:cubicBezTo>
                      <a:pt x="522" y="785"/>
                      <a:pt x="518" y="791"/>
                      <a:pt x="512" y="793"/>
                    </a:cubicBezTo>
                    <a:cubicBezTo>
                      <a:pt x="504" y="795"/>
                      <a:pt x="496" y="797"/>
                      <a:pt x="488" y="799"/>
                    </a:cubicBezTo>
                    <a:cubicBezTo>
                      <a:pt x="485" y="799"/>
                      <a:pt x="482" y="800"/>
                      <a:pt x="479" y="801"/>
                    </a:cubicBezTo>
                    <a:cubicBezTo>
                      <a:pt x="478" y="801"/>
                      <a:pt x="477" y="801"/>
                      <a:pt x="476" y="801"/>
                    </a:cubicBezTo>
                    <a:close/>
                    <a:moveTo>
                      <a:pt x="311" y="796"/>
                    </a:moveTo>
                    <a:cubicBezTo>
                      <a:pt x="310" y="796"/>
                      <a:pt x="309" y="796"/>
                      <a:pt x="308" y="796"/>
                    </a:cubicBezTo>
                    <a:cubicBezTo>
                      <a:pt x="297" y="793"/>
                      <a:pt x="286" y="790"/>
                      <a:pt x="275" y="786"/>
                    </a:cubicBezTo>
                    <a:cubicBezTo>
                      <a:pt x="269" y="784"/>
                      <a:pt x="266" y="778"/>
                      <a:pt x="268" y="772"/>
                    </a:cubicBezTo>
                    <a:cubicBezTo>
                      <a:pt x="270" y="766"/>
                      <a:pt x="276" y="763"/>
                      <a:pt x="282" y="765"/>
                    </a:cubicBezTo>
                    <a:cubicBezTo>
                      <a:pt x="293" y="768"/>
                      <a:pt x="303" y="771"/>
                      <a:pt x="314" y="774"/>
                    </a:cubicBezTo>
                    <a:cubicBezTo>
                      <a:pt x="320" y="775"/>
                      <a:pt x="323" y="782"/>
                      <a:pt x="322" y="788"/>
                    </a:cubicBezTo>
                    <a:cubicBezTo>
                      <a:pt x="321" y="793"/>
                      <a:pt x="316" y="796"/>
                      <a:pt x="311" y="796"/>
                    </a:cubicBezTo>
                    <a:close/>
                    <a:moveTo>
                      <a:pt x="248" y="775"/>
                    </a:moveTo>
                    <a:cubicBezTo>
                      <a:pt x="246" y="775"/>
                      <a:pt x="245" y="775"/>
                      <a:pt x="243" y="774"/>
                    </a:cubicBezTo>
                    <a:cubicBezTo>
                      <a:pt x="233" y="769"/>
                      <a:pt x="222" y="764"/>
                      <a:pt x="212" y="759"/>
                    </a:cubicBezTo>
                    <a:cubicBezTo>
                      <a:pt x="207" y="756"/>
                      <a:pt x="205" y="749"/>
                      <a:pt x="208" y="744"/>
                    </a:cubicBezTo>
                    <a:cubicBezTo>
                      <a:pt x="211" y="738"/>
                      <a:pt x="218" y="736"/>
                      <a:pt x="223" y="739"/>
                    </a:cubicBezTo>
                    <a:cubicBezTo>
                      <a:pt x="233" y="744"/>
                      <a:pt x="242" y="749"/>
                      <a:pt x="252" y="753"/>
                    </a:cubicBezTo>
                    <a:cubicBezTo>
                      <a:pt x="258" y="756"/>
                      <a:pt x="261" y="762"/>
                      <a:pt x="258" y="768"/>
                    </a:cubicBezTo>
                    <a:cubicBezTo>
                      <a:pt x="256" y="772"/>
                      <a:pt x="252" y="775"/>
                      <a:pt x="248" y="775"/>
                    </a:cubicBezTo>
                    <a:close/>
                    <a:moveTo>
                      <a:pt x="189" y="743"/>
                    </a:moveTo>
                    <a:cubicBezTo>
                      <a:pt x="187" y="743"/>
                      <a:pt x="185" y="743"/>
                      <a:pt x="183" y="741"/>
                    </a:cubicBezTo>
                    <a:cubicBezTo>
                      <a:pt x="178" y="738"/>
                      <a:pt x="173" y="734"/>
                      <a:pt x="168" y="731"/>
                    </a:cubicBezTo>
                    <a:cubicBezTo>
                      <a:pt x="164" y="728"/>
                      <a:pt x="159" y="725"/>
                      <a:pt x="155" y="721"/>
                    </a:cubicBezTo>
                    <a:cubicBezTo>
                      <a:pt x="150" y="717"/>
                      <a:pt x="149" y="710"/>
                      <a:pt x="153" y="705"/>
                    </a:cubicBezTo>
                    <a:cubicBezTo>
                      <a:pt x="157" y="700"/>
                      <a:pt x="164" y="699"/>
                      <a:pt x="169" y="703"/>
                    </a:cubicBezTo>
                    <a:cubicBezTo>
                      <a:pt x="173" y="706"/>
                      <a:pt x="177" y="710"/>
                      <a:pt x="181" y="713"/>
                    </a:cubicBezTo>
                    <a:cubicBezTo>
                      <a:pt x="186" y="716"/>
                      <a:pt x="191" y="719"/>
                      <a:pt x="195" y="722"/>
                    </a:cubicBezTo>
                    <a:cubicBezTo>
                      <a:pt x="201" y="726"/>
                      <a:pt x="202" y="733"/>
                      <a:pt x="199" y="738"/>
                    </a:cubicBezTo>
                    <a:cubicBezTo>
                      <a:pt x="196" y="741"/>
                      <a:pt x="193" y="743"/>
                      <a:pt x="189" y="743"/>
                    </a:cubicBezTo>
                    <a:close/>
                    <a:moveTo>
                      <a:pt x="137" y="702"/>
                    </a:moveTo>
                    <a:cubicBezTo>
                      <a:pt x="134" y="702"/>
                      <a:pt x="131" y="701"/>
                      <a:pt x="129" y="699"/>
                    </a:cubicBezTo>
                    <a:cubicBezTo>
                      <a:pt x="121" y="691"/>
                      <a:pt x="112" y="683"/>
                      <a:pt x="105" y="674"/>
                    </a:cubicBezTo>
                    <a:cubicBezTo>
                      <a:pt x="101" y="670"/>
                      <a:pt x="101" y="663"/>
                      <a:pt x="106" y="658"/>
                    </a:cubicBezTo>
                    <a:cubicBezTo>
                      <a:pt x="110" y="654"/>
                      <a:pt x="117" y="655"/>
                      <a:pt x="122" y="659"/>
                    </a:cubicBezTo>
                    <a:cubicBezTo>
                      <a:pt x="129" y="667"/>
                      <a:pt x="136" y="675"/>
                      <a:pt x="144" y="682"/>
                    </a:cubicBezTo>
                    <a:cubicBezTo>
                      <a:pt x="149" y="687"/>
                      <a:pt x="149" y="694"/>
                      <a:pt x="145" y="698"/>
                    </a:cubicBezTo>
                    <a:cubicBezTo>
                      <a:pt x="143" y="701"/>
                      <a:pt x="140" y="702"/>
                      <a:pt x="137" y="702"/>
                    </a:cubicBezTo>
                    <a:close/>
                    <a:moveTo>
                      <a:pt x="92" y="652"/>
                    </a:moveTo>
                    <a:cubicBezTo>
                      <a:pt x="88" y="652"/>
                      <a:pt x="85" y="651"/>
                      <a:pt x="83" y="648"/>
                    </a:cubicBezTo>
                    <a:cubicBezTo>
                      <a:pt x="76" y="639"/>
                      <a:pt x="69" y="629"/>
                      <a:pt x="63" y="620"/>
                    </a:cubicBezTo>
                    <a:cubicBezTo>
                      <a:pt x="60" y="614"/>
                      <a:pt x="61" y="607"/>
                      <a:pt x="67" y="604"/>
                    </a:cubicBezTo>
                    <a:cubicBezTo>
                      <a:pt x="72" y="601"/>
                      <a:pt x="79" y="602"/>
                      <a:pt x="82" y="608"/>
                    </a:cubicBezTo>
                    <a:cubicBezTo>
                      <a:pt x="88" y="617"/>
                      <a:pt x="94" y="626"/>
                      <a:pt x="101" y="634"/>
                    </a:cubicBezTo>
                    <a:cubicBezTo>
                      <a:pt x="105" y="639"/>
                      <a:pt x="104" y="646"/>
                      <a:pt x="99" y="650"/>
                    </a:cubicBezTo>
                    <a:cubicBezTo>
                      <a:pt x="97" y="652"/>
                      <a:pt x="94" y="652"/>
                      <a:pt x="92" y="652"/>
                    </a:cubicBezTo>
                    <a:close/>
                    <a:moveTo>
                      <a:pt x="56" y="596"/>
                    </a:moveTo>
                    <a:cubicBezTo>
                      <a:pt x="52" y="596"/>
                      <a:pt x="48" y="594"/>
                      <a:pt x="46" y="590"/>
                    </a:cubicBezTo>
                    <a:cubicBezTo>
                      <a:pt x="41" y="580"/>
                      <a:pt x="36" y="569"/>
                      <a:pt x="32" y="559"/>
                    </a:cubicBezTo>
                    <a:cubicBezTo>
                      <a:pt x="29" y="553"/>
                      <a:pt x="32" y="546"/>
                      <a:pt x="38" y="544"/>
                    </a:cubicBezTo>
                    <a:cubicBezTo>
                      <a:pt x="43" y="542"/>
                      <a:pt x="50" y="544"/>
                      <a:pt x="52" y="550"/>
                    </a:cubicBezTo>
                    <a:cubicBezTo>
                      <a:pt x="57" y="560"/>
                      <a:pt x="61" y="570"/>
                      <a:pt x="66" y="579"/>
                    </a:cubicBezTo>
                    <a:cubicBezTo>
                      <a:pt x="69" y="585"/>
                      <a:pt x="67" y="592"/>
                      <a:pt x="61" y="595"/>
                    </a:cubicBezTo>
                    <a:cubicBezTo>
                      <a:pt x="60" y="596"/>
                      <a:pt x="58" y="596"/>
                      <a:pt x="56" y="596"/>
                    </a:cubicBezTo>
                    <a:close/>
                    <a:moveTo>
                      <a:pt x="31" y="534"/>
                    </a:moveTo>
                    <a:cubicBezTo>
                      <a:pt x="26" y="534"/>
                      <a:pt x="21" y="531"/>
                      <a:pt x="20" y="527"/>
                    </a:cubicBezTo>
                    <a:cubicBezTo>
                      <a:pt x="16" y="516"/>
                      <a:pt x="13" y="505"/>
                      <a:pt x="11" y="493"/>
                    </a:cubicBezTo>
                    <a:cubicBezTo>
                      <a:pt x="9" y="487"/>
                      <a:pt x="13" y="481"/>
                      <a:pt x="19" y="480"/>
                    </a:cubicBezTo>
                    <a:cubicBezTo>
                      <a:pt x="25" y="478"/>
                      <a:pt x="31" y="482"/>
                      <a:pt x="33" y="488"/>
                    </a:cubicBezTo>
                    <a:cubicBezTo>
                      <a:pt x="35" y="499"/>
                      <a:pt x="38" y="509"/>
                      <a:pt x="41" y="520"/>
                    </a:cubicBezTo>
                    <a:cubicBezTo>
                      <a:pt x="43" y="526"/>
                      <a:pt x="40" y="532"/>
                      <a:pt x="34" y="534"/>
                    </a:cubicBezTo>
                    <a:cubicBezTo>
                      <a:pt x="33" y="534"/>
                      <a:pt x="32" y="534"/>
                      <a:pt x="31" y="534"/>
                    </a:cubicBezTo>
                    <a:close/>
                    <a:moveTo>
                      <a:pt x="16" y="469"/>
                    </a:moveTo>
                    <a:cubicBezTo>
                      <a:pt x="10" y="469"/>
                      <a:pt x="5" y="465"/>
                      <a:pt x="4" y="460"/>
                    </a:cubicBezTo>
                    <a:cubicBezTo>
                      <a:pt x="3" y="448"/>
                      <a:pt x="2" y="437"/>
                      <a:pt x="1" y="425"/>
                    </a:cubicBezTo>
                    <a:cubicBezTo>
                      <a:pt x="1" y="419"/>
                      <a:pt x="5" y="414"/>
                      <a:pt x="12" y="414"/>
                    </a:cubicBezTo>
                    <a:cubicBezTo>
                      <a:pt x="18" y="413"/>
                      <a:pt x="23" y="418"/>
                      <a:pt x="24" y="424"/>
                    </a:cubicBezTo>
                    <a:cubicBezTo>
                      <a:pt x="24" y="435"/>
                      <a:pt x="25" y="446"/>
                      <a:pt x="27" y="456"/>
                    </a:cubicBezTo>
                    <a:cubicBezTo>
                      <a:pt x="28" y="463"/>
                      <a:pt x="23" y="468"/>
                      <a:pt x="17" y="469"/>
                    </a:cubicBezTo>
                    <a:cubicBezTo>
                      <a:pt x="17" y="469"/>
                      <a:pt x="16" y="469"/>
                      <a:pt x="16" y="469"/>
                    </a:cubicBezTo>
                    <a:close/>
                    <a:moveTo>
                      <a:pt x="12" y="403"/>
                    </a:moveTo>
                    <a:cubicBezTo>
                      <a:pt x="12" y="403"/>
                      <a:pt x="12" y="403"/>
                      <a:pt x="12" y="403"/>
                    </a:cubicBezTo>
                    <a:cubicBezTo>
                      <a:pt x="5" y="403"/>
                      <a:pt x="0" y="397"/>
                      <a:pt x="1" y="391"/>
                    </a:cubicBezTo>
                    <a:cubicBezTo>
                      <a:pt x="1" y="380"/>
                      <a:pt x="2" y="368"/>
                      <a:pt x="3" y="357"/>
                    </a:cubicBezTo>
                    <a:cubicBezTo>
                      <a:pt x="4" y="351"/>
                      <a:pt x="9" y="346"/>
                      <a:pt x="16" y="347"/>
                    </a:cubicBezTo>
                    <a:cubicBezTo>
                      <a:pt x="22" y="348"/>
                      <a:pt x="26" y="353"/>
                      <a:pt x="26" y="359"/>
                    </a:cubicBezTo>
                    <a:cubicBezTo>
                      <a:pt x="24" y="370"/>
                      <a:pt x="24" y="381"/>
                      <a:pt x="23" y="392"/>
                    </a:cubicBezTo>
                    <a:cubicBezTo>
                      <a:pt x="23" y="398"/>
                      <a:pt x="18" y="403"/>
                      <a:pt x="12" y="403"/>
                    </a:cubicBezTo>
                    <a:close/>
                    <a:moveTo>
                      <a:pt x="19" y="337"/>
                    </a:moveTo>
                    <a:cubicBezTo>
                      <a:pt x="19" y="337"/>
                      <a:pt x="18" y="336"/>
                      <a:pt x="17" y="336"/>
                    </a:cubicBezTo>
                    <a:cubicBezTo>
                      <a:pt x="11" y="335"/>
                      <a:pt x="7" y="329"/>
                      <a:pt x="8" y="323"/>
                    </a:cubicBezTo>
                    <a:cubicBezTo>
                      <a:pt x="11" y="312"/>
                      <a:pt x="13" y="301"/>
                      <a:pt x="16" y="290"/>
                    </a:cubicBezTo>
                    <a:cubicBezTo>
                      <a:pt x="18" y="284"/>
                      <a:pt x="25" y="280"/>
                      <a:pt x="31" y="282"/>
                    </a:cubicBezTo>
                    <a:cubicBezTo>
                      <a:pt x="37" y="284"/>
                      <a:pt x="40" y="290"/>
                      <a:pt x="38" y="296"/>
                    </a:cubicBezTo>
                    <a:cubicBezTo>
                      <a:pt x="35" y="306"/>
                      <a:pt x="33" y="317"/>
                      <a:pt x="31" y="327"/>
                    </a:cubicBezTo>
                    <a:cubicBezTo>
                      <a:pt x="29" y="333"/>
                      <a:pt x="25" y="337"/>
                      <a:pt x="19" y="337"/>
                    </a:cubicBezTo>
                    <a:close/>
                    <a:moveTo>
                      <a:pt x="38" y="272"/>
                    </a:moveTo>
                    <a:cubicBezTo>
                      <a:pt x="37" y="272"/>
                      <a:pt x="35" y="272"/>
                      <a:pt x="34" y="272"/>
                    </a:cubicBezTo>
                    <a:cubicBezTo>
                      <a:pt x="28" y="269"/>
                      <a:pt x="25" y="263"/>
                      <a:pt x="27" y="257"/>
                    </a:cubicBezTo>
                    <a:cubicBezTo>
                      <a:pt x="32" y="246"/>
                      <a:pt x="36" y="236"/>
                      <a:pt x="41" y="226"/>
                    </a:cubicBezTo>
                    <a:cubicBezTo>
                      <a:pt x="44" y="220"/>
                      <a:pt x="51" y="218"/>
                      <a:pt x="56" y="220"/>
                    </a:cubicBezTo>
                    <a:cubicBezTo>
                      <a:pt x="62" y="223"/>
                      <a:pt x="64" y="230"/>
                      <a:pt x="62" y="236"/>
                    </a:cubicBezTo>
                    <a:cubicBezTo>
                      <a:pt x="57" y="245"/>
                      <a:pt x="53" y="255"/>
                      <a:pt x="49" y="265"/>
                    </a:cubicBezTo>
                    <a:cubicBezTo>
                      <a:pt x="47" y="270"/>
                      <a:pt x="43" y="272"/>
                      <a:pt x="38" y="272"/>
                    </a:cubicBezTo>
                    <a:close/>
                    <a:moveTo>
                      <a:pt x="67" y="213"/>
                    </a:moveTo>
                    <a:cubicBezTo>
                      <a:pt x="65" y="213"/>
                      <a:pt x="63" y="212"/>
                      <a:pt x="61" y="211"/>
                    </a:cubicBezTo>
                    <a:cubicBezTo>
                      <a:pt x="56" y="208"/>
                      <a:pt x="54" y="201"/>
                      <a:pt x="58" y="195"/>
                    </a:cubicBezTo>
                    <a:cubicBezTo>
                      <a:pt x="63" y="186"/>
                      <a:pt x="70" y="176"/>
                      <a:pt x="76" y="167"/>
                    </a:cubicBezTo>
                    <a:cubicBezTo>
                      <a:pt x="80" y="162"/>
                      <a:pt x="87" y="160"/>
                      <a:pt x="92" y="164"/>
                    </a:cubicBezTo>
                    <a:cubicBezTo>
                      <a:pt x="97" y="168"/>
                      <a:pt x="98" y="175"/>
                      <a:pt x="95" y="180"/>
                    </a:cubicBezTo>
                    <a:cubicBezTo>
                      <a:pt x="89" y="189"/>
                      <a:pt x="83" y="198"/>
                      <a:pt x="77" y="207"/>
                    </a:cubicBezTo>
                    <a:cubicBezTo>
                      <a:pt x="75" y="211"/>
                      <a:pt x="71" y="213"/>
                      <a:pt x="67" y="213"/>
                    </a:cubicBezTo>
                    <a:close/>
                    <a:moveTo>
                      <a:pt x="106" y="158"/>
                    </a:moveTo>
                    <a:cubicBezTo>
                      <a:pt x="104" y="158"/>
                      <a:pt x="101" y="157"/>
                      <a:pt x="99" y="156"/>
                    </a:cubicBezTo>
                    <a:cubicBezTo>
                      <a:pt x="94" y="152"/>
                      <a:pt x="94" y="144"/>
                      <a:pt x="98" y="140"/>
                    </a:cubicBezTo>
                    <a:cubicBezTo>
                      <a:pt x="105" y="131"/>
                      <a:pt x="113" y="122"/>
                      <a:pt x="121" y="114"/>
                    </a:cubicBezTo>
                    <a:cubicBezTo>
                      <a:pt x="125" y="110"/>
                      <a:pt x="133" y="110"/>
                      <a:pt x="137" y="115"/>
                    </a:cubicBezTo>
                    <a:cubicBezTo>
                      <a:pt x="141" y="119"/>
                      <a:pt x="141" y="126"/>
                      <a:pt x="137" y="131"/>
                    </a:cubicBezTo>
                    <a:cubicBezTo>
                      <a:pt x="129" y="138"/>
                      <a:pt x="122" y="146"/>
                      <a:pt x="115" y="154"/>
                    </a:cubicBezTo>
                    <a:cubicBezTo>
                      <a:pt x="113" y="157"/>
                      <a:pt x="109" y="158"/>
                      <a:pt x="106" y="158"/>
                    </a:cubicBezTo>
                    <a:close/>
                    <a:moveTo>
                      <a:pt x="154" y="111"/>
                    </a:moveTo>
                    <a:cubicBezTo>
                      <a:pt x="150" y="111"/>
                      <a:pt x="147" y="110"/>
                      <a:pt x="145" y="107"/>
                    </a:cubicBezTo>
                    <a:cubicBezTo>
                      <a:pt x="141" y="103"/>
                      <a:pt x="142" y="95"/>
                      <a:pt x="146" y="91"/>
                    </a:cubicBezTo>
                    <a:cubicBezTo>
                      <a:pt x="155" y="84"/>
                      <a:pt x="164" y="77"/>
                      <a:pt x="174" y="71"/>
                    </a:cubicBezTo>
                    <a:cubicBezTo>
                      <a:pt x="179" y="67"/>
                      <a:pt x="186" y="68"/>
                      <a:pt x="190" y="73"/>
                    </a:cubicBezTo>
                    <a:cubicBezTo>
                      <a:pt x="193" y="79"/>
                      <a:pt x="192" y="86"/>
                      <a:pt x="187" y="89"/>
                    </a:cubicBezTo>
                    <a:cubicBezTo>
                      <a:pt x="178" y="95"/>
                      <a:pt x="169" y="102"/>
                      <a:pt x="161" y="109"/>
                    </a:cubicBezTo>
                    <a:cubicBezTo>
                      <a:pt x="159" y="111"/>
                      <a:pt x="156" y="111"/>
                      <a:pt x="154" y="111"/>
                    </a:cubicBezTo>
                    <a:close/>
                    <a:moveTo>
                      <a:pt x="208" y="73"/>
                    </a:moveTo>
                    <a:cubicBezTo>
                      <a:pt x="205" y="73"/>
                      <a:pt x="201" y="71"/>
                      <a:pt x="199" y="68"/>
                    </a:cubicBezTo>
                    <a:cubicBezTo>
                      <a:pt x="195" y="62"/>
                      <a:pt x="197" y="55"/>
                      <a:pt x="203" y="52"/>
                    </a:cubicBezTo>
                    <a:cubicBezTo>
                      <a:pt x="213" y="46"/>
                      <a:pt x="223" y="41"/>
                      <a:pt x="233" y="36"/>
                    </a:cubicBezTo>
                    <a:cubicBezTo>
                      <a:pt x="239" y="34"/>
                      <a:pt x="246" y="36"/>
                      <a:pt x="248" y="42"/>
                    </a:cubicBezTo>
                    <a:cubicBezTo>
                      <a:pt x="251" y="47"/>
                      <a:pt x="249" y="54"/>
                      <a:pt x="243" y="57"/>
                    </a:cubicBezTo>
                    <a:cubicBezTo>
                      <a:pt x="233" y="61"/>
                      <a:pt x="223" y="66"/>
                      <a:pt x="214" y="72"/>
                    </a:cubicBezTo>
                    <a:cubicBezTo>
                      <a:pt x="212" y="73"/>
                      <a:pt x="210" y="73"/>
                      <a:pt x="208" y="73"/>
                    </a:cubicBezTo>
                    <a:close/>
                    <a:moveTo>
                      <a:pt x="269" y="45"/>
                    </a:moveTo>
                    <a:cubicBezTo>
                      <a:pt x="264" y="45"/>
                      <a:pt x="260" y="42"/>
                      <a:pt x="258" y="38"/>
                    </a:cubicBezTo>
                    <a:cubicBezTo>
                      <a:pt x="256" y="32"/>
                      <a:pt x="259" y="25"/>
                      <a:pt x="265" y="23"/>
                    </a:cubicBezTo>
                    <a:cubicBezTo>
                      <a:pt x="276" y="19"/>
                      <a:pt x="287" y="16"/>
                      <a:pt x="298" y="13"/>
                    </a:cubicBezTo>
                    <a:cubicBezTo>
                      <a:pt x="304" y="11"/>
                      <a:pt x="310" y="15"/>
                      <a:pt x="312" y="21"/>
                    </a:cubicBezTo>
                    <a:cubicBezTo>
                      <a:pt x="313" y="27"/>
                      <a:pt x="310" y="33"/>
                      <a:pt x="304" y="34"/>
                    </a:cubicBezTo>
                    <a:cubicBezTo>
                      <a:pt x="293" y="37"/>
                      <a:pt x="283" y="41"/>
                      <a:pt x="273" y="44"/>
                    </a:cubicBezTo>
                    <a:cubicBezTo>
                      <a:pt x="271" y="45"/>
                      <a:pt x="270" y="45"/>
                      <a:pt x="269" y="45"/>
                    </a:cubicBezTo>
                    <a:close/>
                    <a:moveTo>
                      <a:pt x="333" y="27"/>
                    </a:moveTo>
                    <a:cubicBezTo>
                      <a:pt x="328" y="27"/>
                      <a:pt x="323" y="24"/>
                      <a:pt x="322" y="18"/>
                    </a:cubicBezTo>
                    <a:cubicBezTo>
                      <a:pt x="321" y="12"/>
                      <a:pt x="325" y="6"/>
                      <a:pt x="331" y="5"/>
                    </a:cubicBezTo>
                    <a:cubicBezTo>
                      <a:pt x="342" y="3"/>
                      <a:pt x="354" y="1"/>
                      <a:pt x="365" y="0"/>
                    </a:cubicBezTo>
                    <a:cubicBezTo>
                      <a:pt x="371" y="0"/>
                      <a:pt x="377" y="4"/>
                      <a:pt x="378" y="10"/>
                    </a:cubicBezTo>
                    <a:cubicBezTo>
                      <a:pt x="378" y="17"/>
                      <a:pt x="374" y="22"/>
                      <a:pt x="367" y="23"/>
                    </a:cubicBezTo>
                    <a:cubicBezTo>
                      <a:pt x="357" y="24"/>
                      <a:pt x="346" y="25"/>
                      <a:pt x="335" y="27"/>
                    </a:cubicBezTo>
                    <a:cubicBezTo>
                      <a:pt x="335" y="27"/>
                      <a:pt x="334" y="27"/>
                      <a:pt x="333" y="27"/>
                    </a:cubicBezTo>
                    <a:close/>
                  </a:path>
                </a:pathLst>
              </a:custGeom>
              <a:solidFill>
                <a:srgbClr val="DCDBDB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8" name="îŝlîḑê">
                <a:extLst>
                  <a:ext uri="{FF2B5EF4-FFF2-40B4-BE49-F238E27FC236}">
                    <a16:creationId xmlns:a16="http://schemas.microsoft.com/office/drawing/2014/main" id="{3C11B5DF-2BE7-4146-83B9-5DE7CA9526D7}"/>
                  </a:ext>
                </a:extLst>
              </p:cNvPr>
              <p:cNvSpPr/>
              <p:nvPr/>
            </p:nvSpPr>
            <p:spPr bwMode="auto">
              <a:xfrm>
                <a:off x="1461" y="1303"/>
                <a:ext cx="54" cy="62"/>
              </a:xfrm>
              <a:custGeom>
                <a:avLst/>
                <a:gdLst/>
                <a:ahLst/>
                <a:cxnLst>
                  <a:cxn ang="0">
                    <a:pos x="32" y="52"/>
                  </a:cxn>
                  <a:cxn ang="0">
                    <a:pos x="23" y="47"/>
                  </a:cxn>
                  <a:cxn ang="0">
                    <a:pos x="14" y="33"/>
                  </a:cxn>
                  <a:cxn ang="0">
                    <a:pos x="13" y="33"/>
                  </a:cxn>
                  <a:cxn ang="0">
                    <a:pos x="4" y="19"/>
                  </a:cxn>
                  <a:cxn ang="0">
                    <a:pos x="6" y="3"/>
                  </a:cxn>
                  <a:cxn ang="0">
                    <a:pos x="22" y="6"/>
                  </a:cxn>
                  <a:cxn ang="0">
                    <a:pos x="32" y="19"/>
                  </a:cxn>
                  <a:cxn ang="0">
                    <a:pos x="32" y="20"/>
                  </a:cxn>
                  <a:cxn ang="0">
                    <a:pos x="42" y="34"/>
                  </a:cxn>
                  <a:cxn ang="0">
                    <a:pos x="39" y="50"/>
                  </a:cxn>
                  <a:cxn ang="0">
                    <a:pos x="32" y="52"/>
                  </a:cxn>
                </a:cxnLst>
                <a:rect l="0" t="0" r="r" b="b"/>
                <a:pathLst>
                  <a:path w="45" h="52">
                    <a:moveTo>
                      <a:pt x="32" y="52"/>
                    </a:moveTo>
                    <a:cubicBezTo>
                      <a:pt x="29" y="52"/>
                      <a:pt x="25" y="50"/>
                      <a:pt x="23" y="47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3"/>
                      <a:pt x="13" y="33"/>
                      <a:pt x="13" y="33"/>
                    </a:cubicBezTo>
                    <a:cubicBezTo>
                      <a:pt x="10" y="28"/>
                      <a:pt x="7" y="24"/>
                      <a:pt x="4" y="19"/>
                    </a:cubicBezTo>
                    <a:cubicBezTo>
                      <a:pt x="0" y="14"/>
                      <a:pt x="1" y="7"/>
                      <a:pt x="6" y="3"/>
                    </a:cubicBezTo>
                    <a:cubicBezTo>
                      <a:pt x="11" y="0"/>
                      <a:pt x="18" y="1"/>
                      <a:pt x="22" y="6"/>
                    </a:cubicBezTo>
                    <a:cubicBezTo>
                      <a:pt x="25" y="10"/>
                      <a:pt x="29" y="15"/>
                      <a:pt x="32" y="19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5" y="39"/>
                      <a:pt x="44" y="46"/>
                      <a:pt x="39" y="50"/>
                    </a:cubicBezTo>
                    <a:cubicBezTo>
                      <a:pt x="37" y="51"/>
                      <a:pt x="35" y="52"/>
                      <a:pt x="32" y="52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9" name="işliḍé">
                <a:extLst>
                  <a:ext uri="{FF2B5EF4-FFF2-40B4-BE49-F238E27FC236}">
                    <a16:creationId xmlns:a16="http://schemas.microsoft.com/office/drawing/2014/main" id="{D9073359-1EE6-4F7E-ABEB-FF2B5F22173C}"/>
                  </a:ext>
                </a:extLst>
              </p:cNvPr>
              <p:cNvSpPr/>
              <p:nvPr/>
            </p:nvSpPr>
            <p:spPr bwMode="auto">
              <a:xfrm>
                <a:off x="888" y="1369"/>
                <a:ext cx="1327" cy="1259"/>
              </a:xfrm>
              <a:custGeom>
                <a:avLst/>
                <a:gdLst/>
                <a:ahLst/>
                <a:cxnLst>
                  <a:cxn ang="0">
                    <a:pos x="939" y="1027"/>
                  </a:cxn>
                  <a:cxn ang="0">
                    <a:pos x="939" y="1050"/>
                  </a:cxn>
                  <a:cxn ang="0">
                    <a:pos x="1017" y="1018"/>
                  </a:cxn>
                  <a:cxn ang="0">
                    <a:pos x="871" y="1036"/>
                  </a:cxn>
                  <a:cxn ang="0">
                    <a:pos x="872" y="1011"/>
                  </a:cxn>
                  <a:cxn ang="0">
                    <a:pos x="1027" y="1012"/>
                  </a:cxn>
                  <a:cxn ang="0">
                    <a:pos x="1042" y="1014"/>
                  </a:cxn>
                  <a:cxn ang="0">
                    <a:pos x="776" y="971"/>
                  </a:cxn>
                  <a:cxn ang="0">
                    <a:pos x="756" y="972"/>
                  </a:cxn>
                  <a:cxn ang="0">
                    <a:pos x="762" y="950"/>
                  </a:cxn>
                  <a:cxn ang="0">
                    <a:pos x="1068" y="948"/>
                  </a:cxn>
                  <a:cxn ang="0">
                    <a:pos x="1078" y="965"/>
                  </a:cxn>
                  <a:cxn ang="0">
                    <a:pos x="672" y="901"/>
                  </a:cxn>
                  <a:cxn ang="0">
                    <a:pos x="632" y="905"/>
                  </a:cxn>
                  <a:cxn ang="0">
                    <a:pos x="647" y="900"/>
                  </a:cxn>
                  <a:cxn ang="0">
                    <a:pos x="1085" y="881"/>
                  </a:cxn>
                  <a:cxn ang="0">
                    <a:pos x="1107" y="889"/>
                  </a:cxn>
                  <a:cxn ang="0">
                    <a:pos x="538" y="840"/>
                  </a:cxn>
                  <a:cxn ang="0">
                    <a:pos x="518" y="841"/>
                  </a:cxn>
                  <a:cxn ang="0">
                    <a:pos x="524" y="819"/>
                  </a:cxn>
                  <a:cxn ang="0">
                    <a:pos x="1059" y="799"/>
                  </a:cxn>
                  <a:cxn ang="0">
                    <a:pos x="1085" y="834"/>
                  </a:cxn>
                  <a:cxn ang="0">
                    <a:pos x="435" y="770"/>
                  </a:cxn>
                  <a:cxn ang="0">
                    <a:pos x="1040" y="771"/>
                  </a:cxn>
                  <a:cxn ang="0">
                    <a:pos x="1056" y="774"/>
                  </a:cxn>
                  <a:cxn ang="0">
                    <a:pos x="360" y="742"/>
                  </a:cxn>
                  <a:cxn ang="0">
                    <a:pos x="340" y="742"/>
                  </a:cxn>
                  <a:cxn ang="0">
                    <a:pos x="345" y="721"/>
                  </a:cxn>
                  <a:cxn ang="0">
                    <a:pos x="982" y="688"/>
                  </a:cxn>
                  <a:cxn ang="0">
                    <a:pos x="1011" y="720"/>
                  </a:cxn>
                  <a:cxn ang="0">
                    <a:pos x="256" y="672"/>
                  </a:cxn>
                  <a:cxn ang="0">
                    <a:pos x="216" y="676"/>
                  </a:cxn>
                  <a:cxn ang="0">
                    <a:pos x="231" y="671"/>
                  </a:cxn>
                  <a:cxn ang="0">
                    <a:pos x="947" y="616"/>
                  </a:cxn>
                  <a:cxn ang="0">
                    <a:pos x="162" y="644"/>
                  </a:cxn>
                  <a:cxn ang="0">
                    <a:pos x="167" y="623"/>
                  </a:cxn>
                  <a:cxn ang="0">
                    <a:pos x="67" y="594"/>
                  </a:cxn>
                  <a:cxn ang="0">
                    <a:pos x="102" y="611"/>
                  </a:cxn>
                  <a:cxn ang="0">
                    <a:pos x="924" y="563"/>
                  </a:cxn>
                  <a:cxn ang="0">
                    <a:pos x="37" y="577"/>
                  </a:cxn>
                  <a:cxn ang="0">
                    <a:pos x="53" y="573"/>
                  </a:cxn>
                  <a:cxn ang="0">
                    <a:pos x="870" y="505"/>
                  </a:cxn>
                  <a:cxn ang="0">
                    <a:pos x="857" y="498"/>
                  </a:cxn>
                  <a:cxn ang="0">
                    <a:pos x="866" y="480"/>
                  </a:cxn>
                  <a:cxn ang="0">
                    <a:pos x="790" y="409"/>
                  </a:cxn>
                  <a:cxn ang="0">
                    <a:pos x="818" y="442"/>
                  </a:cxn>
                  <a:cxn ang="0">
                    <a:pos x="770" y="341"/>
                  </a:cxn>
                  <a:cxn ang="0">
                    <a:pos x="732" y="326"/>
                  </a:cxn>
                  <a:cxn ang="0">
                    <a:pos x="748" y="329"/>
                  </a:cxn>
                  <a:cxn ang="0">
                    <a:pos x="677" y="227"/>
                  </a:cxn>
                  <a:cxn ang="0">
                    <a:pos x="664" y="219"/>
                  </a:cxn>
                  <a:cxn ang="0">
                    <a:pos x="674" y="202"/>
                  </a:cxn>
                  <a:cxn ang="0">
                    <a:pos x="597" y="131"/>
                  </a:cxn>
                  <a:cxn ang="0">
                    <a:pos x="626" y="164"/>
                  </a:cxn>
                  <a:cxn ang="0">
                    <a:pos x="578" y="62"/>
                  </a:cxn>
                  <a:cxn ang="0">
                    <a:pos x="540" y="47"/>
                  </a:cxn>
                  <a:cxn ang="0">
                    <a:pos x="555" y="50"/>
                  </a:cxn>
                </a:cxnLst>
                <a:rect l="0" t="0" r="r" b="b"/>
                <a:pathLst>
                  <a:path w="1107" h="1050">
                    <a:moveTo>
                      <a:pt x="939" y="1050"/>
                    </a:moveTo>
                    <a:cubicBezTo>
                      <a:pt x="928" y="1050"/>
                      <a:pt x="917" y="1049"/>
                      <a:pt x="906" y="1047"/>
                    </a:cubicBezTo>
                    <a:cubicBezTo>
                      <a:pt x="899" y="1045"/>
                      <a:pt x="895" y="1039"/>
                      <a:pt x="897" y="1033"/>
                    </a:cubicBezTo>
                    <a:cubicBezTo>
                      <a:pt x="898" y="1027"/>
                      <a:pt x="904" y="1023"/>
                      <a:pt x="910" y="1024"/>
                    </a:cubicBezTo>
                    <a:cubicBezTo>
                      <a:pt x="919" y="1026"/>
                      <a:pt x="929" y="1027"/>
                      <a:pt x="939" y="1027"/>
                    </a:cubicBezTo>
                    <a:cubicBezTo>
                      <a:pt x="940" y="1027"/>
                      <a:pt x="940" y="1027"/>
                      <a:pt x="941" y="1027"/>
                    </a:cubicBezTo>
                    <a:cubicBezTo>
                      <a:pt x="941" y="1027"/>
                      <a:pt x="941" y="1027"/>
                      <a:pt x="941" y="1027"/>
                    </a:cubicBezTo>
                    <a:cubicBezTo>
                      <a:pt x="948" y="1027"/>
                      <a:pt x="953" y="1032"/>
                      <a:pt x="953" y="1038"/>
                    </a:cubicBezTo>
                    <a:cubicBezTo>
                      <a:pt x="953" y="1045"/>
                      <a:pt x="948" y="1050"/>
                      <a:pt x="942" y="1050"/>
                    </a:cubicBezTo>
                    <a:cubicBezTo>
                      <a:pt x="941" y="1050"/>
                      <a:pt x="940" y="1050"/>
                      <a:pt x="939" y="1050"/>
                    </a:cubicBezTo>
                    <a:close/>
                    <a:moveTo>
                      <a:pt x="975" y="1046"/>
                    </a:moveTo>
                    <a:cubicBezTo>
                      <a:pt x="970" y="1046"/>
                      <a:pt x="965" y="1042"/>
                      <a:pt x="964" y="1037"/>
                    </a:cubicBezTo>
                    <a:cubicBezTo>
                      <a:pt x="963" y="1031"/>
                      <a:pt x="966" y="1025"/>
                      <a:pt x="972" y="1023"/>
                    </a:cubicBezTo>
                    <a:cubicBezTo>
                      <a:pt x="983" y="1021"/>
                      <a:pt x="993" y="1017"/>
                      <a:pt x="1002" y="1013"/>
                    </a:cubicBezTo>
                    <a:cubicBezTo>
                      <a:pt x="1008" y="1010"/>
                      <a:pt x="1014" y="1013"/>
                      <a:pt x="1017" y="1018"/>
                    </a:cubicBezTo>
                    <a:cubicBezTo>
                      <a:pt x="1020" y="1024"/>
                      <a:pt x="1017" y="1031"/>
                      <a:pt x="1012" y="1033"/>
                    </a:cubicBezTo>
                    <a:cubicBezTo>
                      <a:pt x="1001" y="1039"/>
                      <a:pt x="989" y="1043"/>
                      <a:pt x="978" y="1045"/>
                    </a:cubicBezTo>
                    <a:cubicBezTo>
                      <a:pt x="977" y="1046"/>
                      <a:pt x="976" y="1046"/>
                      <a:pt x="975" y="1046"/>
                    </a:cubicBezTo>
                    <a:close/>
                    <a:moveTo>
                      <a:pt x="876" y="1037"/>
                    </a:moveTo>
                    <a:cubicBezTo>
                      <a:pt x="874" y="1037"/>
                      <a:pt x="873" y="1036"/>
                      <a:pt x="871" y="1036"/>
                    </a:cubicBezTo>
                    <a:cubicBezTo>
                      <a:pt x="868" y="1034"/>
                      <a:pt x="865" y="1033"/>
                      <a:pt x="862" y="1031"/>
                    </a:cubicBezTo>
                    <a:cubicBezTo>
                      <a:pt x="862" y="1031"/>
                      <a:pt x="861" y="1031"/>
                      <a:pt x="840" y="1019"/>
                    </a:cubicBezTo>
                    <a:cubicBezTo>
                      <a:pt x="835" y="1016"/>
                      <a:pt x="833" y="1009"/>
                      <a:pt x="836" y="1004"/>
                    </a:cubicBezTo>
                    <a:cubicBezTo>
                      <a:pt x="839" y="998"/>
                      <a:pt x="845" y="996"/>
                      <a:pt x="851" y="999"/>
                    </a:cubicBezTo>
                    <a:cubicBezTo>
                      <a:pt x="869" y="1009"/>
                      <a:pt x="872" y="1011"/>
                      <a:pt x="872" y="1011"/>
                    </a:cubicBezTo>
                    <a:cubicBezTo>
                      <a:pt x="875" y="1012"/>
                      <a:pt x="878" y="1014"/>
                      <a:pt x="880" y="1015"/>
                    </a:cubicBezTo>
                    <a:cubicBezTo>
                      <a:pt x="886" y="1017"/>
                      <a:pt x="889" y="1024"/>
                      <a:pt x="886" y="1030"/>
                    </a:cubicBezTo>
                    <a:cubicBezTo>
                      <a:pt x="884" y="1034"/>
                      <a:pt x="880" y="1037"/>
                      <a:pt x="876" y="1037"/>
                    </a:cubicBezTo>
                    <a:close/>
                    <a:moveTo>
                      <a:pt x="1036" y="1017"/>
                    </a:moveTo>
                    <a:cubicBezTo>
                      <a:pt x="1032" y="1017"/>
                      <a:pt x="1029" y="1015"/>
                      <a:pt x="1027" y="1012"/>
                    </a:cubicBezTo>
                    <a:cubicBezTo>
                      <a:pt x="1023" y="1007"/>
                      <a:pt x="1024" y="1000"/>
                      <a:pt x="1029" y="996"/>
                    </a:cubicBezTo>
                    <a:cubicBezTo>
                      <a:pt x="1037" y="990"/>
                      <a:pt x="1044" y="983"/>
                      <a:pt x="1051" y="974"/>
                    </a:cubicBezTo>
                    <a:cubicBezTo>
                      <a:pt x="1055" y="970"/>
                      <a:pt x="1062" y="969"/>
                      <a:pt x="1067" y="973"/>
                    </a:cubicBezTo>
                    <a:cubicBezTo>
                      <a:pt x="1072" y="977"/>
                      <a:pt x="1072" y="984"/>
                      <a:pt x="1068" y="989"/>
                    </a:cubicBezTo>
                    <a:cubicBezTo>
                      <a:pt x="1061" y="998"/>
                      <a:pt x="1052" y="1007"/>
                      <a:pt x="1042" y="1014"/>
                    </a:cubicBezTo>
                    <a:cubicBezTo>
                      <a:pt x="1040" y="1016"/>
                      <a:pt x="1038" y="1017"/>
                      <a:pt x="1036" y="1017"/>
                    </a:cubicBezTo>
                    <a:close/>
                    <a:moveTo>
                      <a:pt x="816" y="1004"/>
                    </a:moveTo>
                    <a:cubicBezTo>
                      <a:pt x="814" y="1004"/>
                      <a:pt x="812" y="1004"/>
                      <a:pt x="810" y="1003"/>
                    </a:cubicBezTo>
                    <a:cubicBezTo>
                      <a:pt x="780" y="986"/>
                      <a:pt x="780" y="986"/>
                      <a:pt x="780" y="986"/>
                    </a:cubicBezTo>
                    <a:cubicBezTo>
                      <a:pt x="775" y="983"/>
                      <a:pt x="773" y="977"/>
                      <a:pt x="776" y="971"/>
                    </a:cubicBezTo>
                    <a:cubicBezTo>
                      <a:pt x="779" y="966"/>
                      <a:pt x="786" y="964"/>
                      <a:pt x="791" y="967"/>
                    </a:cubicBezTo>
                    <a:cubicBezTo>
                      <a:pt x="821" y="983"/>
                      <a:pt x="821" y="983"/>
                      <a:pt x="821" y="983"/>
                    </a:cubicBezTo>
                    <a:cubicBezTo>
                      <a:pt x="827" y="986"/>
                      <a:pt x="829" y="993"/>
                      <a:pt x="826" y="998"/>
                    </a:cubicBezTo>
                    <a:cubicBezTo>
                      <a:pt x="824" y="1002"/>
                      <a:pt x="820" y="1004"/>
                      <a:pt x="816" y="1004"/>
                    </a:cubicBezTo>
                    <a:close/>
                    <a:moveTo>
                      <a:pt x="756" y="972"/>
                    </a:moveTo>
                    <a:cubicBezTo>
                      <a:pt x="754" y="972"/>
                      <a:pt x="752" y="971"/>
                      <a:pt x="751" y="970"/>
                    </a:cubicBezTo>
                    <a:cubicBezTo>
                      <a:pt x="721" y="954"/>
                      <a:pt x="721" y="954"/>
                      <a:pt x="721" y="954"/>
                    </a:cubicBezTo>
                    <a:cubicBezTo>
                      <a:pt x="715" y="951"/>
                      <a:pt x="713" y="944"/>
                      <a:pt x="716" y="938"/>
                    </a:cubicBezTo>
                    <a:cubicBezTo>
                      <a:pt x="719" y="933"/>
                      <a:pt x="726" y="931"/>
                      <a:pt x="732" y="934"/>
                    </a:cubicBezTo>
                    <a:cubicBezTo>
                      <a:pt x="762" y="950"/>
                      <a:pt x="762" y="950"/>
                      <a:pt x="762" y="950"/>
                    </a:cubicBezTo>
                    <a:cubicBezTo>
                      <a:pt x="767" y="953"/>
                      <a:pt x="769" y="960"/>
                      <a:pt x="766" y="966"/>
                    </a:cubicBezTo>
                    <a:cubicBezTo>
                      <a:pt x="764" y="969"/>
                      <a:pt x="760" y="972"/>
                      <a:pt x="756" y="972"/>
                    </a:cubicBezTo>
                    <a:close/>
                    <a:moveTo>
                      <a:pt x="1078" y="965"/>
                    </a:moveTo>
                    <a:cubicBezTo>
                      <a:pt x="1077" y="965"/>
                      <a:pt x="1075" y="964"/>
                      <a:pt x="1073" y="964"/>
                    </a:cubicBezTo>
                    <a:cubicBezTo>
                      <a:pt x="1068" y="961"/>
                      <a:pt x="1065" y="954"/>
                      <a:pt x="1068" y="948"/>
                    </a:cubicBezTo>
                    <a:cubicBezTo>
                      <a:pt x="1073" y="939"/>
                      <a:pt x="1077" y="929"/>
                      <a:pt x="1080" y="919"/>
                    </a:cubicBezTo>
                    <a:cubicBezTo>
                      <a:pt x="1081" y="913"/>
                      <a:pt x="1088" y="910"/>
                      <a:pt x="1094" y="911"/>
                    </a:cubicBezTo>
                    <a:cubicBezTo>
                      <a:pt x="1100" y="913"/>
                      <a:pt x="1103" y="919"/>
                      <a:pt x="1102" y="925"/>
                    </a:cubicBezTo>
                    <a:cubicBezTo>
                      <a:pt x="1098" y="937"/>
                      <a:pt x="1094" y="948"/>
                      <a:pt x="1088" y="959"/>
                    </a:cubicBezTo>
                    <a:cubicBezTo>
                      <a:pt x="1086" y="963"/>
                      <a:pt x="1082" y="965"/>
                      <a:pt x="1078" y="965"/>
                    </a:cubicBezTo>
                    <a:close/>
                    <a:moveTo>
                      <a:pt x="697" y="939"/>
                    </a:moveTo>
                    <a:cubicBezTo>
                      <a:pt x="695" y="939"/>
                      <a:pt x="693" y="938"/>
                      <a:pt x="691" y="937"/>
                    </a:cubicBezTo>
                    <a:cubicBezTo>
                      <a:pt x="661" y="921"/>
                      <a:pt x="661" y="921"/>
                      <a:pt x="661" y="921"/>
                    </a:cubicBezTo>
                    <a:cubicBezTo>
                      <a:pt x="656" y="918"/>
                      <a:pt x="654" y="911"/>
                      <a:pt x="657" y="906"/>
                    </a:cubicBezTo>
                    <a:cubicBezTo>
                      <a:pt x="660" y="900"/>
                      <a:pt x="667" y="898"/>
                      <a:pt x="672" y="901"/>
                    </a:cubicBezTo>
                    <a:cubicBezTo>
                      <a:pt x="702" y="918"/>
                      <a:pt x="702" y="918"/>
                      <a:pt x="702" y="918"/>
                    </a:cubicBezTo>
                    <a:cubicBezTo>
                      <a:pt x="708" y="921"/>
                      <a:pt x="710" y="927"/>
                      <a:pt x="707" y="933"/>
                    </a:cubicBezTo>
                    <a:cubicBezTo>
                      <a:pt x="704" y="937"/>
                      <a:pt x="701" y="939"/>
                      <a:pt x="697" y="939"/>
                    </a:cubicBezTo>
                    <a:close/>
                    <a:moveTo>
                      <a:pt x="637" y="906"/>
                    </a:moveTo>
                    <a:cubicBezTo>
                      <a:pt x="635" y="906"/>
                      <a:pt x="633" y="906"/>
                      <a:pt x="632" y="905"/>
                    </a:cubicBezTo>
                    <a:cubicBezTo>
                      <a:pt x="602" y="888"/>
                      <a:pt x="602" y="888"/>
                      <a:pt x="602" y="888"/>
                    </a:cubicBezTo>
                    <a:cubicBezTo>
                      <a:pt x="596" y="885"/>
                      <a:pt x="594" y="878"/>
                      <a:pt x="598" y="873"/>
                    </a:cubicBezTo>
                    <a:cubicBezTo>
                      <a:pt x="601" y="867"/>
                      <a:pt x="607" y="865"/>
                      <a:pt x="613" y="868"/>
                    </a:cubicBezTo>
                    <a:cubicBezTo>
                      <a:pt x="643" y="885"/>
                      <a:pt x="643" y="885"/>
                      <a:pt x="643" y="885"/>
                    </a:cubicBezTo>
                    <a:cubicBezTo>
                      <a:pt x="648" y="888"/>
                      <a:pt x="650" y="895"/>
                      <a:pt x="647" y="900"/>
                    </a:cubicBezTo>
                    <a:cubicBezTo>
                      <a:pt x="645" y="904"/>
                      <a:pt x="641" y="906"/>
                      <a:pt x="637" y="906"/>
                    </a:cubicBezTo>
                    <a:close/>
                    <a:moveTo>
                      <a:pt x="1096" y="900"/>
                    </a:moveTo>
                    <a:cubicBezTo>
                      <a:pt x="1096" y="900"/>
                      <a:pt x="1095" y="900"/>
                      <a:pt x="1095" y="900"/>
                    </a:cubicBezTo>
                    <a:cubicBezTo>
                      <a:pt x="1089" y="900"/>
                      <a:pt x="1084" y="894"/>
                      <a:pt x="1084" y="888"/>
                    </a:cubicBezTo>
                    <a:cubicBezTo>
                      <a:pt x="1085" y="886"/>
                      <a:pt x="1085" y="883"/>
                      <a:pt x="1085" y="881"/>
                    </a:cubicBezTo>
                    <a:cubicBezTo>
                      <a:pt x="1085" y="873"/>
                      <a:pt x="1084" y="865"/>
                      <a:pt x="1083" y="857"/>
                    </a:cubicBezTo>
                    <a:cubicBezTo>
                      <a:pt x="1082" y="851"/>
                      <a:pt x="1086" y="845"/>
                      <a:pt x="1092" y="844"/>
                    </a:cubicBezTo>
                    <a:cubicBezTo>
                      <a:pt x="1098" y="843"/>
                      <a:pt x="1104" y="847"/>
                      <a:pt x="1105" y="853"/>
                    </a:cubicBezTo>
                    <a:cubicBezTo>
                      <a:pt x="1107" y="862"/>
                      <a:pt x="1107" y="872"/>
                      <a:pt x="1107" y="881"/>
                    </a:cubicBezTo>
                    <a:cubicBezTo>
                      <a:pt x="1107" y="884"/>
                      <a:pt x="1107" y="887"/>
                      <a:pt x="1107" y="889"/>
                    </a:cubicBezTo>
                    <a:cubicBezTo>
                      <a:pt x="1107" y="895"/>
                      <a:pt x="1102" y="900"/>
                      <a:pt x="1096" y="900"/>
                    </a:cubicBezTo>
                    <a:close/>
                    <a:moveTo>
                      <a:pt x="578" y="873"/>
                    </a:moveTo>
                    <a:cubicBezTo>
                      <a:pt x="576" y="873"/>
                      <a:pt x="574" y="873"/>
                      <a:pt x="572" y="872"/>
                    </a:cubicBezTo>
                    <a:cubicBezTo>
                      <a:pt x="543" y="856"/>
                      <a:pt x="543" y="856"/>
                      <a:pt x="543" y="856"/>
                    </a:cubicBezTo>
                    <a:cubicBezTo>
                      <a:pt x="537" y="853"/>
                      <a:pt x="535" y="846"/>
                      <a:pt x="538" y="840"/>
                    </a:cubicBezTo>
                    <a:cubicBezTo>
                      <a:pt x="541" y="835"/>
                      <a:pt x="548" y="833"/>
                      <a:pt x="553" y="836"/>
                    </a:cubicBezTo>
                    <a:cubicBezTo>
                      <a:pt x="583" y="852"/>
                      <a:pt x="583" y="852"/>
                      <a:pt x="583" y="852"/>
                    </a:cubicBezTo>
                    <a:cubicBezTo>
                      <a:pt x="589" y="855"/>
                      <a:pt x="591" y="862"/>
                      <a:pt x="588" y="867"/>
                    </a:cubicBezTo>
                    <a:cubicBezTo>
                      <a:pt x="586" y="871"/>
                      <a:pt x="582" y="873"/>
                      <a:pt x="578" y="873"/>
                    </a:cubicBezTo>
                    <a:close/>
                    <a:moveTo>
                      <a:pt x="518" y="841"/>
                    </a:moveTo>
                    <a:cubicBezTo>
                      <a:pt x="516" y="841"/>
                      <a:pt x="515" y="840"/>
                      <a:pt x="513" y="839"/>
                    </a:cubicBezTo>
                    <a:cubicBezTo>
                      <a:pt x="483" y="823"/>
                      <a:pt x="483" y="823"/>
                      <a:pt x="483" y="823"/>
                    </a:cubicBezTo>
                    <a:cubicBezTo>
                      <a:pt x="478" y="820"/>
                      <a:pt x="476" y="813"/>
                      <a:pt x="479" y="807"/>
                    </a:cubicBezTo>
                    <a:cubicBezTo>
                      <a:pt x="482" y="802"/>
                      <a:pt x="489" y="800"/>
                      <a:pt x="494" y="803"/>
                    </a:cubicBezTo>
                    <a:cubicBezTo>
                      <a:pt x="524" y="819"/>
                      <a:pt x="524" y="819"/>
                      <a:pt x="524" y="819"/>
                    </a:cubicBezTo>
                    <a:cubicBezTo>
                      <a:pt x="529" y="822"/>
                      <a:pt x="531" y="829"/>
                      <a:pt x="528" y="835"/>
                    </a:cubicBezTo>
                    <a:cubicBezTo>
                      <a:pt x="526" y="839"/>
                      <a:pt x="522" y="841"/>
                      <a:pt x="518" y="841"/>
                    </a:cubicBezTo>
                    <a:close/>
                    <a:moveTo>
                      <a:pt x="1085" y="834"/>
                    </a:moveTo>
                    <a:cubicBezTo>
                      <a:pt x="1080" y="834"/>
                      <a:pt x="1076" y="831"/>
                      <a:pt x="1074" y="827"/>
                    </a:cubicBezTo>
                    <a:cubicBezTo>
                      <a:pt x="1070" y="817"/>
                      <a:pt x="1065" y="808"/>
                      <a:pt x="1059" y="799"/>
                    </a:cubicBezTo>
                    <a:cubicBezTo>
                      <a:pt x="1056" y="794"/>
                      <a:pt x="1057" y="787"/>
                      <a:pt x="1062" y="783"/>
                    </a:cubicBezTo>
                    <a:cubicBezTo>
                      <a:pt x="1068" y="780"/>
                      <a:pt x="1075" y="781"/>
                      <a:pt x="1078" y="786"/>
                    </a:cubicBezTo>
                    <a:cubicBezTo>
                      <a:pt x="1085" y="796"/>
                      <a:pt x="1091" y="807"/>
                      <a:pt x="1095" y="818"/>
                    </a:cubicBezTo>
                    <a:cubicBezTo>
                      <a:pt x="1098" y="824"/>
                      <a:pt x="1095" y="831"/>
                      <a:pt x="1089" y="833"/>
                    </a:cubicBezTo>
                    <a:cubicBezTo>
                      <a:pt x="1088" y="834"/>
                      <a:pt x="1086" y="834"/>
                      <a:pt x="1085" y="834"/>
                    </a:cubicBezTo>
                    <a:close/>
                    <a:moveTo>
                      <a:pt x="459" y="808"/>
                    </a:moveTo>
                    <a:cubicBezTo>
                      <a:pt x="457" y="808"/>
                      <a:pt x="455" y="807"/>
                      <a:pt x="453" y="806"/>
                    </a:cubicBezTo>
                    <a:cubicBezTo>
                      <a:pt x="424" y="790"/>
                      <a:pt x="424" y="790"/>
                      <a:pt x="424" y="790"/>
                    </a:cubicBezTo>
                    <a:cubicBezTo>
                      <a:pt x="418" y="787"/>
                      <a:pt x="416" y="780"/>
                      <a:pt x="419" y="775"/>
                    </a:cubicBezTo>
                    <a:cubicBezTo>
                      <a:pt x="422" y="769"/>
                      <a:pt x="429" y="767"/>
                      <a:pt x="435" y="770"/>
                    </a:cubicBezTo>
                    <a:cubicBezTo>
                      <a:pt x="464" y="787"/>
                      <a:pt x="464" y="787"/>
                      <a:pt x="464" y="787"/>
                    </a:cubicBezTo>
                    <a:cubicBezTo>
                      <a:pt x="470" y="790"/>
                      <a:pt x="472" y="797"/>
                      <a:pt x="469" y="802"/>
                    </a:cubicBezTo>
                    <a:cubicBezTo>
                      <a:pt x="467" y="806"/>
                      <a:pt x="463" y="808"/>
                      <a:pt x="459" y="808"/>
                    </a:cubicBezTo>
                    <a:close/>
                    <a:moveTo>
                      <a:pt x="1050" y="776"/>
                    </a:moveTo>
                    <a:cubicBezTo>
                      <a:pt x="1046" y="776"/>
                      <a:pt x="1042" y="774"/>
                      <a:pt x="1040" y="771"/>
                    </a:cubicBezTo>
                    <a:cubicBezTo>
                      <a:pt x="1021" y="743"/>
                      <a:pt x="1021" y="743"/>
                      <a:pt x="1021" y="743"/>
                    </a:cubicBezTo>
                    <a:cubicBezTo>
                      <a:pt x="1017" y="738"/>
                      <a:pt x="1019" y="731"/>
                      <a:pt x="1024" y="728"/>
                    </a:cubicBezTo>
                    <a:cubicBezTo>
                      <a:pt x="1029" y="724"/>
                      <a:pt x="1036" y="725"/>
                      <a:pt x="1040" y="731"/>
                    </a:cubicBezTo>
                    <a:cubicBezTo>
                      <a:pt x="1059" y="758"/>
                      <a:pt x="1059" y="758"/>
                      <a:pt x="1059" y="758"/>
                    </a:cubicBezTo>
                    <a:cubicBezTo>
                      <a:pt x="1062" y="764"/>
                      <a:pt x="1061" y="771"/>
                      <a:pt x="1056" y="774"/>
                    </a:cubicBezTo>
                    <a:cubicBezTo>
                      <a:pt x="1054" y="775"/>
                      <a:pt x="1052" y="776"/>
                      <a:pt x="1050" y="776"/>
                    </a:cubicBezTo>
                    <a:close/>
                    <a:moveTo>
                      <a:pt x="399" y="775"/>
                    </a:moveTo>
                    <a:cubicBezTo>
                      <a:pt x="398" y="775"/>
                      <a:pt x="396" y="775"/>
                      <a:pt x="394" y="774"/>
                    </a:cubicBezTo>
                    <a:cubicBezTo>
                      <a:pt x="364" y="757"/>
                      <a:pt x="364" y="757"/>
                      <a:pt x="364" y="757"/>
                    </a:cubicBezTo>
                    <a:cubicBezTo>
                      <a:pt x="359" y="754"/>
                      <a:pt x="357" y="747"/>
                      <a:pt x="360" y="742"/>
                    </a:cubicBezTo>
                    <a:cubicBezTo>
                      <a:pt x="363" y="736"/>
                      <a:pt x="370" y="734"/>
                      <a:pt x="375" y="738"/>
                    </a:cubicBezTo>
                    <a:cubicBezTo>
                      <a:pt x="405" y="754"/>
                      <a:pt x="405" y="754"/>
                      <a:pt x="405" y="754"/>
                    </a:cubicBezTo>
                    <a:cubicBezTo>
                      <a:pt x="410" y="757"/>
                      <a:pt x="412" y="764"/>
                      <a:pt x="409" y="769"/>
                    </a:cubicBezTo>
                    <a:cubicBezTo>
                      <a:pt x="407" y="773"/>
                      <a:pt x="403" y="775"/>
                      <a:pt x="399" y="775"/>
                    </a:cubicBezTo>
                    <a:close/>
                    <a:moveTo>
                      <a:pt x="340" y="742"/>
                    </a:moveTo>
                    <a:cubicBezTo>
                      <a:pt x="338" y="742"/>
                      <a:pt x="336" y="742"/>
                      <a:pt x="335" y="741"/>
                    </a:cubicBezTo>
                    <a:cubicBezTo>
                      <a:pt x="305" y="725"/>
                      <a:pt x="305" y="725"/>
                      <a:pt x="305" y="725"/>
                    </a:cubicBezTo>
                    <a:cubicBezTo>
                      <a:pt x="299" y="722"/>
                      <a:pt x="297" y="715"/>
                      <a:pt x="300" y="709"/>
                    </a:cubicBezTo>
                    <a:cubicBezTo>
                      <a:pt x="303" y="704"/>
                      <a:pt x="310" y="702"/>
                      <a:pt x="316" y="705"/>
                    </a:cubicBezTo>
                    <a:cubicBezTo>
                      <a:pt x="345" y="721"/>
                      <a:pt x="345" y="721"/>
                      <a:pt x="345" y="721"/>
                    </a:cubicBezTo>
                    <a:cubicBezTo>
                      <a:pt x="351" y="724"/>
                      <a:pt x="353" y="731"/>
                      <a:pt x="350" y="737"/>
                    </a:cubicBezTo>
                    <a:cubicBezTo>
                      <a:pt x="348" y="740"/>
                      <a:pt x="344" y="742"/>
                      <a:pt x="340" y="742"/>
                    </a:cubicBezTo>
                    <a:close/>
                    <a:moveTo>
                      <a:pt x="1011" y="720"/>
                    </a:moveTo>
                    <a:cubicBezTo>
                      <a:pt x="1007" y="720"/>
                      <a:pt x="1004" y="719"/>
                      <a:pt x="1002" y="716"/>
                    </a:cubicBezTo>
                    <a:cubicBezTo>
                      <a:pt x="982" y="688"/>
                      <a:pt x="982" y="688"/>
                      <a:pt x="982" y="688"/>
                    </a:cubicBezTo>
                    <a:cubicBezTo>
                      <a:pt x="979" y="683"/>
                      <a:pt x="980" y="676"/>
                      <a:pt x="985" y="672"/>
                    </a:cubicBezTo>
                    <a:cubicBezTo>
                      <a:pt x="990" y="668"/>
                      <a:pt x="998" y="670"/>
                      <a:pt x="1001" y="675"/>
                    </a:cubicBezTo>
                    <a:cubicBezTo>
                      <a:pt x="1020" y="703"/>
                      <a:pt x="1020" y="703"/>
                      <a:pt x="1020" y="703"/>
                    </a:cubicBezTo>
                    <a:cubicBezTo>
                      <a:pt x="1024" y="708"/>
                      <a:pt x="1023" y="715"/>
                      <a:pt x="1017" y="718"/>
                    </a:cubicBezTo>
                    <a:cubicBezTo>
                      <a:pt x="1015" y="720"/>
                      <a:pt x="1013" y="720"/>
                      <a:pt x="1011" y="720"/>
                    </a:cubicBezTo>
                    <a:close/>
                    <a:moveTo>
                      <a:pt x="281" y="710"/>
                    </a:moveTo>
                    <a:cubicBezTo>
                      <a:pt x="279" y="710"/>
                      <a:pt x="277" y="709"/>
                      <a:pt x="275" y="708"/>
                    </a:cubicBezTo>
                    <a:cubicBezTo>
                      <a:pt x="245" y="692"/>
                      <a:pt x="245" y="692"/>
                      <a:pt x="245" y="692"/>
                    </a:cubicBezTo>
                    <a:cubicBezTo>
                      <a:pt x="240" y="689"/>
                      <a:pt x="238" y="682"/>
                      <a:pt x="241" y="676"/>
                    </a:cubicBezTo>
                    <a:cubicBezTo>
                      <a:pt x="244" y="671"/>
                      <a:pt x="251" y="669"/>
                      <a:pt x="256" y="672"/>
                    </a:cubicBezTo>
                    <a:cubicBezTo>
                      <a:pt x="286" y="688"/>
                      <a:pt x="286" y="688"/>
                      <a:pt x="286" y="688"/>
                    </a:cubicBezTo>
                    <a:cubicBezTo>
                      <a:pt x="292" y="691"/>
                      <a:pt x="294" y="698"/>
                      <a:pt x="291" y="704"/>
                    </a:cubicBezTo>
                    <a:cubicBezTo>
                      <a:pt x="288" y="708"/>
                      <a:pt x="285" y="710"/>
                      <a:pt x="281" y="710"/>
                    </a:cubicBezTo>
                    <a:close/>
                    <a:moveTo>
                      <a:pt x="221" y="677"/>
                    </a:moveTo>
                    <a:cubicBezTo>
                      <a:pt x="219" y="677"/>
                      <a:pt x="217" y="676"/>
                      <a:pt x="216" y="676"/>
                    </a:cubicBezTo>
                    <a:cubicBezTo>
                      <a:pt x="186" y="659"/>
                      <a:pt x="186" y="659"/>
                      <a:pt x="186" y="659"/>
                    </a:cubicBezTo>
                    <a:cubicBezTo>
                      <a:pt x="181" y="656"/>
                      <a:pt x="179" y="649"/>
                      <a:pt x="182" y="644"/>
                    </a:cubicBezTo>
                    <a:cubicBezTo>
                      <a:pt x="185" y="638"/>
                      <a:pt x="191" y="636"/>
                      <a:pt x="197" y="639"/>
                    </a:cubicBezTo>
                    <a:cubicBezTo>
                      <a:pt x="227" y="656"/>
                      <a:pt x="227" y="656"/>
                      <a:pt x="227" y="656"/>
                    </a:cubicBezTo>
                    <a:cubicBezTo>
                      <a:pt x="232" y="659"/>
                      <a:pt x="234" y="666"/>
                      <a:pt x="231" y="671"/>
                    </a:cubicBezTo>
                    <a:cubicBezTo>
                      <a:pt x="229" y="675"/>
                      <a:pt x="225" y="677"/>
                      <a:pt x="221" y="677"/>
                    </a:cubicBezTo>
                    <a:close/>
                    <a:moveTo>
                      <a:pt x="973" y="665"/>
                    </a:moveTo>
                    <a:cubicBezTo>
                      <a:pt x="969" y="665"/>
                      <a:pt x="965" y="663"/>
                      <a:pt x="963" y="660"/>
                    </a:cubicBezTo>
                    <a:cubicBezTo>
                      <a:pt x="944" y="632"/>
                      <a:pt x="944" y="632"/>
                      <a:pt x="944" y="632"/>
                    </a:cubicBezTo>
                    <a:cubicBezTo>
                      <a:pt x="940" y="627"/>
                      <a:pt x="942" y="620"/>
                      <a:pt x="947" y="616"/>
                    </a:cubicBezTo>
                    <a:cubicBezTo>
                      <a:pt x="952" y="613"/>
                      <a:pt x="959" y="614"/>
                      <a:pt x="963" y="619"/>
                    </a:cubicBezTo>
                    <a:cubicBezTo>
                      <a:pt x="982" y="647"/>
                      <a:pt x="982" y="647"/>
                      <a:pt x="982" y="647"/>
                    </a:cubicBezTo>
                    <a:cubicBezTo>
                      <a:pt x="985" y="652"/>
                      <a:pt x="984" y="659"/>
                      <a:pt x="979" y="663"/>
                    </a:cubicBezTo>
                    <a:cubicBezTo>
                      <a:pt x="977" y="664"/>
                      <a:pt x="975" y="665"/>
                      <a:pt x="973" y="665"/>
                    </a:cubicBezTo>
                    <a:close/>
                    <a:moveTo>
                      <a:pt x="162" y="644"/>
                    </a:moveTo>
                    <a:cubicBezTo>
                      <a:pt x="160" y="644"/>
                      <a:pt x="158" y="644"/>
                      <a:pt x="156" y="643"/>
                    </a:cubicBezTo>
                    <a:cubicBezTo>
                      <a:pt x="127" y="626"/>
                      <a:pt x="127" y="626"/>
                      <a:pt x="127" y="626"/>
                    </a:cubicBezTo>
                    <a:cubicBezTo>
                      <a:pt x="121" y="623"/>
                      <a:pt x="119" y="616"/>
                      <a:pt x="122" y="611"/>
                    </a:cubicBezTo>
                    <a:cubicBezTo>
                      <a:pt x="125" y="605"/>
                      <a:pt x="132" y="604"/>
                      <a:pt x="138" y="607"/>
                    </a:cubicBezTo>
                    <a:cubicBezTo>
                      <a:pt x="167" y="623"/>
                      <a:pt x="167" y="623"/>
                      <a:pt x="167" y="623"/>
                    </a:cubicBezTo>
                    <a:cubicBezTo>
                      <a:pt x="173" y="626"/>
                      <a:pt x="175" y="633"/>
                      <a:pt x="172" y="638"/>
                    </a:cubicBezTo>
                    <a:cubicBezTo>
                      <a:pt x="170" y="642"/>
                      <a:pt x="166" y="644"/>
                      <a:pt x="162" y="644"/>
                    </a:cubicBezTo>
                    <a:close/>
                    <a:moveTo>
                      <a:pt x="102" y="611"/>
                    </a:moveTo>
                    <a:cubicBezTo>
                      <a:pt x="100" y="611"/>
                      <a:pt x="99" y="611"/>
                      <a:pt x="97" y="610"/>
                    </a:cubicBezTo>
                    <a:cubicBezTo>
                      <a:pt x="67" y="594"/>
                      <a:pt x="67" y="594"/>
                      <a:pt x="67" y="594"/>
                    </a:cubicBezTo>
                    <a:cubicBezTo>
                      <a:pt x="62" y="591"/>
                      <a:pt x="60" y="584"/>
                      <a:pt x="63" y="578"/>
                    </a:cubicBezTo>
                    <a:cubicBezTo>
                      <a:pt x="66" y="573"/>
                      <a:pt x="73" y="571"/>
                      <a:pt x="78" y="574"/>
                    </a:cubicBezTo>
                    <a:cubicBezTo>
                      <a:pt x="108" y="590"/>
                      <a:pt x="108" y="590"/>
                      <a:pt x="108" y="590"/>
                    </a:cubicBezTo>
                    <a:cubicBezTo>
                      <a:pt x="113" y="593"/>
                      <a:pt x="115" y="600"/>
                      <a:pt x="112" y="606"/>
                    </a:cubicBezTo>
                    <a:cubicBezTo>
                      <a:pt x="110" y="609"/>
                      <a:pt x="106" y="611"/>
                      <a:pt x="102" y="611"/>
                    </a:cubicBezTo>
                    <a:close/>
                    <a:moveTo>
                      <a:pt x="934" y="609"/>
                    </a:moveTo>
                    <a:cubicBezTo>
                      <a:pt x="930" y="609"/>
                      <a:pt x="927" y="607"/>
                      <a:pt x="925" y="604"/>
                    </a:cubicBezTo>
                    <a:cubicBezTo>
                      <a:pt x="905" y="576"/>
                      <a:pt x="905" y="576"/>
                      <a:pt x="905" y="576"/>
                    </a:cubicBezTo>
                    <a:cubicBezTo>
                      <a:pt x="902" y="571"/>
                      <a:pt x="903" y="564"/>
                      <a:pt x="908" y="561"/>
                    </a:cubicBezTo>
                    <a:cubicBezTo>
                      <a:pt x="913" y="557"/>
                      <a:pt x="921" y="558"/>
                      <a:pt x="924" y="563"/>
                    </a:cubicBezTo>
                    <a:cubicBezTo>
                      <a:pt x="943" y="591"/>
                      <a:pt x="943" y="591"/>
                      <a:pt x="943" y="591"/>
                    </a:cubicBezTo>
                    <a:cubicBezTo>
                      <a:pt x="947" y="596"/>
                      <a:pt x="946" y="604"/>
                      <a:pt x="940" y="607"/>
                    </a:cubicBezTo>
                    <a:cubicBezTo>
                      <a:pt x="938" y="608"/>
                      <a:pt x="936" y="609"/>
                      <a:pt x="934" y="609"/>
                    </a:cubicBezTo>
                    <a:close/>
                    <a:moveTo>
                      <a:pt x="43" y="579"/>
                    </a:moveTo>
                    <a:cubicBezTo>
                      <a:pt x="41" y="579"/>
                      <a:pt x="39" y="578"/>
                      <a:pt x="37" y="577"/>
                    </a:cubicBezTo>
                    <a:cubicBezTo>
                      <a:pt x="8" y="561"/>
                      <a:pt x="8" y="561"/>
                      <a:pt x="8" y="561"/>
                    </a:cubicBezTo>
                    <a:cubicBezTo>
                      <a:pt x="2" y="558"/>
                      <a:pt x="0" y="551"/>
                      <a:pt x="3" y="545"/>
                    </a:cubicBezTo>
                    <a:cubicBezTo>
                      <a:pt x="6" y="540"/>
                      <a:pt x="13" y="538"/>
                      <a:pt x="19" y="541"/>
                    </a:cubicBezTo>
                    <a:cubicBezTo>
                      <a:pt x="48" y="557"/>
                      <a:pt x="48" y="557"/>
                      <a:pt x="48" y="557"/>
                    </a:cubicBezTo>
                    <a:cubicBezTo>
                      <a:pt x="54" y="560"/>
                      <a:pt x="56" y="567"/>
                      <a:pt x="53" y="573"/>
                    </a:cubicBezTo>
                    <a:cubicBezTo>
                      <a:pt x="51" y="576"/>
                      <a:pt x="47" y="579"/>
                      <a:pt x="43" y="579"/>
                    </a:cubicBezTo>
                    <a:close/>
                    <a:moveTo>
                      <a:pt x="895" y="553"/>
                    </a:moveTo>
                    <a:cubicBezTo>
                      <a:pt x="892" y="553"/>
                      <a:pt x="888" y="552"/>
                      <a:pt x="886" y="549"/>
                    </a:cubicBezTo>
                    <a:cubicBezTo>
                      <a:pt x="867" y="521"/>
                      <a:pt x="867" y="521"/>
                      <a:pt x="867" y="521"/>
                    </a:cubicBezTo>
                    <a:cubicBezTo>
                      <a:pt x="863" y="516"/>
                      <a:pt x="865" y="508"/>
                      <a:pt x="870" y="505"/>
                    </a:cubicBezTo>
                    <a:cubicBezTo>
                      <a:pt x="875" y="501"/>
                      <a:pt x="882" y="503"/>
                      <a:pt x="886" y="508"/>
                    </a:cubicBezTo>
                    <a:cubicBezTo>
                      <a:pt x="905" y="536"/>
                      <a:pt x="905" y="536"/>
                      <a:pt x="905" y="536"/>
                    </a:cubicBezTo>
                    <a:cubicBezTo>
                      <a:pt x="908" y="541"/>
                      <a:pt x="907" y="548"/>
                      <a:pt x="902" y="551"/>
                    </a:cubicBezTo>
                    <a:cubicBezTo>
                      <a:pt x="900" y="553"/>
                      <a:pt x="898" y="553"/>
                      <a:pt x="895" y="553"/>
                    </a:cubicBezTo>
                    <a:close/>
                    <a:moveTo>
                      <a:pt x="857" y="498"/>
                    </a:moveTo>
                    <a:cubicBezTo>
                      <a:pt x="853" y="498"/>
                      <a:pt x="850" y="496"/>
                      <a:pt x="848" y="493"/>
                    </a:cubicBezTo>
                    <a:cubicBezTo>
                      <a:pt x="828" y="465"/>
                      <a:pt x="828" y="465"/>
                      <a:pt x="828" y="465"/>
                    </a:cubicBezTo>
                    <a:cubicBezTo>
                      <a:pt x="825" y="460"/>
                      <a:pt x="826" y="453"/>
                      <a:pt x="831" y="449"/>
                    </a:cubicBezTo>
                    <a:cubicBezTo>
                      <a:pt x="836" y="446"/>
                      <a:pt x="843" y="447"/>
                      <a:pt x="847" y="452"/>
                    </a:cubicBezTo>
                    <a:cubicBezTo>
                      <a:pt x="866" y="480"/>
                      <a:pt x="866" y="480"/>
                      <a:pt x="866" y="480"/>
                    </a:cubicBezTo>
                    <a:cubicBezTo>
                      <a:pt x="870" y="485"/>
                      <a:pt x="869" y="492"/>
                      <a:pt x="863" y="496"/>
                    </a:cubicBezTo>
                    <a:cubicBezTo>
                      <a:pt x="861" y="497"/>
                      <a:pt x="859" y="498"/>
                      <a:pt x="857" y="498"/>
                    </a:cubicBezTo>
                    <a:close/>
                    <a:moveTo>
                      <a:pt x="818" y="442"/>
                    </a:moveTo>
                    <a:cubicBezTo>
                      <a:pt x="815" y="442"/>
                      <a:pt x="811" y="440"/>
                      <a:pt x="809" y="437"/>
                    </a:cubicBezTo>
                    <a:cubicBezTo>
                      <a:pt x="790" y="409"/>
                      <a:pt x="790" y="409"/>
                      <a:pt x="790" y="409"/>
                    </a:cubicBezTo>
                    <a:cubicBezTo>
                      <a:pt x="786" y="404"/>
                      <a:pt x="788" y="397"/>
                      <a:pt x="793" y="394"/>
                    </a:cubicBezTo>
                    <a:cubicBezTo>
                      <a:pt x="798" y="390"/>
                      <a:pt x="805" y="391"/>
                      <a:pt x="809" y="396"/>
                    </a:cubicBezTo>
                    <a:cubicBezTo>
                      <a:pt x="828" y="424"/>
                      <a:pt x="828" y="424"/>
                      <a:pt x="828" y="424"/>
                    </a:cubicBezTo>
                    <a:cubicBezTo>
                      <a:pt x="831" y="429"/>
                      <a:pt x="830" y="436"/>
                      <a:pt x="825" y="440"/>
                    </a:cubicBezTo>
                    <a:cubicBezTo>
                      <a:pt x="823" y="441"/>
                      <a:pt x="821" y="442"/>
                      <a:pt x="818" y="442"/>
                    </a:cubicBezTo>
                    <a:close/>
                    <a:moveTo>
                      <a:pt x="780" y="386"/>
                    </a:moveTo>
                    <a:cubicBezTo>
                      <a:pt x="776" y="386"/>
                      <a:pt x="773" y="385"/>
                      <a:pt x="771" y="381"/>
                    </a:cubicBezTo>
                    <a:cubicBezTo>
                      <a:pt x="751" y="354"/>
                      <a:pt x="751" y="354"/>
                      <a:pt x="751" y="354"/>
                    </a:cubicBezTo>
                    <a:cubicBezTo>
                      <a:pt x="748" y="348"/>
                      <a:pt x="749" y="341"/>
                      <a:pt x="754" y="338"/>
                    </a:cubicBezTo>
                    <a:cubicBezTo>
                      <a:pt x="759" y="334"/>
                      <a:pt x="766" y="336"/>
                      <a:pt x="770" y="341"/>
                    </a:cubicBezTo>
                    <a:cubicBezTo>
                      <a:pt x="789" y="369"/>
                      <a:pt x="789" y="369"/>
                      <a:pt x="789" y="369"/>
                    </a:cubicBezTo>
                    <a:cubicBezTo>
                      <a:pt x="793" y="374"/>
                      <a:pt x="792" y="381"/>
                      <a:pt x="786" y="384"/>
                    </a:cubicBezTo>
                    <a:cubicBezTo>
                      <a:pt x="784" y="386"/>
                      <a:pt x="782" y="386"/>
                      <a:pt x="780" y="386"/>
                    </a:cubicBezTo>
                    <a:close/>
                    <a:moveTo>
                      <a:pt x="741" y="331"/>
                    </a:moveTo>
                    <a:cubicBezTo>
                      <a:pt x="738" y="331"/>
                      <a:pt x="734" y="329"/>
                      <a:pt x="732" y="326"/>
                    </a:cubicBezTo>
                    <a:cubicBezTo>
                      <a:pt x="713" y="298"/>
                      <a:pt x="713" y="298"/>
                      <a:pt x="713" y="298"/>
                    </a:cubicBezTo>
                    <a:cubicBezTo>
                      <a:pt x="709" y="293"/>
                      <a:pt x="711" y="286"/>
                      <a:pt x="716" y="282"/>
                    </a:cubicBezTo>
                    <a:cubicBezTo>
                      <a:pt x="721" y="279"/>
                      <a:pt x="728" y="280"/>
                      <a:pt x="732" y="285"/>
                    </a:cubicBezTo>
                    <a:cubicBezTo>
                      <a:pt x="751" y="313"/>
                      <a:pt x="751" y="313"/>
                      <a:pt x="751" y="313"/>
                    </a:cubicBezTo>
                    <a:cubicBezTo>
                      <a:pt x="754" y="318"/>
                      <a:pt x="753" y="325"/>
                      <a:pt x="748" y="329"/>
                    </a:cubicBezTo>
                    <a:cubicBezTo>
                      <a:pt x="746" y="330"/>
                      <a:pt x="744" y="331"/>
                      <a:pt x="741" y="331"/>
                    </a:cubicBezTo>
                    <a:close/>
                    <a:moveTo>
                      <a:pt x="703" y="275"/>
                    </a:moveTo>
                    <a:cubicBezTo>
                      <a:pt x="699" y="275"/>
                      <a:pt x="696" y="273"/>
                      <a:pt x="694" y="270"/>
                    </a:cubicBezTo>
                    <a:cubicBezTo>
                      <a:pt x="674" y="242"/>
                      <a:pt x="674" y="242"/>
                      <a:pt x="674" y="242"/>
                    </a:cubicBezTo>
                    <a:cubicBezTo>
                      <a:pt x="671" y="237"/>
                      <a:pt x="672" y="230"/>
                      <a:pt x="677" y="227"/>
                    </a:cubicBezTo>
                    <a:cubicBezTo>
                      <a:pt x="682" y="223"/>
                      <a:pt x="689" y="224"/>
                      <a:pt x="693" y="229"/>
                    </a:cubicBezTo>
                    <a:cubicBezTo>
                      <a:pt x="712" y="257"/>
                      <a:pt x="712" y="257"/>
                      <a:pt x="712" y="257"/>
                    </a:cubicBezTo>
                    <a:cubicBezTo>
                      <a:pt x="716" y="262"/>
                      <a:pt x="715" y="269"/>
                      <a:pt x="709" y="273"/>
                    </a:cubicBezTo>
                    <a:cubicBezTo>
                      <a:pt x="707" y="274"/>
                      <a:pt x="705" y="275"/>
                      <a:pt x="703" y="275"/>
                    </a:cubicBezTo>
                    <a:close/>
                    <a:moveTo>
                      <a:pt x="664" y="219"/>
                    </a:moveTo>
                    <a:cubicBezTo>
                      <a:pt x="661" y="219"/>
                      <a:pt x="657" y="218"/>
                      <a:pt x="655" y="214"/>
                    </a:cubicBezTo>
                    <a:cubicBezTo>
                      <a:pt x="636" y="187"/>
                      <a:pt x="636" y="187"/>
                      <a:pt x="636" y="187"/>
                    </a:cubicBezTo>
                    <a:cubicBezTo>
                      <a:pt x="632" y="181"/>
                      <a:pt x="634" y="174"/>
                      <a:pt x="639" y="171"/>
                    </a:cubicBezTo>
                    <a:cubicBezTo>
                      <a:pt x="644" y="167"/>
                      <a:pt x="651" y="169"/>
                      <a:pt x="655" y="174"/>
                    </a:cubicBezTo>
                    <a:cubicBezTo>
                      <a:pt x="674" y="202"/>
                      <a:pt x="674" y="202"/>
                      <a:pt x="674" y="202"/>
                    </a:cubicBezTo>
                    <a:cubicBezTo>
                      <a:pt x="677" y="207"/>
                      <a:pt x="676" y="214"/>
                      <a:pt x="671" y="217"/>
                    </a:cubicBezTo>
                    <a:cubicBezTo>
                      <a:pt x="669" y="219"/>
                      <a:pt x="667" y="219"/>
                      <a:pt x="664" y="219"/>
                    </a:cubicBezTo>
                    <a:close/>
                    <a:moveTo>
                      <a:pt x="626" y="164"/>
                    </a:moveTo>
                    <a:cubicBezTo>
                      <a:pt x="622" y="164"/>
                      <a:pt x="619" y="162"/>
                      <a:pt x="617" y="159"/>
                    </a:cubicBezTo>
                    <a:cubicBezTo>
                      <a:pt x="597" y="131"/>
                      <a:pt x="597" y="131"/>
                      <a:pt x="597" y="131"/>
                    </a:cubicBezTo>
                    <a:cubicBezTo>
                      <a:pt x="594" y="126"/>
                      <a:pt x="595" y="119"/>
                      <a:pt x="600" y="115"/>
                    </a:cubicBezTo>
                    <a:cubicBezTo>
                      <a:pt x="605" y="112"/>
                      <a:pt x="612" y="113"/>
                      <a:pt x="616" y="118"/>
                    </a:cubicBezTo>
                    <a:cubicBezTo>
                      <a:pt x="635" y="146"/>
                      <a:pt x="635" y="146"/>
                      <a:pt x="635" y="146"/>
                    </a:cubicBezTo>
                    <a:cubicBezTo>
                      <a:pt x="639" y="151"/>
                      <a:pt x="638" y="158"/>
                      <a:pt x="632" y="162"/>
                    </a:cubicBezTo>
                    <a:cubicBezTo>
                      <a:pt x="630" y="163"/>
                      <a:pt x="628" y="164"/>
                      <a:pt x="626" y="164"/>
                    </a:cubicBezTo>
                    <a:close/>
                    <a:moveTo>
                      <a:pt x="587" y="108"/>
                    </a:moveTo>
                    <a:cubicBezTo>
                      <a:pt x="584" y="108"/>
                      <a:pt x="580" y="106"/>
                      <a:pt x="578" y="103"/>
                    </a:cubicBezTo>
                    <a:cubicBezTo>
                      <a:pt x="559" y="75"/>
                      <a:pt x="559" y="75"/>
                      <a:pt x="559" y="75"/>
                    </a:cubicBezTo>
                    <a:cubicBezTo>
                      <a:pt x="555" y="70"/>
                      <a:pt x="557" y="63"/>
                      <a:pt x="562" y="59"/>
                    </a:cubicBezTo>
                    <a:cubicBezTo>
                      <a:pt x="567" y="56"/>
                      <a:pt x="574" y="57"/>
                      <a:pt x="578" y="62"/>
                    </a:cubicBezTo>
                    <a:cubicBezTo>
                      <a:pt x="597" y="90"/>
                      <a:pt x="597" y="90"/>
                      <a:pt x="597" y="90"/>
                    </a:cubicBezTo>
                    <a:cubicBezTo>
                      <a:pt x="600" y="95"/>
                      <a:pt x="599" y="102"/>
                      <a:pt x="594" y="106"/>
                    </a:cubicBezTo>
                    <a:cubicBezTo>
                      <a:pt x="592" y="107"/>
                      <a:pt x="590" y="108"/>
                      <a:pt x="587" y="108"/>
                    </a:cubicBezTo>
                    <a:close/>
                    <a:moveTo>
                      <a:pt x="549" y="52"/>
                    </a:moveTo>
                    <a:cubicBezTo>
                      <a:pt x="545" y="52"/>
                      <a:pt x="542" y="51"/>
                      <a:pt x="540" y="47"/>
                    </a:cubicBezTo>
                    <a:cubicBezTo>
                      <a:pt x="520" y="20"/>
                      <a:pt x="520" y="20"/>
                      <a:pt x="520" y="20"/>
                    </a:cubicBezTo>
                    <a:cubicBezTo>
                      <a:pt x="517" y="14"/>
                      <a:pt x="518" y="7"/>
                      <a:pt x="523" y="4"/>
                    </a:cubicBezTo>
                    <a:cubicBezTo>
                      <a:pt x="528" y="0"/>
                      <a:pt x="535" y="2"/>
                      <a:pt x="539" y="7"/>
                    </a:cubicBezTo>
                    <a:cubicBezTo>
                      <a:pt x="558" y="35"/>
                      <a:pt x="558" y="35"/>
                      <a:pt x="558" y="35"/>
                    </a:cubicBezTo>
                    <a:cubicBezTo>
                      <a:pt x="562" y="40"/>
                      <a:pt x="561" y="47"/>
                      <a:pt x="555" y="50"/>
                    </a:cubicBezTo>
                    <a:cubicBezTo>
                      <a:pt x="553" y="52"/>
                      <a:pt x="551" y="52"/>
                      <a:pt x="549" y="52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0" name="i$ḷiḓé">
                <a:extLst>
                  <a:ext uri="{FF2B5EF4-FFF2-40B4-BE49-F238E27FC236}">
                    <a16:creationId xmlns:a16="http://schemas.microsoft.com/office/drawing/2014/main" id="{B3767151-12BE-4E88-A6DA-FBBABA06633F}"/>
                  </a:ext>
                </a:extLst>
              </p:cNvPr>
              <p:cNvSpPr/>
              <p:nvPr/>
            </p:nvSpPr>
            <p:spPr bwMode="auto">
              <a:xfrm>
                <a:off x="821" y="1974"/>
                <a:ext cx="65" cy="51"/>
              </a:xfrm>
              <a:custGeom>
                <a:avLst/>
                <a:gdLst/>
                <a:ahLst/>
                <a:cxnLst>
                  <a:cxn ang="0">
                    <a:pos x="42" y="42"/>
                  </a:cxn>
                  <a:cxn ang="0">
                    <a:pos x="36" y="41"/>
                  </a:cxn>
                  <a:cxn ang="0">
                    <a:pos x="24" y="34"/>
                  </a:cxn>
                  <a:cxn ang="0">
                    <a:pos x="21" y="32"/>
                  </a:cxn>
                  <a:cxn ang="0">
                    <a:pos x="19" y="31"/>
                  </a:cxn>
                  <a:cxn ang="0">
                    <a:pos x="6" y="23"/>
                  </a:cxn>
                  <a:cxn ang="0">
                    <a:pos x="3" y="7"/>
                  </a:cxn>
                  <a:cxn ang="0">
                    <a:pos x="19" y="4"/>
                  </a:cxn>
                  <a:cxn ang="0">
                    <a:pos x="33" y="13"/>
                  </a:cxn>
                  <a:cxn ang="0">
                    <a:pos x="34" y="13"/>
                  </a:cxn>
                  <a:cxn ang="0">
                    <a:pos x="36" y="14"/>
                  </a:cxn>
                  <a:cxn ang="0">
                    <a:pos x="47" y="21"/>
                  </a:cxn>
                  <a:cxn ang="0">
                    <a:pos x="52" y="36"/>
                  </a:cxn>
                  <a:cxn ang="0">
                    <a:pos x="42" y="42"/>
                  </a:cxn>
                </a:cxnLst>
                <a:rect l="0" t="0" r="r" b="b"/>
                <a:pathLst>
                  <a:path w="55" h="42">
                    <a:moveTo>
                      <a:pt x="42" y="42"/>
                    </a:moveTo>
                    <a:cubicBezTo>
                      <a:pt x="40" y="42"/>
                      <a:pt x="38" y="42"/>
                      <a:pt x="36" y="41"/>
                    </a:cubicBezTo>
                    <a:cubicBezTo>
                      <a:pt x="32" y="39"/>
                      <a:pt x="28" y="36"/>
                      <a:pt x="24" y="34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0" y="31"/>
                      <a:pt x="19" y="31"/>
                    </a:cubicBezTo>
                    <a:cubicBezTo>
                      <a:pt x="15" y="28"/>
                      <a:pt x="11" y="25"/>
                      <a:pt x="6" y="23"/>
                    </a:cubicBezTo>
                    <a:cubicBezTo>
                      <a:pt x="1" y="19"/>
                      <a:pt x="0" y="12"/>
                      <a:pt x="3" y="7"/>
                    </a:cubicBezTo>
                    <a:cubicBezTo>
                      <a:pt x="7" y="2"/>
                      <a:pt x="14" y="0"/>
                      <a:pt x="19" y="4"/>
                    </a:cubicBezTo>
                    <a:cubicBezTo>
                      <a:pt x="24" y="7"/>
                      <a:pt x="28" y="10"/>
                      <a:pt x="33" y="13"/>
                    </a:cubicBezTo>
                    <a:cubicBezTo>
                      <a:pt x="33" y="13"/>
                      <a:pt x="34" y="13"/>
                      <a:pt x="34" y="13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40" y="17"/>
                      <a:pt x="43" y="19"/>
                      <a:pt x="47" y="21"/>
                    </a:cubicBezTo>
                    <a:cubicBezTo>
                      <a:pt x="53" y="24"/>
                      <a:pt x="55" y="31"/>
                      <a:pt x="52" y="36"/>
                    </a:cubicBezTo>
                    <a:cubicBezTo>
                      <a:pt x="49" y="40"/>
                      <a:pt x="46" y="42"/>
                      <a:pt x="42" y="42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1" name="íṧḻíḍê">
                <a:extLst>
                  <a:ext uri="{FF2B5EF4-FFF2-40B4-BE49-F238E27FC236}">
                    <a16:creationId xmlns:a16="http://schemas.microsoft.com/office/drawing/2014/main" id="{FA9F9D26-D0E6-45D4-A392-CF8D58DB97C6}"/>
                  </a:ext>
                </a:extLst>
              </p:cNvPr>
              <p:cNvSpPr/>
              <p:nvPr/>
            </p:nvSpPr>
            <p:spPr bwMode="auto">
              <a:xfrm>
                <a:off x="613" y="1113"/>
                <a:ext cx="853" cy="867"/>
              </a:xfrm>
              <a:custGeom>
                <a:avLst/>
                <a:gdLst/>
                <a:ahLst/>
                <a:cxnLst>
                  <a:cxn ang="0">
                    <a:pos x="133" y="704"/>
                  </a:cxn>
                  <a:cxn ang="0">
                    <a:pos x="141" y="681"/>
                  </a:cxn>
                  <a:cxn ang="0">
                    <a:pos x="168" y="718"/>
                  </a:cxn>
                  <a:cxn ang="0">
                    <a:pos x="102" y="673"/>
                  </a:cxn>
                  <a:cxn ang="0">
                    <a:pos x="99" y="633"/>
                  </a:cxn>
                  <a:cxn ang="0">
                    <a:pos x="110" y="677"/>
                  </a:cxn>
                  <a:cxn ang="0">
                    <a:pos x="44" y="588"/>
                  </a:cxn>
                  <a:cxn ang="0">
                    <a:pos x="80" y="606"/>
                  </a:cxn>
                  <a:cxn ang="0">
                    <a:pos x="40" y="564"/>
                  </a:cxn>
                  <a:cxn ang="0">
                    <a:pos x="26" y="510"/>
                  </a:cxn>
                  <a:cxn ang="0">
                    <a:pos x="45" y="563"/>
                  </a:cxn>
                  <a:cxn ang="0">
                    <a:pos x="10" y="491"/>
                  </a:cxn>
                  <a:cxn ang="0">
                    <a:pos x="26" y="454"/>
                  </a:cxn>
                  <a:cxn ang="0">
                    <a:pos x="21" y="500"/>
                  </a:cxn>
                  <a:cxn ang="0">
                    <a:pos x="0" y="404"/>
                  </a:cxn>
                  <a:cxn ang="0">
                    <a:pos x="23" y="390"/>
                  </a:cxn>
                  <a:cxn ang="0">
                    <a:pos x="13" y="434"/>
                  </a:cxn>
                  <a:cxn ang="0">
                    <a:pos x="13" y="367"/>
                  </a:cxn>
                  <a:cxn ang="0">
                    <a:pos x="22" y="312"/>
                  </a:cxn>
                  <a:cxn ang="0">
                    <a:pos x="15" y="367"/>
                  </a:cxn>
                  <a:cxn ang="0">
                    <a:pos x="18" y="287"/>
                  </a:cxn>
                  <a:cxn ang="0">
                    <a:pos x="50" y="263"/>
                  </a:cxn>
                  <a:cxn ang="0">
                    <a:pos x="53" y="240"/>
                  </a:cxn>
                  <a:cxn ang="0">
                    <a:pos x="60" y="193"/>
                  </a:cxn>
                  <a:cxn ang="0">
                    <a:pos x="63" y="234"/>
                  </a:cxn>
                  <a:cxn ang="0">
                    <a:pos x="81" y="181"/>
                  </a:cxn>
                  <a:cxn ang="0">
                    <a:pos x="116" y="137"/>
                  </a:cxn>
                  <a:cxn ang="0">
                    <a:pos x="88" y="183"/>
                  </a:cxn>
                  <a:cxn ang="0">
                    <a:pos x="668" y="128"/>
                  </a:cxn>
                  <a:cxn ang="0">
                    <a:pos x="707" y="137"/>
                  </a:cxn>
                  <a:cxn ang="0">
                    <a:pos x="132" y="133"/>
                  </a:cxn>
                  <a:cxn ang="0">
                    <a:pos x="149" y="90"/>
                  </a:cxn>
                  <a:cxn ang="0">
                    <a:pos x="140" y="130"/>
                  </a:cxn>
                  <a:cxn ang="0">
                    <a:pos x="643" y="107"/>
                  </a:cxn>
                  <a:cxn ang="0">
                    <a:pos x="630" y="69"/>
                  </a:cxn>
                  <a:cxn ang="0">
                    <a:pos x="650" y="109"/>
                  </a:cxn>
                  <a:cxn ang="0">
                    <a:pos x="177" y="70"/>
                  </a:cxn>
                  <a:cxn ang="0">
                    <a:pos x="217" y="71"/>
                  </a:cxn>
                  <a:cxn ang="0">
                    <a:pos x="595" y="72"/>
                  </a:cxn>
                  <a:cxn ang="0">
                    <a:pos x="555" y="41"/>
                  </a:cxn>
                  <a:cxn ang="0">
                    <a:pos x="605" y="66"/>
                  </a:cxn>
                  <a:cxn ang="0">
                    <a:pos x="231" y="51"/>
                  </a:cxn>
                  <a:cxn ang="0">
                    <a:pos x="283" y="30"/>
                  </a:cxn>
                  <a:cxn ang="0">
                    <a:pos x="241" y="58"/>
                  </a:cxn>
                  <a:cxn ang="0">
                    <a:pos x="500" y="34"/>
                  </a:cxn>
                  <a:cxn ang="0">
                    <a:pos x="538" y="23"/>
                  </a:cxn>
                  <a:cxn ang="0">
                    <a:pos x="304" y="35"/>
                  </a:cxn>
                  <a:cxn ang="0">
                    <a:pos x="335" y="6"/>
                  </a:cxn>
                  <a:cxn ang="0">
                    <a:pos x="307" y="35"/>
                  </a:cxn>
                  <a:cxn ang="0">
                    <a:pos x="468" y="28"/>
                  </a:cxn>
                  <a:cxn ang="0">
                    <a:pos x="438" y="1"/>
                  </a:cxn>
                  <a:cxn ang="0">
                    <a:pos x="470" y="28"/>
                  </a:cxn>
                  <a:cxn ang="0">
                    <a:pos x="369" y="1"/>
                  </a:cxn>
                  <a:cxn ang="0">
                    <a:pos x="415" y="11"/>
                  </a:cxn>
                  <a:cxn ang="0">
                    <a:pos x="370" y="24"/>
                  </a:cxn>
                </a:cxnLst>
                <a:rect l="0" t="0" r="r" b="b"/>
                <a:pathLst>
                  <a:path w="711" h="723">
                    <a:moveTo>
                      <a:pt x="159" y="723"/>
                    </a:moveTo>
                    <a:cubicBezTo>
                      <a:pt x="156" y="723"/>
                      <a:pt x="154" y="722"/>
                      <a:pt x="152" y="720"/>
                    </a:cubicBezTo>
                    <a:cubicBezTo>
                      <a:pt x="145" y="715"/>
                      <a:pt x="139" y="709"/>
                      <a:pt x="133" y="704"/>
                    </a:cubicBezTo>
                    <a:cubicBezTo>
                      <a:pt x="130" y="702"/>
                      <a:pt x="128" y="700"/>
                      <a:pt x="126" y="698"/>
                    </a:cubicBezTo>
                    <a:cubicBezTo>
                      <a:pt x="121" y="693"/>
                      <a:pt x="121" y="686"/>
                      <a:pt x="125" y="681"/>
                    </a:cubicBezTo>
                    <a:cubicBezTo>
                      <a:pt x="130" y="677"/>
                      <a:pt x="137" y="677"/>
                      <a:pt x="141" y="681"/>
                    </a:cubicBezTo>
                    <a:cubicBezTo>
                      <a:pt x="144" y="683"/>
                      <a:pt x="146" y="685"/>
                      <a:pt x="148" y="687"/>
                    </a:cubicBezTo>
                    <a:cubicBezTo>
                      <a:pt x="154" y="692"/>
                      <a:pt x="160" y="698"/>
                      <a:pt x="166" y="702"/>
                    </a:cubicBezTo>
                    <a:cubicBezTo>
                      <a:pt x="171" y="706"/>
                      <a:pt x="172" y="714"/>
                      <a:pt x="168" y="718"/>
                    </a:cubicBezTo>
                    <a:cubicBezTo>
                      <a:pt x="165" y="721"/>
                      <a:pt x="162" y="723"/>
                      <a:pt x="159" y="723"/>
                    </a:cubicBezTo>
                    <a:close/>
                    <a:moveTo>
                      <a:pt x="110" y="677"/>
                    </a:moveTo>
                    <a:cubicBezTo>
                      <a:pt x="107" y="677"/>
                      <a:pt x="104" y="675"/>
                      <a:pt x="102" y="673"/>
                    </a:cubicBezTo>
                    <a:cubicBezTo>
                      <a:pt x="94" y="664"/>
                      <a:pt x="87" y="655"/>
                      <a:pt x="80" y="646"/>
                    </a:cubicBezTo>
                    <a:cubicBezTo>
                      <a:pt x="77" y="641"/>
                      <a:pt x="78" y="634"/>
                      <a:pt x="83" y="630"/>
                    </a:cubicBezTo>
                    <a:cubicBezTo>
                      <a:pt x="88" y="627"/>
                      <a:pt x="95" y="628"/>
                      <a:pt x="99" y="633"/>
                    </a:cubicBezTo>
                    <a:cubicBezTo>
                      <a:pt x="105" y="641"/>
                      <a:pt x="112" y="650"/>
                      <a:pt x="119" y="658"/>
                    </a:cubicBezTo>
                    <a:cubicBezTo>
                      <a:pt x="123" y="662"/>
                      <a:pt x="123" y="670"/>
                      <a:pt x="118" y="674"/>
                    </a:cubicBezTo>
                    <a:cubicBezTo>
                      <a:pt x="116" y="676"/>
                      <a:pt x="113" y="677"/>
                      <a:pt x="110" y="677"/>
                    </a:cubicBezTo>
                    <a:close/>
                    <a:moveTo>
                      <a:pt x="71" y="623"/>
                    </a:moveTo>
                    <a:cubicBezTo>
                      <a:pt x="67" y="623"/>
                      <a:pt x="63" y="621"/>
                      <a:pt x="61" y="618"/>
                    </a:cubicBezTo>
                    <a:cubicBezTo>
                      <a:pt x="55" y="608"/>
                      <a:pt x="49" y="598"/>
                      <a:pt x="44" y="588"/>
                    </a:cubicBezTo>
                    <a:cubicBezTo>
                      <a:pt x="41" y="582"/>
                      <a:pt x="44" y="575"/>
                      <a:pt x="49" y="573"/>
                    </a:cubicBezTo>
                    <a:cubicBezTo>
                      <a:pt x="55" y="570"/>
                      <a:pt x="62" y="572"/>
                      <a:pt x="64" y="578"/>
                    </a:cubicBezTo>
                    <a:cubicBezTo>
                      <a:pt x="69" y="587"/>
                      <a:pt x="75" y="597"/>
                      <a:pt x="80" y="606"/>
                    </a:cubicBezTo>
                    <a:cubicBezTo>
                      <a:pt x="84" y="611"/>
                      <a:pt x="82" y="618"/>
                      <a:pt x="77" y="621"/>
                    </a:cubicBezTo>
                    <a:cubicBezTo>
                      <a:pt x="75" y="623"/>
                      <a:pt x="73" y="623"/>
                      <a:pt x="71" y="623"/>
                    </a:cubicBezTo>
                    <a:close/>
                    <a:moveTo>
                      <a:pt x="40" y="564"/>
                    </a:moveTo>
                    <a:cubicBezTo>
                      <a:pt x="36" y="564"/>
                      <a:pt x="32" y="561"/>
                      <a:pt x="30" y="557"/>
                    </a:cubicBezTo>
                    <a:cubicBezTo>
                      <a:pt x="26" y="546"/>
                      <a:pt x="22" y="535"/>
                      <a:pt x="18" y="524"/>
                    </a:cubicBezTo>
                    <a:cubicBezTo>
                      <a:pt x="17" y="518"/>
                      <a:pt x="20" y="512"/>
                      <a:pt x="26" y="510"/>
                    </a:cubicBezTo>
                    <a:cubicBezTo>
                      <a:pt x="32" y="508"/>
                      <a:pt x="38" y="512"/>
                      <a:pt x="40" y="518"/>
                    </a:cubicBezTo>
                    <a:cubicBezTo>
                      <a:pt x="43" y="528"/>
                      <a:pt x="47" y="538"/>
                      <a:pt x="51" y="548"/>
                    </a:cubicBezTo>
                    <a:cubicBezTo>
                      <a:pt x="53" y="554"/>
                      <a:pt x="50" y="560"/>
                      <a:pt x="45" y="563"/>
                    </a:cubicBezTo>
                    <a:cubicBezTo>
                      <a:pt x="43" y="563"/>
                      <a:pt x="42" y="564"/>
                      <a:pt x="40" y="564"/>
                    </a:cubicBezTo>
                    <a:close/>
                    <a:moveTo>
                      <a:pt x="21" y="500"/>
                    </a:moveTo>
                    <a:cubicBezTo>
                      <a:pt x="15" y="500"/>
                      <a:pt x="11" y="496"/>
                      <a:pt x="10" y="491"/>
                    </a:cubicBezTo>
                    <a:cubicBezTo>
                      <a:pt x="7" y="480"/>
                      <a:pt x="5" y="469"/>
                      <a:pt x="4" y="457"/>
                    </a:cubicBezTo>
                    <a:cubicBezTo>
                      <a:pt x="3" y="451"/>
                      <a:pt x="7" y="445"/>
                      <a:pt x="14" y="445"/>
                    </a:cubicBezTo>
                    <a:cubicBezTo>
                      <a:pt x="20" y="444"/>
                      <a:pt x="25" y="448"/>
                      <a:pt x="26" y="454"/>
                    </a:cubicBezTo>
                    <a:cubicBezTo>
                      <a:pt x="28" y="465"/>
                      <a:pt x="30" y="476"/>
                      <a:pt x="32" y="486"/>
                    </a:cubicBezTo>
                    <a:cubicBezTo>
                      <a:pt x="33" y="492"/>
                      <a:pt x="29" y="498"/>
                      <a:pt x="23" y="500"/>
                    </a:cubicBezTo>
                    <a:cubicBezTo>
                      <a:pt x="22" y="500"/>
                      <a:pt x="22" y="500"/>
                      <a:pt x="21" y="500"/>
                    </a:cubicBezTo>
                    <a:close/>
                    <a:moveTo>
                      <a:pt x="12" y="434"/>
                    </a:moveTo>
                    <a:cubicBezTo>
                      <a:pt x="6" y="434"/>
                      <a:pt x="1" y="429"/>
                      <a:pt x="1" y="423"/>
                    </a:cubicBezTo>
                    <a:cubicBezTo>
                      <a:pt x="1" y="417"/>
                      <a:pt x="0" y="411"/>
                      <a:pt x="0" y="404"/>
                    </a:cubicBezTo>
                    <a:cubicBezTo>
                      <a:pt x="0" y="399"/>
                      <a:pt x="0" y="394"/>
                      <a:pt x="1" y="389"/>
                    </a:cubicBezTo>
                    <a:cubicBezTo>
                      <a:pt x="1" y="382"/>
                      <a:pt x="6" y="378"/>
                      <a:pt x="12" y="378"/>
                    </a:cubicBezTo>
                    <a:cubicBezTo>
                      <a:pt x="19" y="378"/>
                      <a:pt x="24" y="383"/>
                      <a:pt x="23" y="390"/>
                    </a:cubicBezTo>
                    <a:cubicBezTo>
                      <a:pt x="23" y="394"/>
                      <a:pt x="23" y="399"/>
                      <a:pt x="23" y="404"/>
                    </a:cubicBezTo>
                    <a:cubicBezTo>
                      <a:pt x="23" y="410"/>
                      <a:pt x="23" y="416"/>
                      <a:pt x="23" y="422"/>
                    </a:cubicBezTo>
                    <a:cubicBezTo>
                      <a:pt x="24" y="428"/>
                      <a:pt x="19" y="434"/>
                      <a:pt x="13" y="434"/>
                    </a:cubicBezTo>
                    <a:cubicBezTo>
                      <a:pt x="12" y="434"/>
                      <a:pt x="12" y="434"/>
                      <a:pt x="12" y="434"/>
                    </a:cubicBezTo>
                    <a:close/>
                    <a:moveTo>
                      <a:pt x="15" y="367"/>
                    </a:moveTo>
                    <a:cubicBezTo>
                      <a:pt x="14" y="367"/>
                      <a:pt x="14" y="367"/>
                      <a:pt x="13" y="367"/>
                    </a:cubicBezTo>
                    <a:cubicBezTo>
                      <a:pt x="7" y="366"/>
                      <a:pt x="3" y="361"/>
                      <a:pt x="3" y="354"/>
                    </a:cubicBezTo>
                    <a:cubicBezTo>
                      <a:pt x="5" y="343"/>
                      <a:pt x="7" y="332"/>
                      <a:pt x="9" y="321"/>
                    </a:cubicBezTo>
                    <a:cubicBezTo>
                      <a:pt x="10" y="314"/>
                      <a:pt x="16" y="311"/>
                      <a:pt x="22" y="312"/>
                    </a:cubicBezTo>
                    <a:cubicBezTo>
                      <a:pt x="29" y="313"/>
                      <a:pt x="33" y="319"/>
                      <a:pt x="31" y="325"/>
                    </a:cubicBezTo>
                    <a:cubicBezTo>
                      <a:pt x="29" y="336"/>
                      <a:pt x="27" y="347"/>
                      <a:pt x="26" y="357"/>
                    </a:cubicBezTo>
                    <a:cubicBezTo>
                      <a:pt x="25" y="363"/>
                      <a:pt x="20" y="367"/>
                      <a:pt x="15" y="367"/>
                    </a:cubicBezTo>
                    <a:close/>
                    <a:moveTo>
                      <a:pt x="28" y="302"/>
                    </a:moveTo>
                    <a:cubicBezTo>
                      <a:pt x="27" y="302"/>
                      <a:pt x="26" y="302"/>
                      <a:pt x="25" y="301"/>
                    </a:cubicBezTo>
                    <a:cubicBezTo>
                      <a:pt x="19" y="300"/>
                      <a:pt x="16" y="293"/>
                      <a:pt x="18" y="287"/>
                    </a:cubicBezTo>
                    <a:cubicBezTo>
                      <a:pt x="21" y="276"/>
                      <a:pt x="25" y="265"/>
                      <a:pt x="29" y="255"/>
                    </a:cubicBezTo>
                    <a:cubicBezTo>
                      <a:pt x="31" y="249"/>
                      <a:pt x="38" y="246"/>
                      <a:pt x="44" y="249"/>
                    </a:cubicBezTo>
                    <a:cubicBezTo>
                      <a:pt x="49" y="251"/>
                      <a:pt x="52" y="257"/>
                      <a:pt x="50" y="263"/>
                    </a:cubicBezTo>
                    <a:cubicBezTo>
                      <a:pt x="46" y="273"/>
                      <a:pt x="42" y="284"/>
                      <a:pt x="39" y="294"/>
                    </a:cubicBezTo>
                    <a:cubicBezTo>
                      <a:pt x="38" y="299"/>
                      <a:pt x="33" y="302"/>
                      <a:pt x="28" y="302"/>
                    </a:cubicBezTo>
                    <a:close/>
                    <a:moveTo>
                      <a:pt x="53" y="240"/>
                    </a:moveTo>
                    <a:cubicBezTo>
                      <a:pt x="51" y="240"/>
                      <a:pt x="50" y="240"/>
                      <a:pt x="48" y="239"/>
                    </a:cubicBezTo>
                    <a:cubicBezTo>
                      <a:pt x="42" y="236"/>
                      <a:pt x="40" y="229"/>
                      <a:pt x="43" y="224"/>
                    </a:cubicBezTo>
                    <a:cubicBezTo>
                      <a:pt x="48" y="213"/>
                      <a:pt x="54" y="203"/>
                      <a:pt x="60" y="193"/>
                    </a:cubicBezTo>
                    <a:cubicBezTo>
                      <a:pt x="63" y="188"/>
                      <a:pt x="70" y="186"/>
                      <a:pt x="75" y="190"/>
                    </a:cubicBezTo>
                    <a:cubicBezTo>
                      <a:pt x="80" y="193"/>
                      <a:pt x="82" y="200"/>
                      <a:pt x="79" y="205"/>
                    </a:cubicBezTo>
                    <a:cubicBezTo>
                      <a:pt x="73" y="214"/>
                      <a:pt x="68" y="224"/>
                      <a:pt x="63" y="234"/>
                    </a:cubicBezTo>
                    <a:cubicBezTo>
                      <a:pt x="61" y="238"/>
                      <a:pt x="57" y="240"/>
                      <a:pt x="53" y="240"/>
                    </a:cubicBezTo>
                    <a:close/>
                    <a:moveTo>
                      <a:pt x="88" y="183"/>
                    </a:moveTo>
                    <a:cubicBezTo>
                      <a:pt x="85" y="183"/>
                      <a:pt x="83" y="182"/>
                      <a:pt x="81" y="181"/>
                    </a:cubicBezTo>
                    <a:cubicBezTo>
                      <a:pt x="76" y="177"/>
                      <a:pt x="75" y="170"/>
                      <a:pt x="79" y="165"/>
                    </a:cubicBezTo>
                    <a:cubicBezTo>
                      <a:pt x="85" y="156"/>
                      <a:pt x="93" y="147"/>
                      <a:pt x="100" y="138"/>
                    </a:cubicBezTo>
                    <a:cubicBezTo>
                      <a:pt x="104" y="133"/>
                      <a:pt x="111" y="133"/>
                      <a:pt x="116" y="137"/>
                    </a:cubicBezTo>
                    <a:cubicBezTo>
                      <a:pt x="121" y="141"/>
                      <a:pt x="121" y="148"/>
                      <a:pt x="117" y="153"/>
                    </a:cubicBezTo>
                    <a:cubicBezTo>
                      <a:pt x="110" y="161"/>
                      <a:pt x="103" y="170"/>
                      <a:pt x="97" y="178"/>
                    </a:cubicBezTo>
                    <a:cubicBezTo>
                      <a:pt x="95" y="181"/>
                      <a:pt x="91" y="183"/>
                      <a:pt x="88" y="183"/>
                    </a:cubicBezTo>
                    <a:close/>
                    <a:moveTo>
                      <a:pt x="699" y="155"/>
                    </a:moveTo>
                    <a:cubicBezTo>
                      <a:pt x="696" y="155"/>
                      <a:pt x="692" y="154"/>
                      <a:pt x="690" y="152"/>
                    </a:cubicBezTo>
                    <a:cubicBezTo>
                      <a:pt x="683" y="144"/>
                      <a:pt x="676" y="136"/>
                      <a:pt x="668" y="128"/>
                    </a:cubicBezTo>
                    <a:cubicBezTo>
                      <a:pt x="663" y="124"/>
                      <a:pt x="663" y="117"/>
                      <a:pt x="667" y="112"/>
                    </a:cubicBezTo>
                    <a:cubicBezTo>
                      <a:pt x="672" y="108"/>
                      <a:pt x="679" y="108"/>
                      <a:pt x="683" y="112"/>
                    </a:cubicBezTo>
                    <a:cubicBezTo>
                      <a:pt x="692" y="120"/>
                      <a:pt x="700" y="128"/>
                      <a:pt x="707" y="137"/>
                    </a:cubicBezTo>
                    <a:cubicBezTo>
                      <a:pt x="711" y="141"/>
                      <a:pt x="711" y="149"/>
                      <a:pt x="706" y="153"/>
                    </a:cubicBezTo>
                    <a:cubicBezTo>
                      <a:pt x="704" y="155"/>
                      <a:pt x="701" y="155"/>
                      <a:pt x="699" y="155"/>
                    </a:cubicBezTo>
                    <a:close/>
                    <a:moveTo>
                      <a:pt x="132" y="133"/>
                    </a:moveTo>
                    <a:cubicBezTo>
                      <a:pt x="129" y="133"/>
                      <a:pt x="126" y="132"/>
                      <a:pt x="124" y="129"/>
                    </a:cubicBezTo>
                    <a:cubicBezTo>
                      <a:pt x="119" y="125"/>
                      <a:pt x="119" y="118"/>
                      <a:pt x="124" y="113"/>
                    </a:cubicBezTo>
                    <a:cubicBezTo>
                      <a:pt x="132" y="105"/>
                      <a:pt x="141" y="98"/>
                      <a:pt x="149" y="90"/>
                    </a:cubicBezTo>
                    <a:cubicBezTo>
                      <a:pt x="154" y="86"/>
                      <a:pt x="161" y="87"/>
                      <a:pt x="165" y="92"/>
                    </a:cubicBezTo>
                    <a:cubicBezTo>
                      <a:pt x="169" y="97"/>
                      <a:pt x="169" y="104"/>
                      <a:pt x="164" y="108"/>
                    </a:cubicBezTo>
                    <a:cubicBezTo>
                      <a:pt x="155" y="115"/>
                      <a:pt x="147" y="122"/>
                      <a:pt x="140" y="130"/>
                    </a:cubicBezTo>
                    <a:cubicBezTo>
                      <a:pt x="137" y="132"/>
                      <a:pt x="135" y="133"/>
                      <a:pt x="132" y="133"/>
                    </a:cubicBezTo>
                    <a:close/>
                    <a:moveTo>
                      <a:pt x="650" y="109"/>
                    </a:moveTo>
                    <a:cubicBezTo>
                      <a:pt x="648" y="109"/>
                      <a:pt x="645" y="109"/>
                      <a:pt x="643" y="107"/>
                    </a:cubicBezTo>
                    <a:cubicBezTo>
                      <a:pt x="635" y="100"/>
                      <a:pt x="626" y="94"/>
                      <a:pt x="617" y="88"/>
                    </a:cubicBezTo>
                    <a:cubicBezTo>
                      <a:pt x="612" y="84"/>
                      <a:pt x="611" y="77"/>
                      <a:pt x="614" y="72"/>
                    </a:cubicBezTo>
                    <a:cubicBezTo>
                      <a:pt x="618" y="67"/>
                      <a:pt x="625" y="65"/>
                      <a:pt x="630" y="69"/>
                    </a:cubicBezTo>
                    <a:cubicBezTo>
                      <a:pt x="639" y="75"/>
                      <a:pt x="649" y="82"/>
                      <a:pt x="658" y="89"/>
                    </a:cubicBezTo>
                    <a:cubicBezTo>
                      <a:pt x="662" y="93"/>
                      <a:pt x="663" y="100"/>
                      <a:pt x="659" y="105"/>
                    </a:cubicBezTo>
                    <a:cubicBezTo>
                      <a:pt x="657" y="108"/>
                      <a:pt x="654" y="109"/>
                      <a:pt x="650" y="109"/>
                    </a:cubicBezTo>
                    <a:close/>
                    <a:moveTo>
                      <a:pt x="183" y="91"/>
                    </a:moveTo>
                    <a:cubicBezTo>
                      <a:pt x="180" y="91"/>
                      <a:pt x="176" y="89"/>
                      <a:pt x="174" y="86"/>
                    </a:cubicBezTo>
                    <a:cubicBezTo>
                      <a:pt x="170" y="80"/>
                      <a:pt x="172" y="73"/>
                      <a:pt x="177" y="70"/>
                    </a:cubicBezTo>
                    <a:cubicBezTo>
                      <a:pt x="186" y="63"/>
                      <a:pt x="196" y="57"/>
                      <a:pt x="206" y="52"/>
                    </a:cubicBezTo>
                    <a:cubicBezTo>
                      <a:pt x="212" y="49"/>
                      <a:pt x="218" y="51"/>
                      <a:pt x="222" y="56"/>
                    </a:cubicBezTo>
                    <a:cubicBezTo>
                      <a:pt x="225" y="61"/>
                      <a:pt x="223" y="68"/>
                      <a:pt x="217" y="71"/>
                    </a:cubicBezTo>
                    <a:cubicBezTo>
                      <a:pt x="208" y="77"/>
                      <a:pt x="199" y="83"/>
                      <a:pt x="190" y="89"/>
                    </a:cubicBezTo>
                    <a:cubicBezTo>
                      <a:pt x="188" y="90"/>
                      <a:pt x="186" y="91"/>
                      <a:pt x="183" y="91"/>
                    </a:cubicBezTo>
                    <a:close/>
                    <a:moveTo>
                      <a:pt x="595" y="72"/>
                    </a:moveTo>
                    <a:cubicBezTo>
                      <a:pt x="593" y="72"/>
                      <a:pt x="591" y="72"/>
                      <a:pt x="590" y="71"/>
                    </a:cubicBezTo>
                    <a:cubicBezTo>
                      <a:pt x="580" y="65"/>
                      <a:pt x="571" y="60"/>
                      <a:pt x="561" y="56"/>
                    </a:cubicBezTo>
                    <a:cubicBezTo>
                      <a:pt x="555" y="53"/>
                      <a:pt x="552" y="47"/>
                      <a:pt x="555" y="41"/>
                    </a:cubicBezTo>
                    <a:cubicBezTo>
                      <a:pt x="558" y="35"/>
                      <a:pt x="564" y="33"/>
                      <a:pt x="570" y="35"/>
                    </a:cubicBezTo>
                    <a:cubicBezTo>
                      <a:pt x="580" y="40"/>
                      <a:pt x="591" y="45"/>
                      <a:pt x="601" y="51"/>
                    </a:cubicBezTo>
                    <a:cubicBezTo>
                      <a:pt x="606" y="54"/>
                      <a:pt x="608" y="61"/>
                      <a:pt x="605" y="66"/>
                    </a:cubicBezTo>
                    <a:cubicBezTo>
                      <a:pt x="603" y="70"/>
                      <a:pt x="599" y="72"/>
                      <a:pt x="595" y="72"/>
                    </a:cubicBezTo>
                    <a:close/>
                    <a:moveTo>
                      <a:pt x="241" y="58"/>
                    </a:moveTo>
                    <a:cubicBezTo>
                      <a:pt x="237" y="58"/>
                      <a:pt x="233" y="55"/>
                      <a:pt x="231" y="51"/>
                    </a:cubicBezTo>
                    <a:cubicBezTo>
                      <a:pt x="229" y="45"/>
                      <a:pt x="231" y="39"/>
                      <a:pt x="237" y="36"/>
                    </a:cubicBezTo>
                    <a:cubicBezTo>
                      <a:pt x="247" y="31"/>
                      <a:pt x="258" y="27"/>
                      <a:pt x="269" y="23"/>
                    </a:cubicBezTo>
                    <a:cubicBezTo>
                      <a:pt x="274" y="21"/>
                      <a:pt x="281" y="24"/>
                      <a:pt x="283" y="30"/>
                    </a:cubicBezTo>
                    <a:cubicBezTo>
                      <a:pt x="285" y="36"/>
                      <a:pt x="282" y="42"/>
                      <a:pt x="276" y="45"/>
                    </a:cubicBezTo>
                    <a:cubicBezTo>
                      <a:pt x="266" y="48"/>
                      <a:pt x="256" y="52"/>
                      <a:pt x="246" y="57"/>
                    </a:cubicBezTo>
                    <a:cubicBezTo>
                      <a:pt x="245" y="57"/>
                      <a:pt x="243" y="58"/>
                      <a:pt x="241" y="58"/>
                    </a:cubicBezTo>
                    <a:close/>
                    <a:moveTo>
                      <a:pt x="534" y="45"/>
                    </a:moveTo>
                    <a:cubicBezTo>
                      <a:pt x="533" y="45"/>
                      <a:pt x="532" y="44"/>
                      <a:pt x="531" y="44"/>
                    </a:cubicBezTo>
                    <a:cubicBezTo>
                      <a:pt x="520" y="40"/>
                      <a:pt x="510" y="37"/>
                      <a:pt x="500" y="34"/>
                    </a:cubicBezTo>
                    <a:cubicBezTo>
                      <a:pt x="494" y="33"/>
                      <a:pt x="490" y="27"/>
                      <a:pt x="491" y="21"/>
                    </a:cubicBezTo>
                    <a:cubicBezTo>
                      <a:pt x="493" y="15"/>
                      <a:pt x="499" y="11"/>
                      <a:pt x="505" y="13"/>
                    </a:cubicBezTo>
                    <a:cubicBezTo>
                      <a:pt x="516" y="15"/>
                      <a:pt x="527" y="19"/>
                      <a:pt x="538" y="23"/>
                    </a:cubicBezTo>
                    <a:cubicBezTo>
                      <a:pt x="544" y="25"/>
                      <a:pt x="547" y="31"/>
                      <a:pt x="545" y="37"/>
                    </a:cubicBezTo>
                    <a:cubicBezTo>
                      <a:pt x="543" y="42"/>
                      <a:pt x="539" y="45"/>
                      <a:pt x="534" y="45"/>
                    </a:cubicBezTo>
                    <a:close/>
                    <a:moveTo>
                      <a:pt x="304" y="35"/>
                    </a:moveTo>
                    <a:cubicBezTo>
                      <a:pt x="299" y="35"/>
                      <a:pt x="295" y="32"/>
                      <a:pt x="293" y="27"/>
                    </a:cubicBezTo>
                    <a:cubicBezTo>
                      <a:pt x="292" y="21"/>
                      <a:pt x="295" y="15"/>
                      <a:pt x="301" y="13"/>
                    </a:cubicBezTo>
                    <a:cubicBezTo>
                      <a:pt x="312" y="10"/>
                      <a:pt x="324" y="8"/>
                      <a:pt x="335" y="6"/>
                    </a:cubicBezTo>
                    <a:cubicBezTo>
                      <a:pt x="341" y="5"/>
                      <a:pt x="347" y="9"/>
                      <a:pt x="348" y="15"/>
                    </a:cubicBezTo>
                    <a:cubicBezTo>
                      <a:pt x="349" y="21"/>
                      <a:pt x="345" y="27"/>
                      <a:pt x="339" y="28"/>
                    </a:cubicBezTo>
                    <a:cubicBezTo>
                      <a:pt x="328" y="30"/>
                      <a:pt x="318" y="32"/>
                      <a:pt x="307" y="35"/>
                    </a:cubicBezTo>
                    <a:cubicBezTo>
                      <a:pt x="306" y="35"/>
                      <a:pt x="305" y="35"/>
                      <a:pt x="304" y="35"/>
                    </a:cubicBezTo>
                    <a:close/>
                    <a:moveTo>
                      <a:pt x="470" y="28"/>
                    </a:moveTo>
                    <a:cubicBezTo>
                      <a:pt x="469" y="28"/>
                      <a:pt x="469" y="28"/>
                      <a:pt x="468" y="28"/>
                    </a:cubicBezTo>
                    <a:cubicBezTo>
                      <a:pt x="457" y="26"/>
                      <a:pt x="446" y="25"/>
                      <a:pt x="436" y="24"/>
                    </a:cubicBezTo>
                    <a:cubicBezTo>
                      <a:pt x="429" y="23"/>
                      <a:pt x="425" y="18"/>
                      <a:pt x="425" y="12"/>
                    </a:cubicBezTo>
                    <a:cubicBezTo>
                      <a:pt x="426" y="5"/>
                      <a:pt x="431" y="1"/>
                      <a:pt x="438" y="1"/>
                    </a:cubicBezTo>
                    <a:cubicBezTo>
                      <a:pt x="449" y="2"/>
                      <a:pt x="460" y="3"/>
                      <a:pt x="472" y="5"/>
                    </a:cubicBezTo>
                    <a:cubicBezTo>
                      <a:pt x="478" y="6"/>
                      <a:pt x="482" y="12"/>
                      <a:pt x="481" y="18"/>
                    </a:cubicBezTo>
                    <a:cubicBezTo>
                      <a:pt x="480" y="24"/>
                      <a:pt x="475" y="28"/>
                      <a:pt x="470" y="28"/>
                    </a:cubicBezTo>
                    <a:close/>
                    <a:moveTo>
                      <a:pt x="370" y="24"/>
                    </a:moveTo>
                    <a:cubicBezTo>
                      <a:pt x="364" y="24"/>
                      <a:pt x="359" y="19"/>
                      <a:pt x="359" y="14"/>
                    </a:cubicBezTo>
                    <a:cubicBezTo>
                      <a:pt x="358" y="7"/>
                      <a:pt x="363" y="2"/>
                      <a:pt x="369" y="1"/>
                    </a:cubicBezTo>
                    <a:cubicBezTo>
                      <a:pt x="380" y="0"/>
                      <a:pt x="392" y="0"/>
                      <a:pt x="403" y="0"/>
                    </a:cubicBezTo>
                    <a:cubicBezTo>
                      <a:pt x="403" y="0"/>
                      <a:pt x="403" y="0"/>
                      <a:pt x="403" y="0"/>
                    </a:cubicBezTo>
                    <a:cubicBezTo>
                      <a:pt x="410" y="0"/>
                      <a:pt x="415" y="5"/>
                      <a:pt x="415" y="11"/>
                    </a:cubicBezTo>
                    <a:cubicBezTo>
                      <a:pt x="415" y="17"/>
                      <a:pt x="410" y="22"/>
                      <a:pt x="403" y="22"/>
                    </a:cubicBezTo>
                    <a:cubicBezTo>
                      <a:pt x="392" y="22"/>
                      <a:pt x="382" y="23"/>
                      <a:pt x="371" y="24"/>
                    </a:cubicBezTo>
                    <a:cubicBezTo>
                      <a:pt x="371" y="24"/>
                      <a:pt x="370" y="24"/>
                      <a:pt x="370" y="24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2" name="is1ïḋé">
                <a:extLst>
                  <a:ext uri="{FF2B5EF4-FFF2-40B4-BE49-F238E27FC236}">
                    <a16:creationId xmlns:a16="http://schemas.microsoft.com/office/drawing/2014/main" id="{EE439B0D-0A77-4133-B883-3798512123E4}"/>
                  </a:ext>
                </a:extLst>
              </p:cNvPr>
              <p:cNvSpPr/>
              <p:nvPr/>
            </p:nvSpPr>
            <p:spPr bwMode="auto">
              <a:xfrm>
                <a:off x="3365" y="559"/>
                <a:ext cx="35" cy="28"/>
              </a:xfrm>
              <a:custGeom>
                <a:avLst/>
                <a:gdLst/>
                <a:ahLst/>
                <a:cxnLst>
                  <a:cxn ang="0">
                    <a:pos x="9" y="23"/>
                  </a:cxn>
                  <a:cxn ang="0">
                    <a:pos x="2" y="19"/>
                  </a:cxn>
                  <a:cxn ang="0">
                    <a:pos x="6" y="7"/>
                  </a:cxn>
                  <a:cxn ang="0">
                    <a:pos x="16" y="2"/>
                  </a:cxn>
                  <a:cxn ang="0">
                    <a:pos x="27" y="6"/>
                  </a:cxn>
                  <a:cxn ang="0">
                    <a:pos x="23" y="18"/>
                  </a:cxn>
                  <a:cxn ang="0">
                    <a:pos x="13" y="23"/>
                  </a:cxn>
                  <a:cxn ang="0">
                    <a:pos x="9" y="23"/>
                  </a:cxn>
                </a:cxnLst>
                <a:rect l="0" t="0" r="r" b="b"/>
                <a:pathLst>
                  <a:path w="29" h="23">
                    <a:moveTo>
                      <a:pt x="9" y="23"/>
                    </a:moveTo>
                    <a:cubicBezTo>
                      <a:pt x="6" y="23"/>
                      <a:pt x="3" y="22"/>
                      <a:pt x="2" y="19"/>
                    </a:cubicBezTo>
                    <a:cubicBezTo>
                      <a:pt x="0" y="15"/>
                      <a:pt x="1" y="9"/>
                      <a:pt x="6" y="7"/>
                    </a:cubicBezTo>
                    <a:cubicBezTo>
                      <a:pt x="9" y="6"/>
                      <a:pt x="12" y="4"/>
                      <a:pt x="16" y="2"/>
                    </a:cubicBezTo>
                    <a:cubicBezTo>
                      <a:pt x="20" y="0"/>
                      <a:pt x="25" y="2"/>
                      <a:pt x="27" y="6"/>
                    </a:cubicBezTo>
                    <a:cubicBezTo>
                      <a:pt x="29" y="11"/>
                      <a:pt x="27" y="16"/>
                      <a:pt x="23" y="18"/>
                    </a:cubicBezTo>
                    <a:cubicBezTo>
                      <a:pt x="20" y="19"/>
                      <a:pt x="16" y="21"/>
                      <a:pt x="13" y="23"/>
                    </a:cubicBezTo>
                    <a:cubicBezTo>
                      <a:pt x="12" y="23"/>
                      <a:pt x="11" y="23"/>
                      <a:pt x="9" y="23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3" name="işlîḓé">
                <a:extLst>
                  <a:ext uri="{FF2B5EF4-FFF2-40B4-BE49-F238E27FC236}">
                    <a16:creationId xmlns:a16="http://schemas.microsoft.com/office/drawing/2014/main" id="{7D2B1ECC-DF9B-4260-919F-D21A8113F84D}"/>
                  </a:ext>
                </a:extLst>
              </p:cNvPr>
              <p:cNvSpPr/>
              <p:nvPr/>
            </p:nvSpPr>
            <p:spPr bwMode="auto">
              <a:xfrm>
                <a:off x="3403" y="488"/>
                <a:ext cx="1065" cy="682"/>
              </a:xfrm>
              <a:custGeom>
                <a:avLst/>
                <a:gdLst/>
                <a:ahLst/>
                <a:cxnLst>
                  <a:cxn ang="0">
                    <a:pos x="875" y="528"/>
                  </a:cxn>
                  <a:cxn ang="0">
                    <a:pos x="879" y="568"/>
                  </a:cxn>
                  <a:cxn ang="0">
                    <a:pos x="865" y="484"/>
                  </a:cxn>
                  <a:cxn ang="0">
                    <a:pos x="872" y="523"/>
                  </a:cxn>
                  <a:cxn ang="0">
                    <a:pos x="853" y="440"/>
                  </a:cxn>
                  <a:cxn ang="0">
                    <a:pos x="862" y="478"/>
                  </a:cxn>
                  <a:cxn ang="0">
                    <a:pos x="837" y="397"/>
                  </a:cxn>
                  <a:cxn ang="0">
                    <a:pos x="848" y="435"/>
                  </a:cxn>
                  <a:cxn ang="0">
                    <a:pos x="818" y="356"/>
                  </a:cxn>
                  <a:cxn ang="0">
                    <a:pos x="831" y="393"/>
                  </a:cxn>
                  <a:cxn ang="0">
                    <a:pos x="796" y="316"/>
                  </a:cxn>
                  <a:cxn ang="0">
                    <a:pos x="811" y="352"/>
                  </a:cxn>
                  <a:cxn ang="0">
                    <a:pos x="771" y="278"/>
                  </a:cxn>
                  <a:cxn ang="0">
                    <a:pos x="789" y="312"/>
                  </a:cxn>
                  <a:cxn ang="0">
                    <a:pos x="744" y="241"/>
                  </a:cxn>
                  <a:cxn ang="0">
                    <a:pos x="763" y="275"/>
                  </a:cxn>
                  <a:cxn ang="0">
                    <a:pos x="714" y="207"/>
                  </a:cxn>
                  <a:cxn ang="0">
                    <a:pos x="735" y="239"/>
                  </a:cxn>
                  <a:cxn ang="0">
                    <a:pos x="682" y="175"/>
                  </a:cxn>
                  <a:cxn ang="0">
                    <a:pos x="704" y="205"/>
                  </a:cxn>
                  <a:cxn ang="0">
                    <a:pos x="647" y="145"/>
                  </a:cxn>
                  <a:cxn ang="0">
                    <a:pos x="671" y="174"/>
                  </a:cxn>
                  <a:cxn ang="0">
                    <a:pos x="611" y="118"/>
                  </a:cxn>
                  <a:cxn ang="0">
                    <a:pos x="636" y="145"/>
                  </a:cxn>
                  <a:cxn ang="0">
                    <a:pos x="572" y="93"/>
                  </a:cxn>
                  <a:cxn ang="0">
                    <a:pos x="599" y="118"/>
                  </a:cxn>
                  <a:cxn ang="0">
                    <a:pos x="532" y="72"/>
                  </a:cxn>
                  <a:cxn ang="0">
                    <a:pos x="559" y="95"/>
                  </a:cxn>
                  <a:cxn ang="0">
                    <a:pos x="490" y="53"/>
                  </a:cxn>
                  <a:cxn ang="0">
                    <a:pos x="519" y="74"/>
                  </a:cxn>
                  <a:cxn ang="0">
                    <a:pos x="27" y="43"/>
                  </a:cxn>
                  <a:cxn ang="0">
                    <a:pos x="9" y="68"/>
                  </a:cxn>
                  <a:cxn ang="0">
                    <a:pos x="447" y="38"/>
                  </a:cxn>
                  <a:cxn ang="0">
                    <a:pos x="477" y="57"/>
                  </a:cxn>
                  <a:cxn ang="0">
                    <a:pos x="71" y="28"/>
                  </a:cxn>
                  <a:cxn ang="0">
                    <a:pos x="52" y="52"/>
                  </a:cxn>
                  <a:cxn ang="0">
                    <a:pos x="403" y="26"/>
                  </a:cxn>
                  <a:cxn ang="0">
                    <a:pos x="433" y="42"/>
                  </a:cxn>
                  <a:cxn ang="0">
                    <a:pos x="116" y="16"/>
                  </a:cxn>
                  <a:cxn ang="0">
                    <a:pos x="95" y="38"/>
                  </a:cxn>
                  <a:cxn ang="0">
                    <a:pos x="358" y="17"/>
                  </a:cxn>
                  <a:cxn ang="0">
                    <a:pos x="389" y="31"/>
                  </a:cxn>
                  <a:cxn ang="0">
                    <a:pos x="161" y="7"/>
                  </a:cxn>
                  <a:cxn ang="0">
                    <a:pos x="140" y="28"/>
                  </a:cxn>
                  <a:cxn ang="0">
                    <a:pos x="313" y="11"/>
                  </a:cxn>
                  <a:cxn ang="0">
                    <a:pos x="344" y="23"/>
                  </a:cxn>
                  <a:cxn ang="0">
                    <a:pos x="207" y="2"/>
                  </a:cxn>
                  <a:cxn ang="0">
                    <a:pos x="185" y="21"/>
                  </a:cxn>
                  <a:cxn ang="0">
                    <a:pos x="267" y="9"/>
                  </a:cxn>
                  <a:cxn ang="0">
                    <a:pos x="299" y="19"/>
                  </a:cxn>
                  <a:cxn ang="0">
                    <a:pos x="253" y="0"/>
                  </a:cxn>
                  <a:cxn ang="0">
                    <a:pos x="231" y="18"/>
                  </a:cxn>
                </a:cxnLst>
                <a:rect l="0" t="0" r="r" b="b"/>
                <a:pathLst>
                  <a:path w="888" h="568">
                    <a:moveTo>
                      <a:pt x="879" y="568"/>
                    </a:moveTo>
                    <a:cubicBezTo>
                      <a:pt x="875" y="568"/>
                      <a:pt x="871" y="565"/>
                      <a:pt x="871" y="560"/>
                    </a:cubicBezTo>
                    <a:cubicBezTo>
                      <a:pt x="870" y="553"/>
                      <a:pt x="869" y="546"/>
                      <a:pt x="868" y="538"/>
                    </a:cubicBezTo>
                    <a:cubicBezTo>
                      <a:pt x="867" y="534"/>
                      <a:pt x="870" y="529"/>
                      <a:pt x="875" y="528"/>
                    </a:cubicBezTo>
                    <a:cubicBezTo>
                      <a:pt x="879" y="528"/>
                      <a:pt x="884" y="531"/>
                      <a:pt x="884" y="535"/>
                    </a:cubicBezTo>
                    <a:cubicBezTo>
                      <a:pt x="886" y="543"/>
                      <a:pt x="887" y="551"/>
                      <a:pt x="888" y="558"/>
                    </a:cubicBezTo>
                    <a:cubicBezTo>
                      <a:pt x="888" y="563"/>
                      <a:pt x="885" y="567"/>
                      <a:pt x="880" y="568"/>
                    </a:cubicBezTo>
                    <a:cubicBezTo>
                      <a:pt x="880" y="568"/>
                      <a:pt x="880" y="568"/>
                      <a:pt x="879" y="568"/>
                    </a:cubicBezTo>
                    <a:close/>
                    <a:moveTo>
                      <a:pt x="872" y="523"/>
                    </a:moveTo>
                    <a:cubicBezTo>
                      <a:pt x="868" y="523"/>
                      <a:pt x="865" y="520"/>
                      <a:pt x="864" y="516"/>
                    </a:cubicBezTo>
                    <a:cubicBezTo>
                      <a:pt x="862" y="509"/>
                      <a:pt x="861" y="501"/>
                      <a:pt x="859" y="494"/>
                    </a:cubicBezTo>
                    <a:cubicBezTo>
                      <a:pt x="858" y="489"/>
                      <a:pt x="861" y="485"/>
                      <a:pt x="865" y="484"/>
                    </a:cubicBezTo>
                    <a:cubicBezTo>
                      <a:pt x="870" y="483"/>
                      <a:pt x="874" y="486"/>
                      <a:pt x="876" y="490"/>
                    </a:cubicBezTo>
                    <a:cubicBezTo>
                      <a:pt x="877" y="498"/>
                      <a:pt x="879" y="505"/>
                      <a:pt x="880" y="513"/>
                    </a:cubicBezTo>
                    <a:cubicBezTo>
                      <a:pt x="881" y="517"/>
                      <a:pt x="878" y="522"/>
                      <a:pt x="874" y="523"/>
                    </a:cubicBezTo>
                    <a:cubicBezTo>
                      <a:pt x="873" y="523"/>
                      <a:pt x="873" y="523"/>
                      <a:pt x="872" y="523"/>
                    </a:cubicBezTo>
                    <a:close/>
                    <a:moveTo>
                      <a:pt x="862" y="478"/>
                    </a:moveTo>
                    <a:cubicBezTo>
                      <a:pt x="858" y="478"/>
                      <a:pt x="854" y="476"/>
                      <a:pt x="853" y="472"/>
                    </a:cubicBezTo>
                    <a:cubicBezTo>
                      <a:pt x="851" y="465"/>
                      <a:pt x="849" y="458"/>
                      <a:pt x="847" y="451"/>
                    </a:cubicBezTo>
                    <a:cubicBezTo>
                      <a:pt x="846" y="446"/>
                      <a:pt x="848" y="441"/>
                      <a:pt x="853" y="440"/>
                    </a:cubicBezTo>
                    <a:cubicBezTo>
                      <a:pt x="857" y="439"/>
                      <a:pt x="862" y="441"/>
                      <a:pt x="863" y="446"/>
                    </a:cubicBezTo>
                    <a:cubicBezTo>
                      <a:pt x="866" y="453"/>
                      <a:pt x="868" y="460"/>
                      <a:pt x="870" y="468"/>
                    </a:cubicBezTo>
                    <a:cubicBezTo>
                      <a:pt x="871" y="472"/>
                      <a:pt x="868" y="477"/>
                      <a:pt x="864" y="478"/>
                    </a:cubicBezTo>
                    <a:cubicBezTo>
                      <a:pt x="863" y="478"/>
                      <a:pt x="862" y="478"/>
                      <a:pt x="862" y="478"/>
                    </a:cubicBezTo>
                    <a:close/>
                    <a:moveTo>
                      <a:pt x="848" y="435"/>
                    </a:moveTo>
                    <a:cubicBezTo>
                      <a:pt x="844" y="435"/>
                      <a:pt x="841" y="433"/>
                      <a:pt x="840" y="429"/>
                    </a:cubicBezTo>
                    <a:cubicBezTo>
                      <a:pt x="837" y="422"/>
                      <a:pt x="835" y="415"/>
                      <a:pt x="832" y="408"/>
                    </a:cubicBezTo>
                    <a:cubicBezTo>
                      <a:pt x="830" y="404"/>
                      <a:pt x="832" y="399"/>
                      <a:pt x="837" y="397"/>
                    </a:cubicBezTo>
                    <a:cubicBezTo>
                      <a:pt x="841" y="396"/>
                      <a:pt x="846" y="398"/>
                      <a:pt x="848" y="402"/>
                    </a:cubicBezTo>
                    <a:cubicBezTo>
                      <a:pt x="851" y="409"/>
                      <a:pt x="853" y="416"/>
                      <a:pt x="856" y="424"/>
                    </a:cubicBezTo>
                    <a:cubicBezTo>
                      <a:pt x="858" y="428"/>
                      <a:pt x="855" y="433"/>
                      <a:pt x="851" y="435"/>
                    </a:cubicBezTo>
                    <a:cubicBezTo>
                      <a:pt x="850" y="435"/>
                      <a:pt x="849" y="435"/>
                      <a:pt x="848" y="435"/>
                    </a:cubicBezTo>
                    <a:close/>
                    <a:moveTo>
                      <a:pt x="831" y="393"/>
                    </a:moveTo>
                    <a:cubicBezTo>
                      <a:pt x="828" y="393"/>
                      <a:pt x="825" y="391"/>
                      <a:pt x="823" y="388"/>
                    </a:cubicBezTo>
                    <a:cubicBezTo>
                      <a:pt x="820" y="381"/>
                      <a:pt x="817" y="374"/>
                      <a:pt x="814" y="367"/>
                    </a:cubicBezTo>
                    <a:cubicBezTo>
                      <a:pt x="812" y="363"/>
                      <a:pt x="814" y="358"/>
                      <a:pt x="818" y="356"/>
                    </a:cubicBezTo>
                    <a:cubicBezTo>
                      <a:pt x="822" y="354"/>
                      <a:pt x="827" y="356"/>
                      <a:pt x="829" y="360"/>
                    </a:cubicBezTo>
                    <a:cubicBezTo>
                      <a:pt x="833" y="367"/>
                      <a:pt x="836" y="374"/>
                      <a:pt x="839" y="381"/>
                    </a:cubicBezTo>
                    <a:cubicBezTo>
                      <a:pt x="841" y="385"/>
                      <a:pt x="839" y="390"/>
                      <a:pt x="835" y="392"/>
                    </a:cubicBezTo>
                    <a:cubicBezTo>
                      <a:pt x="834" y="393"/>
                      <a:pt x="832" y="393"/>
                      <a:pt x="831" y="393"/>
                    </a:cubicBezTo>
                    <a:close/>
                    <a:moveTo>
                      <a:pt x="811" y="352"/>
                    </a:moveTo>
                    <a:cubicBezTo>
                      <a:pt x="808" y="352"/>
                      <a:pt x="805" y="350"/>
                      <a:pt x="804" y="347"/>
                    </a:cubicBezTo>
                    <a:cubicBezTo>
                      <a:pt x="800" y="341"/>
                      <a:pt x="797" y="334"/>
                      <a:pt x="793" y="328"/>
                    </a:cubicBezTo>
                    <a:cubicBezTo>
                      <a:pt x="791" y="324"/>
                      <a:pt x="792" y="318"/>
                      <a:pt x="796" y="316"/>
                    </a:cubicBezTo>
                    <a:cubicBezTo>
                      <a:pt x="800" y="314"/>
                      <a:pt x="805" y="315"/>
                      <a:pt x="808" y="319"/>
                    </a:cubicBezTo>
                    <a:cubicBezTo>
                      <a:pt x="812" y="326"/>
                      <a:pt x="815" y="333"/>
                      <a:pt x="819" y="339"/>
                    </a:cubicBezTo>
                    <a:cubicBezTo>
                      <a:pt x="821" y="343"/>
                      <a:pt x="820" y="349"/>
                      <a:pt x="815" y="351"/>
                    </a:cubicBezTo>
                    <a:cubicBezTo>
                      <a:pt x="814" y="351"/>
                      <a:pt x="813" y="352"/>
                      <a:pt x="811" y="352"/>
                    </a:cubicBezTo>
                    <a:close/>
                    <a:moveTo>
                      <a:pt x="789" y="312"/>
                    </a:moveTo>
                    <a:cubicBezTo>
                      <a:pt x="786" y="312"/>
                      <a:pt x="783" y="311"/>
                      <a:pt x="781" y="308"/>
                    </a:cubicBezTo>
                    <a:cubicBezTo>
                      <a:pt x="778" y="302"/>
                      <a:pt x="773" y="296"/>
                      <a:pt x="769" y="289"/>
                    </a:cubicBezTo>
                    <a:cubicBezTo>
                      <a:pt x="767" y="286"/>
                      <a:pt x="768" y="280"/>
                      <a:pt x="771" y="278"/>
                    </a:cubicBezTo>
                    <a:cubicBezTo>
                      <a:pt x="775" y="275"/>
                      <a:pt x="781" y="276"/>
                      <a:pt x="783" y="280"/>
                    </a:cubicBezTo>
                    <a:cubicBezTo>
                      <a:pt x="788" y="286"/>
                      <a:pt x="792" y="293"/>
                      <a:pt x="796" y="299"/>
                    </a:cubicBezTo>
                    <a:cubicBezTo>
                      <a:pt x="798" y="303"/>
                      <a:pt x="797" y="309"/>
                      <a:pt x="793" y="311"/>
                    </a:cubicBezTo>
                    <a:cubicBezTo>
                      <a:pt x="792" y="312"/>
                      <a:pt x="790" y="312"/>
                      <a:pt x="789" y="312"/>
                    </a:cubicBezTo>
                    <a:close/>
                    <a:moveTo>
                      <a:pt x="763" y="275"/>
                    </a:moveTo>
                    <a:cubicBezTo>
                      <a:pt x="761" y="275"/>
                      <a:pt x="758" y="273"/>
                      <a:pt x="756" y="271"/>
                    </a:cubicBezTo>
                    <a:cubicBezTo>
                      <a:pt x="752" y="265"/>
                      <a:pt x="747" y="259"/>
                      <a:pt x="743" y="253"/>
                    </a:cubicBezTo>
                    <a:cubicBezTo>
                      <a:pt x="740" y="250"/>
                      <a:pt x="740" y="244"/>
                      <a:pt x="744" y="241"/>
                    </a:cubicBezTo>
                    <a:cubicBezTo>
                      <a:pt x="748" y="238"/>
                      <a:pt x="753" y="239"/>
                      <a:pt x="756" y="243"/>
                    </a:cubicBezTo>
                    <a:cubicBezTo>
                      <a:pt x="761" y="249"/>
                      <a:pt x="765" y="255"/>
                      <a:pt x="770" y="261"/>
                    </a:cubicBezTo>
                    <a:cubicBezTo>
                      <a:pt x="773" y="265"/>
                      <a:pt x="772" y="270"/>
                      <a:pt x="768" y="273"/>
                    </a:cubicBezTo>
                    <a:cubicBezTo>
                      <a:pt x="767" y="274"/>
                      <a:pt x="765" y="275"/>
                      <a:pt x="763" y="275"/>
                    </a:cubicBezTo>
                    <a:close/>
                    <a:moveTo>
                      <a:pt x="735" y="239"/>
                    </a:moveTo>
                    <a:cubicBezTo>
                      <a:pt x="733" y="239"/>
                      <a:pt x="730" y="238"/>
                      <a:pt x="728" y="236"/>
                    </a:cubicBezTo>
                    <a:cubicBezTo>
                      <a:pt x="724" y="230"/>
                      <a:pt x="719" y="224"/>
                      <a:pt x="714" y="219"/>
                    </a:cubicBezTo>
                    <a:cubicBezTo>
                      <a:pt x="710" y="215"/>
                      <a:pt x="711" y="210"/>
                      <a:pt x="714" y="207"/>
                    </a:cubicBezTo>
                    <a:cubicBezTo>
                      <a:pt x="718" y="204"/>
                      <a:pt x="723" y="204"/>
                      <a:pt x="726" y="207"/>
                    </a:cubicBezTo>
                    <a:cubicBezTo>
                      <a:pt x="731" y="213"/>
                      <a:pt x="736" y="219"/>
                      <a:pt x="741" y="225"/>
                    </a:cubicBezTo>
                    <a:cubicBezTo>
                      <a:pt x="744" y="228"/>
                      <a:pt x="744" y="234"/>
                      <a:pt x="740" y="237"/>
                    </a:cubicBezTo>
                    <a:cubicBezTo>
                      <a:pt x="739" y="238"/>
                      <a:pt x="737" y="239"/>
                      <a:pt x="735" y="239"/>
                    </a:cubicBezTo>
                    <a:close/>
                    <a:moveTo>
                      <a:pt x="704" y="205"/>
                    </a:moveTo>
                    <a:cubicBezTo>
                      <a:pt x="702" y="205"/>
                      <a:pt x="700" y="204"/>
                      <a:pt x="698" y="203"/>
                    </a:cubicBezTo>
                    <a:cubicBezTo>
                      <a:pt x="693" y="197"/>
                      <a:pt x="688" y="192"/>
                      <a:pt x="682" y="187"/>
                    </a:cubicBezTo>
                    <a:cubicBezTo>
                      <a:pt x="679" y="184"/>
                      <a:pt x="679" y="178"/>
                      <a:pt x="682" y="175"/>
                    </a:cubicBezTo>
                    <a:cubicBezTo>
                      <a:pt x="685" y="171"/>
                      <a:pt x="690" y="171"/>
                      <a:pt x="694" y="174"/>
                    </a:cubicBezTo>
                    <a:cubicBezTo>
                      <a:pt x="699" y="180"/>
                      <a:pt x="705" y="185"/>
                      <a:pt x="710" y="191"/>
                    </a:cubicBezTo>
                    <a:cubicBezTo>
                      <a:pt x="714" y="194"/>
                      <a:pt x="714" y="199"/>
                      <a:pt x="710" y="203"/>
                    </a:cubicBezTo>
                    <a:cubicBezTo>
                      <a:pt x="709" y="204"/>
                      <a:pt x="706" y="205"/>
                      <a:pt x="704" y="205"/>
                    </a:cubicBezTo>
                    <a:close/>
                    <a:moveTo>
                      <a:pt x="671" y="174"/>
                    </a:moveTo>
                    <a:cubicBezTo>
                      <a:pt x="669" y="174"/>
                      <a:pt x="667" y="173"/>
                      <a:pt x="666" y="172"/>
                    </a:cubicBezTo>
                    <a:cubicBezTo>
                      <a:pt x="660" y="167"/>
                      <a:pt x="654" y="162"/>
                      <a:pt x="648" y="157"/>
                    </a:cubicBezTo>
                    <a:cubicBezTo>
                      <a:pt x="645" y="154"/>
                      <a:pt x="644" y="149"/>
                      <a:pt x="647" y="145"/>
                    </a:cubicBezTo>
                    <a:cubicBezTo>
                      <a:pt x="650" y="141"/>
                      <a:pt x="656" y="141"/>
                      <a:pt x="659" y="144"/>
                    </a:cubicBezTo>
                    <a:cubicBezTo>
                      <a:pt x="665" y="149"/>
                      <a:pt x="671" y="154"/>
                      <a:pt x="677" y="159"/>
                    </a:cubicBezTo>
                    <a:cubicBezTo>
                      <a:pt x="680" y="162"/>
                      <a:pt x="681" y="167"/>
                      <a:pt x="678" y="171"/>
                    </a:cubicBezTo>
                    <a:cubicBezTo>
                      <a:pt x="676" y="173"/>
                      <a:pt x="674" y="174"/>
                      <a:pt x="671" y="174"/>
                    </a:cubicBezTo>
                    <a:close/>
                    <a:moveTo>
                      <a:pt x="636" y="145"/>
                    </a:moveTo>
                    <a:cubicBezTo>
                      <a:pt x="634" y="145"/>
                      <a:pt x="632" y="144"/>
                      <a:pt x="631" y="143"/>
                    </a:cubicBezTo>
                    <a:cubicBezTo>
                      <a:pt x="625" y="139"/>
                      <a:pt x="619" y="134"/>
                      <a:pt x="613" y="130"/>
                    </a:cubicBezTo>
                    <a:cubicBezTo>
                      <a:pt x="609" y="127"/>
                      <a:pt x="608" y="122"/>
                      <a:pt x="611" y="118"/>
                    </a:cubicBezTo>
                    <a:cubicBezTo>
                      <a:pt x="613" y="114"/>
                      <a:pt x="619" y="113"/>
                      <a:pt x="622" y="116"/>
                    </a:cubicBezTo>
                    <a:cubicBezTo>
                      <a:pt x="629" y="120"/>
                      <a:pt x="635" y="125"/>
                      <a:pt x="641" y="130"/>
                    </a:cubicBezTo>
                    <a:cubicBezTo>
                      <a:pt x="645" y="132"/>
                      <a:pt x="645" y="138"/>
                      <a:pt x="643" y="141"/>
                    </a:cubicBezTo>
                    <a:cubicBezTo>
                      <a:pt x="641" y="144"/>
                      <a:pt x="638" y="145"/>
                      <a:pt x="636" y="145"/>
                    </a:cubicBezTo>
                    <a:close/>
                    <a:moveTo>
                      <a:pt x="599" y="118"/>
                    </a:moveTo>
                    <a:cubicBezTo>
                      <a:pt x="597" y="118"/>
                      <a:pt x="595" y="118"/>
                      <a:pt x="594" y="117"/>
                    </a:cubicBezTo>
                    <a:cubicBezTo>
                      <a:pt x="588" y="113"/>
                      <a:pt x="581" y="109"/>
                      <a:pt x="575" y="105"/>
                    </a:cubicBezTo>
                    <a:cubicBezTo>
                      <a:pt x="571" y="103"/>
                      <a:pt x="570" y="98"/>
                      <a:pt x="572" y="93"/>
                    </a:cubicBezTo>
                    <a:cubicBezTo>
                      <a:pt x="574" y="89"/>
                      <a:pt x="580" y="88"/>
                      <a:pt x="584" y="91"/>
                    </a:cubicBezTo>
                    <a:cubicBezTo>
                      <a:pt x="590" y="95"/>
                      <a:pt x="597" y="99"/>
                      <a:pt x="603" y="103"/>
                    </a:cubicBezTo>
                    <a:cubicBezTo>
                      <a:pt x="607" y="105"/>
                      <a:pt x="608" y="111"/>
                      <a:pt x="606" y="115"/>
                    </a:cubicBezTo>
                    <a:cubicBezTo>
                      <a:pt x="604" y="117"/>
                      <a:pt x="601" y="118"/>
                      <a:pt x="599" y="118"/>
                    </a:cubicBezTo>
                    <a:close/>
                    <a:moveTo>
                      <a:pt x="559" y="95"/>
                    </a:moveTo>
                    <a:cubicBezTo>
                      <a:pt x="558" y="95"/>
                      <a:pt x="557" y="95"/>
                      <a:pt x="555" y="94"/>
                    </a:cubicBezTo>
                    <a:cubicBezTo>
                      <a:pt x="549" y="90"/>
                      <a:pt x="542" y="87"/>
                      <a:pt x="535" y="83"/>
                    </a:cubicBezTo>
                    <a:cubicBezTo>
                      <a:pt x="531" y="81"/>
                      <a:pt x="530" y="76"/>
                      <a:pt x="532" y="72"/>
                    </a:cubicBezTo>
                    <a:cubicBezTo>
                      <a:pt x="534" y="68"/>
                      <a:pt x="539" y="66"/>
                      <a:pt x="543" y="68"/>
                    </a:cubicBezTo>
                    <a:cubicBezTo>
                      <a:pt x="550" y="72"/>
                      <a:pt x="557" y="75"/>
                      <a:pt x="564" y="79"/>
                    </a:cubicBezTo>
                    <a:cubicBezTo>
                      <a:pt x="568" y="81"/>
                      <a:pt x="569" y="86"/>
                      <a:pt x="567" y="91"/>
                    </a:cubicBezTo>
                    <a:cubicBezTo>
                      <a:pt x="565" y="93"/>
                      <a:pt x="562" y="95"/>
                      <a:pt x="559" y="95"/>
                    </a:cubicBezTo>
                    <a:close/>
                    <a:moveTo>
                      <a:pt x="519" y="74"/>
                    </a:moveTo>
                    <a:cubicBezTo>
                      <a:pt x="517" y="74"/>
                      <a:pt x="516" y="74"/>
                      <a:pt x="515" y="74"/>
                    </a:cubicBezTo>
                    <a:cubicBezTo>
                      <a:pt x="508" y="70"/>
                      <a:pt x="501" y="67"/>
                      <a:pt x="494" y="65"/>
                    </a:cubicBezTo>
                    <a:cubicBezTo>
                      <a:pt x="490" y="63"/>
                      <a:pt x="488" y="58"/>
                      <a:pt x="490" y="53"/>
                    </a:cubicBezTo>
                    <a:cubicBezTo>
                      <a:pt x="492" y="49"/>
                      <a:pt x="497" y="47"/>
                      <a:pt x="501" y="49"/>
                    </a:cubicBezTo>
                    <a:cubicBezTo>
                      <a:pt x="508" y="52"/>
                      <a:pt x="515" y="55"/>
                      <a:pt x="522" y="58"/>
                    </a:cubicBezTo>
                    <a:cubicBezTo>
                      <a:pt x="527" y="60"/>
                      <a:pt x="528" y="65"/>
                      <a:pt x="526" y="69"/>
                    </a:cubicBezTo>
                    <a:cubicBezTo>
                      <a:pt x="525" y="73"/>
                      <a:pt x="522" y="74"/>
                      <a:pt x="519" y="74"/>
                    </a:cubicBezTo>
                    <a:close/>
                    <a:moveTo>
                      <a:pt x="9" y="68"/>
                    </a:moveTo>
                    <a:cubicBezTo>
                      <a:pt x="6" y="68"/>
                      <a:pt x="3" y="66"/>
                      <a:pt x="1" y="63"/>
                    </a:cubicBezTo>
                    <a:cubicBezTo>
                      <a:pt x="0" y="59"/>
                      <a:pt x="2" y="54"/>
                      <a:pt x="6" y="52"/>
                    </a:cubicBezTo>
                    <a:cubicBezTo>
                      <a:pt x="13" y="49"/>
                      <a:pt x="20" y="46"/>
                      <a:pt x="27" y="43"/>
                    </a:cubicBezTo>
                    <a:cubicBezTo>
                      <a:pt x="32" y="41"/>
                      <a:pt x="37" y="44"/>
                      <a:pt x="38" y="48"/>
                    </a:cubicBezTo>
                    <a:cubicBezTo>
                      <a:pt x="40" y="52"/>
                      <a:pt x="38" y="57"/>
                      <a:pt x="33" y="59"/>
                    </a:cubicBezTo>
                    <a:cubicBezTo>
                      <a:pt x="26" y="62"/>
                      <a:pt x="19" y="64"/>
                      <a:pt x="13" y="67"/>
                    </a:cubicBezTo>
                    <a:cubicBezTo>
                      <a:pt x="12" y="68"/>
                      <a:pt x="10" y="68"/>
                      <a:pt x="9" y="68"/>
                    </a:cubicBezTo>
                    <a:close/>
                    <a:moveTo>
                      <a:pt x="477" y="57"/>
                    </a:moveTo>
                    <a:cubicBezTo>
                      <a:pt x="476" y="57"/>
                      <a:pt x="475" y="57"/>
                      <a:pt x="474" y="56"/>
                    </a:cubicBezTo>
                    <a:cubicBezTo>
                      <a:pt x="467" y="54"/>
                      <a:pt x="459" y="51"/>
                      <a:pt x="452" y="49"/>
                    </a:cubicBezTo>
                    <a:cubicBezTo>
                      <a:pt x="448" y="47"/>
                      <a:pt x="445" y="42"/>
                      <a:pt x="447" y="38"/>
                    </a:cubicBezTo>
                    <a:cubicBezTo>
                      <a:pt x="448" y="33"/>
                      <a:pt x="453" y="31"/>
                      <a:pt x="458" y="33"/>
                    </a:cubicBezTo>
                    <a:cubicBezTo>
                      <a:pt x="465" y="35"/>
                      <a:pt x="472" y="38"/>
                      <a:pt x="479" y="40"/>
                    </a:cubicBezTo>
                    <a:cubicBezTo>
                      <a:pt x="484" y="42"/>
                      <a:pt x="486" y="47"/>
                      <a:pt x="484" y="51"/>
                    </a:cubicBezTo>
                    <a:cubicBezTo>
                      <a:pt x="483" y="55"/>
                      <a:pt x="480" y="57"/>
                      <a:pt x="477" y="57"/>
                    </a:cubicBezTo>
                    <a:close/>
                    <a:moveTo>
                      <a:pt x="52" y="52"/>
                    </a:moveTo>
                    <a:cubicBezTo>
                      <a:pt x="48" y="52"/>
                      <a:pt x="45" y="49"/>
                      <a:pt x="44" y="46"/>
                    </a:cubicBezTo>
                    <a:cubicBezTo>
                      <a:pt x="42" y="41"/>
                      <a:pt x="45" y="37"/>
                      <a:pt x="49" y="35"/>
                    </a:cubicBezTo>
                    <a:cubicBezTo>
                      <a:pt x="56" y="33"/>
                      <a:pt x="64" y="30"/>
                      <a:pt x="71" y="28"/>
                    </a:cubicBezTo>
                    <a:cubicBezTo>
                      <a:pt x="75" y="27"/>
                      <a:pt x="80" y="29"/>
                      <a:pt x="82" y="34"/>
                    </a:cubicBezTo>
                    <a:cubicBezTo>
                      <a:pt x="83" y="38"/>
                      <a:pt x="80" y="43"/>
                      <a:pt x="76" y="44"/>
                    </a:cubicBezTo>
                    <a:cubicBezTo>
                      <a:pt x="69" y="46"/>
                      <a:pt x="62" y="49"/>
                      <a:pt x="55" y="51"/>
                    </a:cubicBezTo>
                    <a:cubicBezTo>
                      <a:pt x="54" y="51"/>
                      <a:pt x="53" y="52"/>
                      <a:pt x="52" y="52"/>
                    </a:cubicBezTo>
                    <a:close/>
                    <a:moveTo>
                      <a:pt x="433" y="42"/>
                    </a:moveTo>
                    <a:cubicBezTo>
                      <a:pt x="432" y="42"/>
                      <a:pt x="432" y="42"/>
                      <a:pt x="431" y="42"/>
                    </a:cubicBezTo>
                    <a:cubicBezTo>
                      <a:pt x="424" y="40"/>
                      <a:pt x="416" y="38"/>
                      <a:pt x="409" y="36"/>
                    </a:cubicBezTo>
                    <a:cubicBezTo>
                      <a:pt x="405" y="35"/>
                      <a:pt x="402" y="30"/>
                      <a:pt x="403" y="26"/>
                    </a:cubicBezTo>
                    <a:cubicBezTo>
                      <a:pt x="404" y="21"/>
                      <a:pt x="409" y="18"/>
                      <a:pt x="413" y="20"/>
                    </a:cubicBezTo>
                    <a:cubicBezTo>
                      <a:pt x="421" y="21"/>
                      <a:pt x="428" y="24"/>
                      <a:pt x="436" y="26"/>
                    </a:cubicBezTo>
                    <a:cubicBezTo>
                      <a:pt x="440" y="27"/>
                      <a:pt x="443" y="32"/>
                      <a:pt x="441" y="36"/>
                    </a:cubicBezTo>
                    <a:cubicBezTo>
                      <a:pt x="440" y="40"/>
                      <a:pt x="437" y="42"/>
                      <a:pt x="433" y="42"/>
                    </a:cubicBezTo>
                    <a:close/>
                    <a:moveTo>
                      <a:pt x="95" y="38"/>
                    </a:moveTo>
                    <a:cubicBezTo>
                      <a:pt x="92" y="38"/>
                      <a:pt x="88" y="36"/>
                      <a:pt x="87" y="32"/>
                    </a:cubicBezTo>
                    <a:cubicBezTo>
                      <a:pt x="86" y="27"/>
                      <a:pt x="89" y="23"/>
                      <a:pt x="93" y="22"/>
                    </a:cubicBezTo>
                    <a:cubicBezTo>
                      <a:pt x="101" y="20"/>
                      <a:pt x="108" y="18"/>
                      <a:pt x="116" y="16"/>
                    </a:cubicBezTo>
                    <a:cubicBezTo>
                      <a:pt x="120" y="15"/>
                      <a:pt x="125" y="18"/>
                      <a:pt x="126" y="22"/>
                    </a:cubicBezTo>
                    <a:cubicBezTo>
                      <a:pt x="127" y="27"/>
                      <a:pt x="124" y="32"/>
                      <a:pt x="119" y="33"/>
                    </a:cubicBezTo>
                    <a:cubicBezTo>
                      <a:pt x="112" y="34"/>
                      <a:pt x="105" y="36"/>
                      <a:pt x="98" y="38"/>
                    </a:cubicBezTo>
                    <a:cubicBezTo>
                      <a:pt x="97" y="38"/>
                      <a:pt x="96" y="38"/>
                      <a:pt x="95" y="38"/>
                    </a:cubicBezTo>
                    <a:close/>
                    <a:moveTo>
                      <a:pt x="389" y="31"/>
                    </a:moveTo>
                    <a:cubicBezTo>
                      <a:pt x="388" y="31"/>
                      <a:pt x="388" y="31"/>
                      <a:pt x="387" y="31"/>
                    </a:cubicBezTo>
                    <a:cubicBezTo>
                      <a:pt x="380" y="29"/>
                      <a:pt x="372" y="28"/>
                      <a:pt x="365" y="27"/>
                    </a:cubicBezTo>
                    <a:cubicBezTo>
                      <a:pt x="360" y="26"/>
                      <a:pt x="357" y="21"/>
                      <a:pt x="358" y="17"/>
                    </a:cubicBezTo>
                    <a:cubicBezTo>
                      <a:pt x="359" y="12"/>
                      <a:pt x="363" y="9"/>
                      <a:pt x="368" y="10"/>
                    </a:cubicBezTo>
                    <a:cubicBezTo>
                      <a:pt x="376" y="11"/>
                      <a:pt x="383" y="13"/>
                      <a:pt x="391" y="14"/>
                    </a:cubicBezTo>
                    <a:cubicBezTo>
                      <a:pt x="395" y="15"/>
                      <a:pt x="398" y="20"/>
                      <a:pt x="397" y="24"/>
                    </a:cubicBezTo>
                    <a:cubicBezTo>
                      <a:pt x="396" y="28"/>
                      <a:pt x="393" y="31"/>
                      <a:pt x="389" y="31"/>
                    </a:cubicBezTo>
                    <a:close/>
                    <a:moveTo>
                      <a:pt x="140" y="28"/>
                    </a:moveTo>
                    <a:cubicBezTo>
                      <a:pt x="136" y="28"/>
                      <a:pt x="132" y="25"/>
                      <a:pt x="131" y="21"/>
                    </a:cubicBezTo>
                    <a:cubicBezTo>
                      <a:pt x="131" y="17"/>
                      <a:pt x="134" y="12"/>
                      <a:pt x="138" y="11"/>
                    </a:cubicBezTo>
                    <a:cubicBezTo>
                      <a:pt x="146" y="10"/>
                      <a:pt x="153" y="9"/>
                      <a:pt x="161" y="7"/>
                    </a:cubicBezTo>
                    <a:cubicBezTo>
                      <a:pt x="166" y="7"/>
                      <a:pt x="170" y="10"/>
                      <a:pt x="171" y="14"/>
                    </a:cubicBezTo>
                    <a:cubicBezTo>
                      <a:pt x="171" y="19"/>
                      <a:pt x="168" y="23"/>
                      <a:pt x="164" y="24"/>
                    </a:cubicBezTo>
                    <a:cubicBezTo>
                      <a:pt x="156" y="25"/>
                      <a:pt x="149" y="27"/>
                      <a:pt x="141" y="28"/>
                    </a:cubicBezTo>
                    <a:cubicBezTo>
                      <a:pt x="141" y="28"/>
                      <a:pt x="140" y="28"/>
                      <a:pt x="140" y="28"/>
                    </a:cubicBezTo>
                    <a:close/>
                    <a:moveTo>
                      <a:pt x="344" y="23"/>
                    </a:moveTo>
                    <a:cubicBezTo>
                      <a:pt x="344" y="23"/>
                      <a:pt x="343" y="23"/>
                      <a:pt x="343" y="23"/>
                    </a:cubicBezTo>
                    <a:cubicBezTo>
                      <a:pt x="336" y="22"/>
                      <a:pt x="328" y="21"/>
                      <a:pt x="321" y="20"/>
                    </a:cubicBezTo>
                    <a:cubicBezTo>
                      <a:pt x="316" y="20"/>
                      <a:pt x="313" y="16"/>
                      <a:pt x="313" y="11"/>
                    </a:cubicBezTo>
                    <a:cubicBezTo>
                      <a:pt x="313" y="6"/>
                      <a:pt x="318" y="3"/>
                      <a:pt x="322" y="4"/>
                    </a:cubicBezTo>
                    <a:cubicBezTo>
                      <a:pt x="330" y="4"/>
                      <a:pt x="338" y="5"/>
                      <a:pt x="345" y="6"/>
                    </a:cubicBezTo>
                    <a:cubicBezTo>
                      <a:pt x="350" y="7"/>
                      <a:pt x="353" y="11"/>
                      <a:pt x="353" y="16"/>
                    </a:cubicBezTo>
                    <a:cubicBezTo>
                      <a:pt x="352" y="20"/>
                      <a:pt x="348" y="23"/>
                      <a:pt x="344" y="23"/>
                    </a:cubicBezTo>
                    <a:close/>
                    <a:moveTo>
                      <a:pt x="185" y="21"/>
                    </a:moveTo>
                    <a:cubicBezTo>
                      <a:pt x="181" y="21"/>
                      <a:pt x="177" y="18"/>
                      <a:pt x="176" y="14"/>
                    </a:cubicBezTo>
                    <a:cubicBezTo>
                      <a:pt x="176" y="9"/>
                      <a:pt x="179" y="5"/>
                      <a:pt x="184" y="4"/>
                    </a:cubicBezTo>
                    <a:cubicBezTo>
                      <a:pt x="192" y="3"/>
                      <a:pt x="199" y="3"/>
                      <a:pt x="207" y="2"/>
                    </a:cubicBezTo>
                    <a:cubicBezTo>
                      <a:pt x="212" y="2"/>
                      <a:pt x="216" y="5"/>
                      <a:pt x="216" y="10"/>
                    </a:cubicBezTo>
                    <a:cubicBezTo>
                      <a:pt x="216" y="15"/>
                      <a:pt x="213" y="19"/>
                      <a:pt x="208" y="19"/>
                    </a:cubicBezTo>
                    <a:cubicBezTo>
                      <a:pt x="201" y="20"/>
                      <a:pt x="193" y="20"/>
                      <a:pt x="186" y="21"/>
                    </a:cubicBezTo>
                    <a:cubicBezTo>
                      <a:pt x="186" y="21"/>
                      <a:pt x="185" y="21"/>
                      <a:pt x="185" y="21"/>
                    </a:cubicBezTo>
                    <a:close/>
                    <a:moveTo>
                      <a:pt x="299" y="19"/>
                    </a:moveTo>
                    <a:cubicBezTo>
                      <a:pt x="299" y="19"/>
                      <a:pt x="298" y="19"/>
                      <a:pt x="298" y="19"/>
                    </a:cubicBezTo>
                    <a:cubicBezTo>
                      <a:pt x="291" y="18"/>
                      <a:pt x="283" y="18"/>
                      <a:pt x="276" y="17"/>
                    </a:cubicBezTo>
                    <a:cubicBezTo>
                      <a:pt x="271" y="17"/>
                      <a:pt x="267" y="13"/>
                      <a:pt x="267" y="9"/>
                    </a:cubicBezTo>
                    <a:cubicBezTo>
                      <a:pt x="268" y="4"/>
                      <a:pt x="271" y="0"/>
                      <a:pt x="276" y="0"/>
                    </a:cubicBezTo>
                    <a:cubicBezTo>
                      <a:pt x="284" y="1"/>
                      <a:pt x="292" y="1"/>
                      <a:pt x="299" y="2"/>
                    </a:cubicBezTo>
                    <a:cubicBezTo>
                      <a:pt x="304" y="2"/>
                      <a:pt x="308" y="6"/>
                      <a:pt x="307" y="11"/>
                    </a:cubicBezTo>
                    <a:cubicBezTo>
                      <a:pt x="307" y="15"/>
                      <a:pt x="303" y="19"/>
                      <a:pt x="299" y="19"/>
                    </a:cubicBezTo>
                    <a:close/>
                    <a:moveTo>
                      <a:pt x="230" y="18"/>
                    </a:moveTo>
                    <a:cubicBezTo>
                      <a:pt x="226" y="18"/>
                      <a:pt x="222" y="14"/>
                      <a:pt x="222" y="10"/>
                    </a:cubicBezTo>
                    <a:cubicBezTo>
                      <a:pt x="222" y="5"/>
                      <a:pt x="225" y="1"/>
                      <a:pt x="230" y="1"/>
                    </a:cubicBezTo>
                    <a:cubicBezTo>
                      <a:pt x="238" y="0"/>
                      <a:pt x="245" y="0"/>
                      <a:pt x="253" y="0"/>
                    </a:cubicBezTo>
                    <a:cubicBezTo>
                      <a:pt x="253" y="0"/>
                      <a:pt x="253" y="0"/>
                      <a:pt x="253" y="0"/>
                    </a:cubicBezTo>
                    <a:cubicBezTo>
                      <a:pt x="258" y="0"/>
                      <a:pt x="262" y="4"/>
                      <a:pt x="262" y="9"/>
                    </a:cubicBezTo>
                    <a:cubicBezTo>
                      <a:pt x="262" y="13"/>
                      <a:pt x="258" y="17"/>
                      <a:pt x="253" y="17"/>
                    </a:cubicBezTo>
                    <a:cubicBezTo>
                      <a:pt x="246" y="17"/>
                      <a:pt x="238" y="17"/>
                      <a:pt x="231" y="18"/>
                    </a:cubicBezTo>
                    <a:cubicBezTo>
                      <a:pt x="231" y="18"/>
                      <a:pt x="230" y="18"/>
                      <a:pt x="230" y="18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4" name="íśļíḑé">
                <a:extLst>
                  <a:ext uri="{FF2B5EF4-FFF2-40B4-BE49-F238E27FC236}">
                    <a16:creationId xmlns:a16="http://schemas.microsoft.com/office/drawing/2014/main" id="{3082E35A-A458-495D-B07A-1B190AA6476A}"/>
                  </a:ext>
                </a:extLst>
              </p:cNvPr>
              <p:cNvSpPr/>
              <p:nvPr/>
            </p:nvSpPr>
            <p:spPr bwMode="auto">
              <a:xfrm>
                <a:off x="4450" y="1177"/>
                <a:ext cx="21" cy="33"/>
              </a:xfrm>
              <a:custGeom>
                <a:avLst/>
                <a:gdLst/>
                <a:ahLst/>
                <a:cxnLst>
                  <a:cxn ang="0">
                    <a:pos x="10" y="28"/>
                  </a:cxn>
                  <a:cxn ang="0">
                    <a:pos x="1" y="20"/>
                  </a:cxn>
                  <a:cxn ang="0">
                    <a:pos x="0" y="9"/>
                  </a:cxn>
                  <a:cxn ang="0">
                    <a:pos x="8" y="0"/>
                  </a:cxn>
                  <a:cxn ang="0">
                    <a:pos x="17" y="8"/>
                  </a:cxn>
                  <a:cxn ang="0">
                    <a:pos x="18" y="19"/>
                  </a:cxn>
                  <a:cxn ang="0">
                    <a:pos x="10" y="28"/>
                  </a:cxn>
                  <a:cxn ang="0">
                    <a:pos x="10" y="28"/>
                  </a:cxn>
                </a:cxnLst>
                <a:rect l="0" t="0" r="r" b="b"/>
                <a:pathLst>
                  <a:path w="18" h="28">
                    <a:moveTo>
                      <a:pt x="10" y="28"/>
                    </a:moveTo>
                    <a:cubicBezTo>
                      <a:pt x="5" y="28"/>
                      <a:pt x="1" y="25"/>
                      <a:pt x="1" y="20"/>
                    </a:cubicBezTo>
                    <a:cubicBezTo>
                      <a:pt x="1" y="17"/>
                      <a:pt x="0" y="13"/>
                      <a:pt x="0" y="9"/>
                    </a:cubicBezTo>
                    <a:cubicBezTo>
                      <a:pt x="0" y="5"/>
                      <a:pt x="3" y="0"/>
                      <a:pt x="8" y="0"/>
                    </a:cubicBezTo>
                    <a:cubicBezTo>
                      <a:pt x="13" y="0"/>
                      <a:pt x="17" y="3"/>
                      <a:pt x="17" y="8"/>
                    </a:cubicBezTo>
                    <a:cubicBezTo>
                      <a:pt x="17" y="12"/>
                      <a:pt x="18" y="15"/>
                      <a:pt x="18" y="19"/>
                    </a:cubicBezTo>
                    <a:cubicBezTo>
                      <a:pt x="18" y="24"/>
                      <a:pt x="15" y="28"/>
                      <a:pt x="10" y="28"/>
                    </a:cubicBezTo>
                    <a:cubicBezTo>
                      <a:pt x="10" y="28"/>
                      <a:pt x="10" y="28"/>
                      <a:pt x="10" y="28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5" name="ïṧ1îďé">
                <a:extLst>
                  <a:ext uri="{FF2B5EF4-FFF2-40B4-BE49-F238E27FC236}">
                    <a16:creationId xmlns:a16="http://schemas.microsoft.com/office/drawing/2014/main" id="{B94AA7CF-6B84-48DC-9B28-640DD8D1875F}"/>
                  </a:ext>
                </a:extLst>
              </p:cNvPr>
              <p:cNvSpPr/>
              <p:nvPr/>
            </p:nvSpPr>
            <p:spPr bwMode="auto">
              <a:xfrm>
                <a:off x="4409" y="1184"/>
                <a:ext cx="102" cy="9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54" y="90"/>
                  </a:cxn>
                  <a:cxn ang="0">
                    <a:pos x="102" y="0"/>
                  </a:cxn>
                  <a:cxn ang="0">
                    <a:pos x="0" y="4"/>
                  </a:cxn>
                </a:cxnLst>
                <a:rect l="0" t="0" r="r" b="b"/>
                <a:pathLst>
                  <a:path w="102" h="90">
                    <a:moveTo>
                      <a:pt x="0" y="4"/>
                    </a:moveTo>
                    <a:lnTo>
                      <a:pt x="54" y="90"/>
                    </a:lnTo>
                    <a:lnTo>
                      <a:pt x="10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6" name="ïṩļïḋè">
                <a:extLst>
                  <a:ext uri="{FF2B5EF4-FFF2-40B4-BE49-F238E27FC236}">
                    <a16:creationId xmlns:a16="http://schemas.microsoft.com/office/drawing/2014/main" id="{E79DE53A-E58D-421E-A9BB-3ED5A9E8DD9D}"/>
                  </a:ext>
                </a:extLst>
              </p:cNvPr>
              <p:cNvSpPr/>
              <p:nvPr/>
            </p:nvSpPr>
            <p:spPr bwMode="auto">
              <a:xfrm>
                <a:off x="596" y="1805"/>
                <a:ext cx="30" cy="35"/>
              </a:xfrm>
              <a:custGeom>
                <a:avLst/>
                <a:gdLst/>
                <a:ahLst/>
                <a:cxnLst>
                  <a:cxn ang="0">
                    <a:pos x="15" y="29"/>
                  </a:cxn>
                  <a:cxn ang="0">
                    <a:pos x="7" y="24"/>
                  </a:cxn>
                  <a:cxn ang="0">
                    <a:pos x="2" y="14"/>
                  </a:cxn>
                  <a:cxn ang="0">
                    <a:pos x="7" y="2"/>
                  </a:cxn>
                  <a:cxn ang="0">
                    <a:pos x="18" y="7"/>
                  </a:cxn>
                  <a:cxn ang="0">
                    <a:pos x="23" y="17"/>
                  </a:cxn>
                  <a:cxn ang="0">
                    <a:pos x="19" y="28"/>
                  </a:cxn>
                  <a:cxn ang="0">
                    <a:pos x="15" y="29"/>
                  </a:cxn>
                </a:cxnLst>
                <a:rect l="0" t="0" r="r" b="b"/>
                <a:pathLst>
                  <a:path w="25" h="29">
                    <a:moveTo>
                      <a:pt x="15" y="29"/>
                    </a:moveTo>
                    <a:cubicBezTo>
                      <a:pt x="12" y="29"/>
                      <a:pt x="9" y="27"/>
                      <a:pt x="7" y="24"/>
                    </a:cubicBezTo>
                    <a:cubicBezTo>
                      <a:pt x="6" y="21"/>
                      <a:pt x="4" y="17"/>
                      <a:pt x="2" y="14"/>
                    </a:cubicBezTo>
                    <a:cubicBezTo>
                      <a:pt x="0" y="10"/>
                      <a:pt x="2" y="4"/>
                      <a:pt x="7" y="2"/>
                    </a:cubicBezTo>
                    <a:cubicBezTo>
                      <a:pt x="11" y="0"/>
                      <a:pt x="16" y="2"/>
                      <a:pt x="18" y="7"/>
                    </a:cubicBezTo>
                    <a:cubicBezTo>
                      <a:pt x="19" y="10"/>
                      <a:pt x="21" y="13"/>
                      <a:pt x="23" y="17"/>
                    </a:cubicBezTo>
                    <a:cubicBezTo>
                      <a:pt x="25" y="21"/>
                      <a:pt x="23" y="26"/>
                      <a:pt x="19" y="28"/>
                    </a:cubicBezTo>
                    <a:cubicBezTo>
                      <a:pt x="18" y="29"/>
                      <a:pt x="16" y="29"/>
                      <a:pt x="15" y="29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7" name="í$líḓè">
                <a:extLst>
                  <a:ext uri="{FF2B5EF4-FFF2-40B4-BE49-F238E27FC236}">
                    <a16:creationId xmlns:a16="http://schemas.microsoft.com/office/drawing/2014/main" id="{58CAA7DF-A398-4BBD-8F38-544EBC35C538}"/>
                  </a:ext>
                </a:extLst>
              </p:cNvPr>
              <p:cNvSpPr/>
              <p:nvPr/>
            </p:nvSpPr>
            <p:spPr bwMode="auto">
              <a:xfrm>
                <a:off x="548" y="1052"/>
                <a:ext cx="460" cy="751"/>
              </a:xfrm>
              <a:custGeom>
                <a:avLst/>
                <a:gdLst/>
                <a:ahLst/>
                <a:cxnLst>
                  <a:cxn ang="0">
                    <a:pos x="25" y="599"/>
                  </a:cxn>
                  <a:cxn ang="0">
                    <a:pos x="49" y="614"/>
                  </a:cxn>
                  <a:cxn ang="0">
                    <a:pos x="26" y="583"/>
                  </a:cxn>
                  <a:cxn ang="0">
                    <a:pos x="19" y="544"/>
                  </a:cxn>
                  <a:cxn ang="0">
                    <a:pos x="29" y="583"/>
                  </a:cxn>
                  <a:cxn ang="0">
                    <a:pos x="7" y="532"/>
                  </a:cxn>
                  <a:cxn ang="0">
                    <a:pos x="21" y="507"/>
                  </a:cxn>
                  <a:cxn ang="0">
                    <a:pos x="16" y="539"/>
                  </a:cxn>
                  <a:cxn ang="0">
                    <a:pos x="0" y="463"/>
                  </a:cxn>
                  <a:cxn ang="0">
                    <a:pos x="18" y="485"/>
                  </a:cxn>
                  <a:cxn ang="0">
                    <a:pos x="9" y="449"/>
                  </a:cxn>
                  <a:cxn ang="0">
                    <a:pos x="0" y="436"/>
                  </a:cxn>
                  <a:cxn ang="0">
                    <a:pos x="18" y="418"/>
                  </a:cxn>
                  <a:cxn ang="0">
                    <a:pos x="9" y="449"/>
                  </a:cxn>
                  <a:cxn ang="0">
                    <a:pos x="3" y="394"/>
                  </a:cxn>
                  <a:cxn ang="0">
                    <a:pos x="23" y="374"/>
                  </a:cxn>
                  <a:cxn ang="0">
                    <a:pos x="19" y="359"/>
                  </a:cxn>
                  <a:cxn ang="0">
                    <a:pos x="17" y="326"/>
                  </a:cxn>
                  <a:cxn ang="0">
                    <a:pos x="28" y="352"/>
                  </a:cxn>
                  <a:cxn ang="0">
                    <a:pos x="29" y="315"/>
                  </a:cxn>
                  <a:cxn ang="0">
                    <a:pos x="42" y="278"/>
                  </a:cxn>
                  <a:cxn ang="0">
                    <a:pos x="32" y="315"/>
                  </a:cxn>
                  <a:cxn ang="0">
                    <a:pos x="40" y="261"/>
                  </a:cxn>
                  <a:cxn ang="0">
                    <a:pos x="66" y="248"/>
                  </a:cxn>
                  <a:cxn ang="0">
                    <a:pos x="69" y="233"/>
                  </a:cxn>
                  <a:cxn ang="0">
                    <a:pos x="74" y="200"/>
                  </a:cxn>
                  <a:cxn ang="0">
                    <a:pos x="76" y="229"/>
                  </a:cxn>
                  <a:cxn ang="0">
                    <a:pos x="89" y="193"/>
                  </a:cxn>
                  <a:cxn ang="0">
                    <a:pos x="113" y="162"/>
                  </a:cxn>
                  <a:cxn ang="0">
                    <a:pos x="94" y="195"/>
                  </a:cxn>
                  <a:cxn ang="0">
                    <a:pos x="116" y="145"/>
                  </a:cxn>
                  <a:cxn ang="0">
                    <a:pos x="144" y="140"/>
                  </a:cxn>
                  <a:cxn ang="0">
                    <a:pos x="154" y="127"/>
                  </a:cxn>
                  <a:cxn ang="0">
                    <a:pos x="166" y="97"/>
                  </a:cxn>
                  <a:cxn ang="0">
                    <a:pos x="160" y="125"/>
                  </a:cxn>
                  <a:cxn ang="0">
                    <a:pos x="182" y="95"/>
                  </a:cxn>
                  <a:cxn ang="0">
                    <a:pos x="214" y="72"/>
                  </a:cxn>
                  <a:cxn ang="0">
                    <a:pos x="189" y="98"/>
                  </a:cxn>
                  <a:cxn ang="0">
                    <a:pos x="222" y="57"/>
                  </a:cxn>
                  <a:cxn ang="0">
                    <a:pos x="250" y="61"/>
                  </a:cxn>
                  <a:cxn ang="0">
                    <a:pos x="266" y="52"/>
                  </a:cxn>
                  <a:cxn ang="0">
                    <a:pos x="284" y="26"/>
                  </a:cxn>
                  <a:cxn ang="0">
                    <a:pos x="270" y="51"/>
                  </a:cxn>
                  <a:cxn ang="0">
                    <a:pos x="300" y="29"/>
                  </a:cxn>
                  <a:cxn ang="0">
                    <a:pos x="338" y="17"/>
                  </a:cxn>
                  <a:cxn ang="0">
                    <a:pos x="308" y="35"/>
                  </a:cxn>
                  <a:cxn ang="0">
                    <a:pos x="350" y="5"/>
                  </a:cxn>
                  <a:cxn ang="0">
                    <a:pos x="375" y="17"/>
                  </a:cxn>
                </a:cxnLst>
                <a:rect l="0" t="0" r="r" b="b"/>
                <a:pathLst>
                  <a:path w="383" h="626">
                    <a:moveTo>
                      <a:pt x="41" y="626"/>
                    </a:moveTo>
                    <a:cubicBezTo>
                      <a:pt x="38" y="626"/>
                      <a:pt x="35" y="624"/>
                      <a:pt x="33" y="621"/>
                    </a:cubicBezTo>
                    <a:cubicBezTo>
                      <a:pt x="30" y="613"/>
                      <a:pt x="28" y="606"/>
                      <a:pt x="25" y="599"/>
                    </a:cubicBezTo>
                    <a:cubicBezTo>
                      <a:pt x="24" y="595"/>
                      <a:pt x="26" y="590"/>
                      <a:pt x="30" y="588"/>
                    </a:cubicBezTo>
                    <a:cubicBezTo>
                      <a:pt x="35" y="587"/>
                      <a:pt x="40" y="589"/>
                      <a:pt x="41" y="593"/>
                    </a:cubicBezTo>
                    <a:cubicBezTo>
                      <a:pt x="44" y="600"/>
                      <a:pt x="46" y="607"/>
                      <a:pt x="49" y="614"/>
                    </a:cubicBezTo>
                    <a:cubicBezTo>
                      <a:pt x="51" y="619"/>
                      <a:pt x="49" y="624"/>
                      <a:pt x="44" y="625"/>
                    </a:cubicBezTo>
                    <a:cubicBezTo>
                      <a:pt x="43" y="626"/>
                      <a:pt x="42" y="626"/>
                      <a:pt x="41" y="626"/>
                    </a:cubicBezTo>
                    <a:close/>
                    <a:moveTo>
                      <a:pt x="26" y="583"/>
                    </a:moveTo>
                    <a:cubicBezTo>
                      <a:pt x="23" y="583"/>
                      <a:pt x="19" y="581"/>
                      <a:pt x="18" y="577"/>
                    </a:cubicBezTo>
                    <a:cubicBezTo>
                      <a:pt x="16" y="570"/>
                      <a:pt x="14" y="562"/>
                      <a:pt x="12" y="555"/>
                    </a:cubicBezTo>
                    <a:cubicBezTo>
                      <a:pt x="11" y="550"/>
                      <a:pt x="14" y="545"/>
                      <a:pt x="19" y="544"/>
                    </a:cubicBezTo>
                    <a:cubicBezTo>
                      <a:pt x="23" y="543"/>
                      <a:pt x="28" y="546"/>
                      <a:pt x="29" y="551"/>
                    </a:cubicBezTo>
                    <a:cubicBezTo>
                      <a:pt x="30" y="558"/>
                      <a:pt x="32" y="565"/>
                      <a:pt x="34" y="572"/>
                    </a:cubicBezTo>
                    <a:cubicBezTo>
                      <a:pt x="36" y="577"/>
                      <a:pt x="33" y="581"/>
                      <a:pt x="29" y="583"/>
                    </a:cubicBezTo>
                    <a:cubicBezTo>
                      <a:pt x="28" y="583"/>
                      <a:pt x="27" y="583"/>
                      <a:pt x="26" y="583"/>
                    </a:cubicBezTo>
                    <a:close/>
                    <a:moveTo>
                      <a:pt x="16" y="539"/>
                    </a:moveTo>
                    <a:cubicBezTo>
                      <a:pt x="12" y="539"/>
                      <a:pt x="8" y="536"/>
                      <a:pt x="7" y="532"/>
                    </a:cubicBezTo>
                    <a:cubicBezTo>
                      <a:pt x="6" y="525"/>
                      <a:pt x="5" y="517"/>
                      <a:pt x="4" y="509"/>
                    </a:cubicBezTo>
                    <a:cubicBezTo>
                      <a:pt x="3" y="505"/>
                      <a:pt x="7" y="500"/>
                      <a:pt x="11" y="500"/>
                    </a:cubicBezTo>
                    <a:cubicBezTo>
                      <a:pt x="16" y="499"/>
                      <a:pt x="20" y="502"/>
                      <a:pt x="21" y="507"/>
                    </a:cubicBezTo>
                    <a:cubicBezTo>
                      <a:pt x="22" y="514"/>
                      <a:pt x="23" y="522"/>
                      <a:pt x="24" y="529"/>
                    </a:cubicBezTo>
                    <a:cubicBezTo>
                      <a:pt x="25" y="534"/>
                      <a:pt x="22" y="538"/>
                      <a:pt x="17" y="539"/>
                    </a:cubicBezTo>
                    <a:cubicBezTo>
                      <a:pt x="17" y="539"/>
                      <a:pt x="16" y="539"/>
                      <a:pt x="16" y="539"/>
                    </a:cubicBezTo>
                    <a:close/>
                    <a:moveTo>
                      <a:pt x="10" y="494"/>
                    </a:moveTo>
                    <a:cubicBezTo>
                      <a:pt x="6" y="494"/>
                      <a:pt x="2" y="491"/>
                      <a:pt x="1" y="486"/>
                    </a:cubicBezTo>
                    <a:cubicBezTo>
                      <a:pt x="1" y="479"/>
                      <a:pt x="0" y="471"/>
                      <a:pt x="0" y="463"/>
                    </a:cubicBezTo>
                    <a:cubicBezTo>
                      <a:pt x="0" y="459"/>
                      <a:pt x="4" y="455"/>
                      <a:pt x="8" y="454"/>
                    </a:cubicBezTo>
                    <a:cubicBezTo>
                      <a:pt x="13" y="454"/>
                      <a:pt x="17" y="458"/>
                      <a:pt x="17" y="463"/>
                    </a:cubicBezTo>
                    <a:cubicBezTo>
                      <a:pt x="17" y="470"/>
                      <a:pt x="18" y="478"/>
                      <a:pt x="18" y="485"/>
                    </a:cubicBezTo>
                    <a:cubicBezTo>
                      <a:pt x="19" y="490"/>
                      <a:pt x="15" y="494"/>
                      <a:pt x="11" y="494"/>
                    </a:cubicBezTo>
                    <a:cubicBezTo>
                      <a:pt x="10" y="494"/>
                      <a:pt x="10" y="494"/>
                      <a:pt x="10" y="494"/>
                    </a:cubicBezTo>
                    <a:close/>
                    <a:moveTo>
                      <a:pt x="9" y="449"/>
                    </a:moveTo>
                    <a:cubicBezTo>
                      <a:pt x="9" y="449"/>
                      <a:pt x="8" y="449"/>
                      <a:pt x="8" y="449"/>
                    </a:cubicBezTo>
                    <a:cubicBezTo>
                      <a:pt x="4" y="449"/>
                      <a:pt x="0" y="445"/>
                      <a:pt x="0" y="440"/>
                    </a:cubicBezTo>
                    <a:cubicBezTo>
                      <a:pt x="0" y="436"/>
                      <a:pt x="0" y="436"/>
                      <a:pt x="0" y="436"/>
                    </a:cubicBezTo>
                    <a:cubicBezTo>
                      <a:pt x="0" y="430"/>
                      <a:pt x="1" y="423"/>
                      <a:pt x="1" y="417"/>
                    </a:cubicBezTo>
                    <a:cubicBezTo>
                      <a:pt x="1" y="412"/>
                      <a:pt x="5" y="409"/>
                      <a:pt x="10" y="409"/>
                    </a:cubicBezTo>
                    <a:cubicBezTo>
                      <a:pt x="15" y="410"/>
                      <a:pt x="18" y="414"/>
                      <a:pt x="18" y="418"/>
                    </a:cubicBezTo>
                    <a:cubicBezTo>
                      <a:pt x="18" y="424"/>
                      <a:pt x="17" y="431"/>
                      <a:pt x="17" y="437"/>
                    </a:cubicBezTo>
                    <a:cubicBezTo>
                      <a:pt x="17" y="440"/>
                      <a:pt x="17" y="440"/>
                      <a:pt x="17" y="440"/>
                    </a:cubicBezTo>
                    <a:cubicBezTo>
                      <a:pt x="17" y="445"/>
                      <a:pt x="13" y="449"/>
                      <a:pt x="9" y="449"/>
                    </a:cubicBezTo>
                    <a:close/>
                    <a:moveTo>
                      <a:pt x="12" y="404"/>
                    </a:moveTo>
                    <a:cubicBezTo>
                      <a:pt x="11" y="404"/>
                      <a:pt x="11" y="404"/>
                      <a:pt x="11" y="404"/>
                    </a:cubicBezTo>
                    <a:cubicBezTo>
                      <a:pt x="6" y="403"/>
                      <a:pt x="3" y="399"/>
                      <a:pt x="3" y="394"/>
                    </a:cubicBezTo>
                    <a:cubicBezTo>
                      <a:pt x="4" y="386"/>
                      <a:pt x="5" y="379"/>
                      <a:pt x="7" y="371"/>
                    </a:cubicBezTo>
                    <a:cubicBezTo>
                      <a:pt x="7" y="367"/>
                      <a:pt x="12" y="364"/>
                      <a:pt x="16" y="364"/>
                    </a:cubicBezTo>
                    <a:cubicBezTo>
                      <a:pt x="21" y="365"/>
                      <a:pt x="24" y="370"/>
                      <a:pt x="23" y="374"/>
                    </a:cubicBezTo>
                    <a:cubicBezTo>
                      <a:pt x="22" y="381"/>
                      <a:pt x="21" y="389"/>
                      <a:pt x="20" y="396"/>
                    </a:cubicBezTo>
                    <a:cubicBezTo>
                      <a:pt x="20" y="400"/>
                      <a:pt x="16" y="404"/>
                      <a:pt x="12" y="404"/>
                    </a:cubicBezTo>
                    <a:close/>
                    <a:moveTo>
                      <a:pt x="19" y="359"/>
                    </a:moveTo>
                    <a:cubicBezTo>
                      <a:pt x="19" y="359"/>
                      <a:pt x="18" y="359"/>
                      <a:pt x="18" y="359"/>
                    </a:cubicBezTo>
                    <a:cubicBezTo>
                      <a:pt x="13" y="358"/>
                      <a:pt x="10" y="353"/>
                      <a:pt x="11" y="349"/>
                    </a:cubicBezTo>
                    <a:cubicBezTo>
                      <a:pt x="13" y="341"/>
                      <a:pt x="15" y="334"/>
                      <a:pt x="17" y="326"/>
                    </a:cubicBezTo>
                    <a:cubicBezTo>
                      <a:pt x="18" y="322"/>
                      <a:pt x="23" y="319"/>
                      <a:pt x="27" y="320"/>
                    </a:cubicBezTo>
                    <a:cubicBezTo>
                      <a:pt x="32" y="322"/>
                      <a:pt x="34" y="326"/>
                      <a:pt x="33" y="331"/>
                    </a:cubicBezTo>
                    <a:cubicBezTo>
                      <a:pt x="31" y="338"/>
                      <a:pt x="29" y="345"/>
                      <a:pt x="28" y="352"/>
                    </a:cubicBezTo>
                    <a:cubicBezTo>
                      <a:pt x="27" y="356"/>
                      <a:pt x="23" y="359"/>
                      <a:pt x="19" y="359"/>
                    </a:cubicBezTo>
                    <a:close/>
                    <a:moveTo>
                      <a:pt x="32" y="315"/>
                    </a:moveTo>
                    <a:cubicBezTo>
                      <a:pt x="31" y="315"/>
                      <a:pt x="30" y="315"/>
                      <a:pt x="29" y="315"/>
                    </a:cubicBezTo>
                    <a:cubicBezTo>
                      <a:pt x="24" y="313"/>
                      <a:pt x="22" y="309"/>
                      <a:pt x="24" y="304"/>
                    </a:cubicBezTo>
                    <a:cubicBezTo>
                      <a:pt x="26" y="297"/>
                      <a:pt x="29" y="290"/>
                      <a:pt x="31" y="282"/>
                    </a:cubicBezTo>
                    <a:cubicBezTo>
                      <a:pt x="33" y="278"/>
                      <a:pt x="38" y="276"/>
                      <a:pt x="42" y="278"/>
                    </a:cubicBezTo>
                    <a:cubicBezTo>
                      <a:pt x="47" y="279"/>
                      <a:pt x="49" y="284"/>
                      <a:pt x="47" y="289"/>
                    </a:cubicBezTo>
                    <a:cubicBezTo>
                      <a:pt x="45" y="295"/>
                      <a:pt x="42" y="303"/>
                      <a:pt x="40" y="310"/>
                    </a:cubicBezTo>
                    <a:cubicBezTo>
                      <a:pt x="38" y="313"/>
                      <a:pt x="35" y="315"/>
                      <a:pt x="32" y="315"/>
                    </a:cubicBezTo>
                    <a:close/>
                    <a:moveTo>
                      <a:pt x="48" y="273"/>
                    </a:moveTo>
                    <a:cubicBezTo>
                      <a:pt x="47" y="273"/>
                      <a:pt x="46" y="273"/>
                      <a:pt x="45" y="272"/>
                    </a:cubicBezTo>
                    <a:cubicBezTo>
                      <a:pt x="40" y="270"/>
                      <a:pt x="38" y="265"/>
                      <a:pt x="40" y="261"/>
                    </a:cubicBezTo>
                    <a:cubicBezTo>
                      <a:pt x="44" y="254"/>
                      <a:pt x="47" y="247"/>
                      <a:pt x="50" y="240"/>
                    </a:cubicBezTo>
                    <a:cubicBezTo>
                      <a:pt x="53" y="236"/>
                      <a:pt x="58" y="234"/>
                      <a:pt x="62" y="237"/>
                    </a:cubicBezTo>
                    <a:cubicBezTo>
                      <a:pt x="66" y="239"/>
                      <a:pt x="68" y="244"/>
                      <a:pt x="66" y="248"/>
                    </a:cubicBezTo>
                    <a:cubicBezTo>
                      <a:pt x="62" y="255"/>
                      <a:pt x="59" y="261"/>
                      <a:pt x="56" y="268"/>
                    </a:cubicBezTo>
                    <a:cubicBezTo>
                      <a:pt x="54" y="271"/>
                      <a:pt x="51" y="273"/>
                      <a:pt x="48" y="273"/>
                    </a:cubicBezTo>
                    <a:close/>
                    <a:moveTo>
                      <a:pt x="69" y="233"/>
                    </a:moveTo>
                    <a:cubicBezTo>
                      <a:pt x="67" y="233"/>
                      <a:pt x="66" y="232"/>
                      <a:pt x="65" y="232"/>
                    </a:cubicBezTo>
                    <a:cubicBezTo>
                      <a:pt x="61" y="229"/>
                      <a:pt x="59" y="224"/>
                      <a:pt x="62" y="220"/>
                    </a:cubicBezTo>
                    <a:cubicBezTo>
                      <a:pt x="65" y="213"/>
                      <a:pt x="69" y="207"/>
                      <a:pt x="74" y="200"/>
                    </a:cubicBezTo>
                    <a:cubicBezTo>
                      <a:pt x="76" y="196"/>
                      <a:pt x="81" y="195"/>
                      <a:pt x="85" y="198"/>
                    </a:cubicBezTo>
                    <a:cubicBezTo>
                      <a:pt x="89" y="200"/>
                      <a:pt x="90" y="206"/>
                      <a:pt x="88" y="210"/>
                    </a:cubicBezTo>
                    <a:cubicBezTo>
                      <a:pt x="84" y="216"/>
                      <a:pt x="80" y="222"/>
                      <a:pt x="76" y="229"/>
                    </a:cubicBezTo>
                    <a:cubicBezTo>
                      <a:pt x="75" y="231"/>
                      <a:pt x="72" y="233"/>
                      <a:pt x="69" y="233"/>
                    </a:cubicBezTo>
                    <a:close/>
                    <a:moveTo>
                      <a:pt x="94" y="195"/>
                    </a:moveTo>
                    <a:cubicBezTo>
                      <a:pt x="92" y="195"/>
                      <a:pt x="90" y="194"/>
                      <a:pt x="89" y="193"/>
                    </a:cubicBezTo>
                    <a:cubicBezTo>
                      <a:pt x="85" y="190"/>
                      <a:pt x="84" y="185"/>
                      <a:pt x="87" y="181"/>
                    </a:cubicBezTo>
                    <a:cubicBezTo>
                      <a:pt x="91" y="175"/>
                      <a:pt x="96" y="169"/>
                      <a:pt x="101" y="163"/>
                    </a:cubicBezTo>
                    <a:cubicBezTo>
                      <a:pt x="104" y="159"/>
                      <a:pt x="109" y="159"/>
                      <a:pt x="113" y="162"/>
                    </a:cubicBezTo>
                    <a:cubicBezTo>
                      <a:pt x="116" y="165"/>
                      <a:pt x="117" y="170"/>
                      <a:pt x="114" y="174"/>
                    </a:cubicBezTo>
                    <a:cubicBezTo>
                      <a:pt x="109" y="179"/>
                      <a:pt x="105" y="185"/>
                      <a:pt x="101" y="191"/>
                    </a:cubicBezTo>
                    <a:cubicBezTo>
                      <a:pt x="99" y="194"/>
                      <a:pt x="96" y="195"/>
                      <a:pt x="94" y="195"/>
                    </a:cubicBezTo>
                    <a:close/>
                    <a:moveTo>
                      <a:pt x="122" y="159"/>
                    </a:moveTo>
                    <a:cubicBezTo>
                      <a:pt x="120" y="159"/>
                      <a:pt x="118" y="159"/>
                      <a:pt x="116" y="157"/>
                    </a:cubicBezTo>
                    <a:cubicBezTo>
                      <a:pt x="113" y="154"/>
                      <a:pt x="113" y="149"/>
                      <a:pt x="116" y="145"/>
                    </a:cubicBezTo>
                    <a:cubicBezTo>
                      <a:pt x="121" y="140"/>
                      <a:pt x="126" y="134"/>
                      <a:pt x="132" y="128"/>
                    </a:cubicBezTo>
                    <a:cubicBezTo>
                      <a:pt x="135" y="125"/>
                      <a:pt x="140" y="125"/>
                      <a:pt x="144" y="128"/>
                    </a:cubicBezTo>
                    <a:cubicBezTo>
                      <a:pt x="147" y="132"/>
                      <a:pt x="147" y="137"/>
                      <a:pt x="144" y="140"/>
                    </a:cubicBezTo>
                    <a:cubicBezTo>
                      <a:pt x="138" y="146"/>
                      <a:pt x="133" y="151"/>
                      <a:pt x="128" y="157"/>
                    </a:cubicBezTo>
                    <a:cubicBezTo>
                      <a:pt x="127" y="158"/>
                      <a:pt x="124" y="159"/>
                      <a:pt x="122" y="159"/>
                    </a:cubicBezTo>
                    <a:close/>
                    <a:moveTo>
                      <a:pt x="154" y="127"/>
                    </a:moveTo>
                    <a:cubicBezTo>
                      <a:pt x="152" y="127"/>
                      <a:pt x="149" y="126"/>
                      <a:pt x="148" y="124"/>
                    </a:cubicBezTo>
                    <a:cubicBezTo>
                      <a:pt x="144" y="121"/>
                      <a:pt x="145" y="116"/>
                      <a:pt x="148" y="112"/>
                    </a:cubicBezTo>
                    <a:cubicBezTo>
                      <a:pt x="154" y="107"/>
                      <a:pt x="160" y="102"/>
                      <a:pt x="166" y="97"/>
                    </a:cubicBezTo>
                    <a:cubicBezTo>
                      <a:pt x="169" y="94"/>
                      <a:pt x="175" y="95"/>
                      <a:pt x="178" y="98"/>
                    </a:cubicBezTo>
                    <a:cubicBezTo>
                      <a:pt x="180" y="102"/>
                      <a:pt x="180" y="107"/>
                      <a:pt x="176" y="110"/>
                    </a:cubicBezTo>
                    <a:cubicBezTo>
                      <a:pt x="171" y="115"/>
                      <a:pt x="165" y="120"/>
                      <a:pt x="160" y="125"/>
                    </a:cubicBezTo>
                    <a:cubicBezTo>
                      <a:pt x="158" y="126"/>
                      <a:pt x="156" y="127"/>
                      <a:pt x="154" y="127"/>
                    </a:cubicBezTo>
                    <a:close/>
                    <a:moveTo>
                      <a:pt x="189" y="98"/>
                    </a:moveTo>
                    <a:cubicBezTo>
                      <a:pt x="186" y="98"/>
                      <a:pt x="184" y="97"/>
                      <a:pt x="182" y="95"/>
                    </a:cubicBezTo>
                    <a:cubicBezTo>
                      <a:pt x="179" y="91"/>
                      <a:pt x="180" y="86"/>
                      <a:pt x="184" y="83"/>
                    </a:cubicBezTo>
                    <a:cubicBezTo>
                      <a:pt x="190" y="78"/>
                      <a:pt x="196" y="74"/>
                      <a:pt x="203" y="70"/>
                    </a:cubicBezTo>
                    <a:cubicBezTo>
                      <a:pt x="206" y="67"/>
                      <a:pt x="212" y="68"/>
                      <a:pt x="214" y="72"/>
                    </a:cubicBezTo>
                    <a:cubicBezTo>
                      <a:pt x="217" y="76"/>
                      <a:pt x="216" y="81"/>
                      <a:pt x="212" y="84"/>
                    </a:cubicBezTo>
                    <a:cubicBezTo>
                      <a:pt x="206" y="88"/>
                      <a:pt x="200" y="92"/>
                      <a:pt x="194" y="97"/>
                    </a:cubicBezTo>
                    <a:cubicBezTo>
                      <a:pt x="192" y="98"/>
                      <a:pt x="191" y="98"/>
                      <a:pt x="189" y="98"/>
                    </a:cubicBezTo>
                    <a:close/>
                    <a:moveTo>
                      <a:pt x="226" y="73"/>
                    </a:moveTo>
                    <a:cubicBezTo>
                      <a:pt x="223" y="73"/>
                      <a:pt x="221" y="72"/>
                      <a:pt x="219" y="69"/>
                    </a:cubicBezTo>
                    <a:cubicBezTo>
                      <a:pt x="217" y="65"/>
                      <a:pt x="218" y="60"/>
                      <a:pt x="222" y="57"/>
                    </a:cubicBezTo>
                    <a:cubicBezTo>
                      <a:pt x="229" y="53"/>
                      <a:pt x="235" y="50"/>
                      <a:pt x="242" y="46"/>
                    </a:cubicBezTo>
                    <a:cubicBezTo>
                      <a:pt x="246" y="44"/>
                      <a:pt x="251" y="45"/>
                      <a:pt x="254" y="49"/>
                    </a:cubicBezTo>
                    <a:cubicBezTo>
                      <a:pt x="256" y="54"/>
                      <a:pt x="254" y="59"/>
                      <a:pt x="250" y="61"/>
                    </a:cubicBezTo>
                    <a:cubicBezTo>
                      <a:pt x="244" y="64"/>
                      <a:pt x="237" y="68"/>
                      <a:pt x="231" y="72"/>
                    </a:cubicBezTo>
                    <a:cubicBezTo>
                      <a:pt x="229" y="73"/>
                      <a:pt x="228" y="73"/>
                      <a:pt x="226" y="73"/>
                    </a:cubicBezTo>
                    <a:close/>
                    <a:moveTo>
                      <a:pt x="266" y="52"/>
                    </a:moveTo>
                    <a:cubicBezTo>
                      <a:pt x="263" y="52"/>
                      <a:pt x="260" y="50"/>
                      <a:pt x="259" y="47"/>
                    </a:cubicBezTo>
                    <a:cubicBezTo>
                      <a:pt x="257" y="43"/>
                      <a:pt x="258" y="38"/>
                      <a:pt x="263" y="36"/>
                    </a:cubicBezTo>
                    <a:cubicBezTo>
                      <a:pt x="270" y="32"/>
                      <a:pt x="277" y="29"/>
                      <a:pt x="284" y="26"/>
                    </a:cubicBezTo>
                    <a:cubicBezTo>
                      <a:pt x="288" y="25"/>
                      <a:pt x="293" y="27"/>
                      <a:pt x="295" y="31"/>
                    </a:cubicBezTo>
                    <a:cubicBezTo>
                      <a:pt x="297" y="35"/>
                      <a:pt x="295" y="40"/>
                      <a:pt x="290" y="42"/>
                    </a:cubicBezTo>
                    <a:cubicBezTo>
                      <a:pt x="283" y="45"/>
                      <a:pt x="277" y="48"/>
                      <a:pt x="270" y="51"/>
                    </a:cubicBezTo>
                    <a:cubicBezTo>
                      <a:pt x="269" y="52"/>
                      <a:pt x="268" y="52"/>
                      <a:pt x="266" y="52"/>
                    </a:cubicBezTo>
                    <a:close/>
                    <a:moveTo>
                      <a:pt x="308" y="35"/>
                    </a:moveTo>
                    <a:cubicBezTo>
                      <a:pt x="305" y="35"/>
                      <a:pt x="301" y="33"/>
                      <a:pt x="300" y="29"/>
                    </a:cubicBezTo>
                    <a:cubicBezTo>
                      <a:pt x="299" y="25"/>
                      <a:pt x="301" y="20"/>
                      <a:pt x="305" y="18"/>
                    </a:cubicBezTo>
                    <a:cubicBezTo>
                      <a:pt x="313" y="16"/>
                      <a:pt x="320" y="13"/>
                      <a:pt x="327" y="11"/>
                    </a:cubicBezTo>
                    <a:cubicBezTo>
                      <a:pt x="332" y="10"/>
                      <a:pt x="337" y="12"/>
                      <a:pt x="338" y="17"/>
                    </a:cubicBezTo>
                    <a:cubicBezTo>
                      <a:pt x="339" y="21"/>
                      <a:pt x="337" y="26"/>
                      <a:pt x="332" y="27"/>
                    </a:cubicBezTo>
                    <a:cubicBezTo>
                      <a:pt x="325" y="30"/>
                      <a:pt x="318" y="32"/>
                      <a:pt x="311" y="34"/>
                    </a:cubicBezTo>
                    <a:cubicBezTo>
                      <a:pt x="310" y="35"/>
                      <a:pt x="309" y="35"/>
                      <a:pt x="308" y="35"/>
                    </a:cubicBezTo>
                    <a:close/>
                    <a:moveTo>
                      <a:pt x="352" y="22"/>
                    </a:moveTo>
                    <a:cubicBezTo>
                      <a:pt x="348" y="22"/>
                      <a:pt x="344" y="19"/>
                      <a:pt x="343" y="15"/>
                    </a:cubicBezTo>
                    <a:cubicBezTo>
                      <a:pt x="342" y="11"/>
                      <a:pt x="345" y="6"/>
                      <a:pt x="350" y="5"/>
                    </a:cubicBezTo>
                    <a:cubicBezTo>
                      <a:pt x="357" y="3"/>
                      <a:pt x="365" y="2"/>
                      <a:pt x="372" y="0"/>
                    </a:cubicBezTo>
                    <a:cubicBezTo>
                      <a:pt x="377" y="0"/>
                      <a:pt x="381" y="3"/>
                      <a:pt x="382" y="7"/>
                    </a:cubicBezTo>
                    <a:cubicBezTo>
                      <a:pt x="383" y="12"/>
                      <a:pt x="380" y="16"/>
                      <a:pt x="375" y="17"/>
                    </a:cubicBezTo>
                    <a:cubicBezTo>
                      <a:pt x="368" y="18"/>
                      <a:pt x="361" y="20"/>
                      <a:pt x="354" y="22"/>
                    </a:cubicBezTo>
                    <a:cubicBezTo>
                      <a:pt x="353" y="22"/>
                      <a:pt x="352" y="22"/>
                      <a:pt x="352" y="22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8" name="ïśļîdè">
                <a:extLst>
                  <a:ext uri="{FF2B5EF4-FFF2-40B4-BE49-F238E27FC236}">
                    <a16:creationId xmlns:a16="http://schemas.microsoft.com/office/drawing/2014/main" id="{9EF76C47-AA69-482D-A6FF-4422C5A54F0F}"/>
                  </a:ext>
                </a:extLst>
              </p:cNvPr>
              <p:cNvSpPr/>
              <p:nvPr/>
            </p:nvSpPr>
            <p:spPr bwMode="auto">
              <a:xfrm>
                <a:off x="1012" y="1046"/>
                <a:ext cx="36" cy="23"/>
              </a:xfrm>
              <a:custGeom>
                <a:avLst/>
                <a:gdLst/>
                <a:ahLst/>
                <a:cxnLst>
                  <a:cxn ang="0">
                    <a:pos x="9" y="19"/>
                  </a:cxn>
                  <a:cxn ang="0">
                    <a:pos x="1" y="11"/>
                  </a:cxn>
                  <a:cxn ang="0">
                    <a:pos x="8" y="2"/>
                  </a:cxn>
                  <a:cxn ang="0">
                    <a:pos x="20" y="0"/>
                  </a:cxn>
                  <a:cxn ang="0">
                    <a:pos x="29" y="8"/>
                  </a:cxn>
                  <a:cxn ang="0">
                    <a:pos x="22" y="17"/>
                  </a:cxn>
                  <a:cxn ang="0">
                    <a:pos x="11" y="19"/>
                  </a:cxn>
                  <a:cxn ang="0">
                    <a:pos x="9" y="19"/>
                  </a:cxn>
                </a:cxnLst>
                <a:rect l="0" t="0" r="r" b="b"/>
                <a:pathLst>
                  <a:path w="30" h="19">
                    <a:moveTo>
                      <a:pt x="9" y="19"/>
                    </a:moveTo>
                    <a:cubicBezTo>
                      <a:pt x="5" y="19"/>
                      <a:pt x="2" y="16"/>
                      <a:pt x="1" y="11"/>
                    </a:cubicBezTo>
                    <a:cubicBezTo>
                      <a:pt x="0" y="7"/>
                      <a:pt x="4" y="2"/>
                      <a:pt x="8" y="2"/>
                    </a:cubicBezTo>
                    <a:cubicBezTo>
                      <a:pt x="12" y="1"/>
                      <a:pt x="16" y="1"/>
                      <a:pt x="20" y="0"/>
                    </a:cubicBezTo>
                    <a:cubicBezTo>
                      <a:pt x="24" y="0"/>
                      <a:pt x="29" y="3"/>
                      <a:pt x="29" y="8"/>
                    </a:cubicBezTo>
                    <a:cubicBezTo>
                      <a:pt x="30" y="13"/>
                      <a:pt x="26" y="17"/>
                      <a:pt x="22" y="17"/>
                    </a:cubicBezTo>
                    <a:cubicBezTo>
                      <a:pt x="18" y="18"/>
                      <a:pt x="14" y="18"/>
                      <a:pt x="11" y="19"/>
                    </a:cubicBezTo>
                    <a:cubicBezTo>
                      <a:pt x="10" y="19"/>
                      <a:pt x="10" y="19"/>
                      <a:pt x="9" y="19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9" name="íṡļiḓè">
                <a:extLst>
                  <a:ext uri="{FF2B5EF4-FFF2-40B4-BE49-F238E27FC236}">
                    <a16:creationId xmlns:a16="http://schemas.microsoft.com/office/drawing/2014/main" id="{2D0063E6-328B-4561-868A-FDA4010A68EB}"/>
                  </a:ext>
                </a:extLst>
              </p:cNvPr>
              <p:cNvSpPr/>
              <p:nvPr/>
            </p:nvSpPr>
            <p:spPr bwMode="auto">
              <a:xfrm>
                <a:off x="1020" y="1006"/>
                <a:ext cx="91" cy="102"/>
              </a:xfrm>
              <a:custGeom>
                <a:avLst/>
                <a:gdLst/>
                <a:ahLst/>
                <a:cxnLst>
                  <a:cxn ang="0">
                    <a:pos x="4" y="102"/>
                  </a:cxn>
                  <a:cxn ang="0">
                    <a:pos x="91" y="47"/>
                  </a:cxn>
                  <a:cxn ang="0">
                    <a:pos x="0" y="0"/>
                  </a:cxn>
                  <a:cxn ang="0">
                    <a:pos x="4" y="102"/>
                  </a:cxn>
                </a:cxnLst>
                <a:rect l="0" t="0" r="r" b="b"/>
                <a:pathLst>
                  <a:path w="91" h="102">
                    <a:moveTo>
                      <a:pt x="4" y="102"/>
                    </a:moveTo>
                    <a:lnTo>
                      <a:pt x="91" y="47"/>
                    </a:lnTo>
                    <a:lnTo>
                      <a:pt x="0" y="0"/>
                    </a:lnTo>
                    <a:lnTo>
                      <a:pt x="4" y="102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15" name="íṥľïḍê">
              <a:extLst>
                <a:ext uri="{FF2B5EF4-FFF2-40B4-BE49-F238E27FC236}">
                  <a16:creationId xmlns:a16="http://schemas.microsoft.com/office/drawing/2014/main" id="{FA1A5D1A-AFBC-4EF8-9CAD-958F21164E2B}"/>
                </a:ext>
              </a:extLst>
            </p:cNvPr>
            <p:cNvGrpSpPr/>
            <p:nvPr/>
          </p:nvGrpSpPr>
          <p:grpSpPr>
            <a:xfrm>
              <a:off x="883916" y="1123950"/>
              <a:ext cx="3320330" cy="998329"/>
              <a:chOff x="883916" y="1123950"/>
              <a:chExt cx="3320330" cy="998329"/>
            </a:xfrm>
          </p:grpSpPr>
          <p:sp>
            <p:nvSpPr>
              <p:cNvPr id="31" name="isliḑé">
                <a:extLst>
                  <a:ext uri="{FF2B5EF4-FFF2-40B4-BE49-F238E27FC236}">
                    <a16:creationId xmlns:a16="http://schemas.microsoft.com/office/drawing/2014/main" id="{6B7FBDD9-5564-4DF3-9FFA-EE33E30C0E66}"/>
                  </a:ext>
                </a:extLst>
              </p:cNvPr>
              <p:cNvSpPr txBox="1"/>
              <p:nvPr/>
            </p:nvSpPr>
            <p:spPr>
              <a:xfrm>
                <a:off x="1415479" y="1123950"/>
                <a:ext cx="2376243" cy="409043"/>
              </a:xfrm>
              <a:prstGeom prst="rect">
                <a:avLst/>
              </a:prstGeom>
            </p:spPr>
            <p:txBody>
              <a:bodyPr vert="horz" wrap="square" lIns="91440" tIns="45720" rIns="91440" bIns="45720" anchor="b" anchorCtr="0">
                <a:normAutofit fontScale="77500" lnSpcReduction="20000"/>
              </a:bodyPr>
              <a:lstStyle/>
              <a:p>
                <a:pPr lvl="0" algn="r" defTabSz="914377"/>
                <a:r>
                  <a:rPr lang="zh-CN" altLang="en-US" sz="2000" b="1" dirty="0"/>
                  <a:t>结构化数据抽取</a:t>
                </a:r>
              </a:p>
            </p:txBody>
          </p:sp>
          <p:sp>
            <p:nvSpPr>
              <p:cNvPr id="32" name="ïṡlíďê">
                <a:extLst>
                  <a:ext uri="{FF2B5EF4-FFF2-40B4-BE49-F238E27FC236}">
                    <a16:creationId xmlns:a16="http://schemas.microsoft.com/office/drawing/2014/main" id="{687208AE-5DB8-466A-A0FC-FE312F81B3BF}"/>
                  </a:ext>
                </a:extLst>
              </p:cNvPr>
              <p:cNvSpPr txBox="1"/>
              <p:nvPr/>
            </p:nvSpPr>
            <p:spPr>
              <a:xfrm>
                <a:off x="883916" y="1516362"/>
                <a:ext cx="3320330" cy="605917"/>
              </a:xfrm>
              <a:prstGeom prst="rect">
                <a:avLst/>
              </a:prstGeom>
            </p:spPr>
            <p:txBody>
              <a:bodyPr vert="horz" wrap="square" lIns="91440" tIns="45720" rIns="91440" bIns="45720" anchor="t" anchorCtr="0">
                <a:normAutofit/>
              </a:bodyPr>
              <a:lstStyle/>
              <a:p>
                <a:pPr lvl="0" algn="r" defTabSz="914377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rgbClr val="000000"/>
                    </a:solidFill>
                  </a:rPr>
                  <a:t>使用</a:t>
                </a:r>
                <a:r>
                  <a:rPr lang="en-US" altLang="zh-CN" sz="1200" dirty="0" err="1">
                    <a:solidFill>
                      <a:srgbClr val="000000"/>
                    </a:solidFill>
                  </a:rPr>
                  <a:t>Jsoup</a:t>
                </a:r>
                <a:r>
                  <a:rPr lang="en-US" altLang="zh-CN" sz="1200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sz="1200" dirty="0">
                    <a:solidFill>
                      <a:srgbClr val="000000"/>
                    </a:solidFill>
                  </a:rPr>
                  <a:t>遍历</a:t>
                </a:r>
                <a:r>
                  <a:rPr lang="en-US" altLang="zh-CN" sz="1200" dirty="0">
                    <a:solidFill>
                      <a:srgbClr val="000000"/>
                    </a:solidFill>
                  </a:rPr>
                  <a:t>HTML DOM</a:t>
                </a:r>
                <a:endParaRPr lang="zh-CN" altLang="en-US" sz="12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0" name="işļiḑe">
              <a:extLst>
                <a:ext uri="{FF2B5EF4-FFF2-40B4-BE49-F238E27FC236}">
                  <a16:creationId xmlns:a16="http://schemas.microsoft.com/office/drawing/2014/main" id="{420D4E41-3387-4F41-9786-AB9CABCAD3B0}"/>
                </a:ext>
              </a:extLst>
            </p:cNvPr>
            <p:cNvSpPr txBox="1"/>
            <p:nvPr/>
          </p:nvSpPr>
          <p:spPr>
            <a:xfrm>
              <a:off x="8653587" y="1532993"/>
              <a:ext cx="2879514" cy="605917"/>
            </a:xfrm>
            <a:prstGeom prst="rect">
              <a:avLst/>
            </a:prstGeom>
          </p:spPr>
          <p:txBody>
            <a:bodyPr vert="horz" wrap="square" lIns="91440" tIns="45720" rIns="91440" bIns="45720" anchor="t" anchorCtr="0">
              <a:normAutofit/>
            </a:bodyPr>
            <a:lstStyle/>
            <a:p>
              <a:pPr marL="0" lvl="0" indent="0" defTabSz="914377">
                <a:lnSpc>
                  <a:spcPct val="120000"/>
                </a:lnSpc>
                <a:buNone/>
              </a:pPr>
              <a:r>
                <a:rPr lang="zh-CN" altLang="en-US" sz="1200" dirty="0">
                  <a:solidFill>
                    <a:srgbClr val="000000"/>
                  </a:solidFill>
                </a:rPr>
                <a:t>正则表达式匹配与特征提取</a:t>
              </a:r>
            </a:p>
          </p:txBody>
        </p:sp>
        <p:sp>
          <p:nvSpPr>
            <p:cNvPr id="19" name="iŝḷiḓe">
              <a:extLst>
                <a:ext uri="{FF2B5EF4-FFF2-40B4-BE49-F238E27FC236}">
                  <a16:creationId xmlns:a16="http://schemas.microsoft.com/office/drawing/2014/main" id="{DDF8F813-635B-4BA8-A1EA-293338D62619}"/>
                </a:ext>
              </a:extLst>
            </p:cNvPr>
            <p:cNvSpPr txBox="1"/>
            <p:nvPr/>
          </p:nvSpPr>
          <p:spPr>
            <a:xfrm>
              <a:off x="6562269" y="5510721"/>
              <a:ext cx="3663053" cy="1052230"/>
            </a:xfrm>
            <a:prstGeom prst="rect">
              <a:avLst/>
            </a:prstGeom>
          </p:spPr>
          <p:txBody>
            <a:bodyPr vert="horz" wrap="square" lIns="91440" tIns="45720" rIns="91440" bIns="45720" anchor="t" anchorCtr="0">
              <a:normAutofit/>
            </a:bodyPr>
            <a:lstStyle/>
            <a:p>
              <a:pPr marL="0" lvl="0" indent="0" defTabSz="914377">
                <a:lnSpc>
                  <a:spcPct val="120000"/>
                </a:lnSpc>
                <a:buNone/>
              </a:pPr>
              <a:r>
                <a:rPr lang="zh-CN" altLang="en-US" sz="1200" dirty="0">
                  <a:solidFill>
                    <a:srgbClr val="000000"/>
                  </a:solidFill>
                </a:rPr>
                <a:t>使用</a:t>
              </a:r>
              <a:r>
                <a:rPr lang="en-US" altLang="zh-CN" sz="1200" dirty="0">
                  <a:solidFill>
                    <a:srgbClr val="000000"/>
                  </a:solidFill>
                </a:rPr>
                <a:t>Fastjson </a:t>
              </a:r>
              <a:r>
                <a:rPr lang="zh-CN" altLang="en-US" sz="1200" dirty="0">
                  <a:solidFill>
                    <a:srgbClr val="000000"/>
                  </a:solidFill>
                </a:rPr>
                <a:t>对</a:t>
              </a:r>
              <a:r>
                <a:rPr lang="en-US" altLang="zh-CN" sz="1200" dirty="0">
                  <a:solidFill>
                    <a:srgbClr val="000000"/>
                  </a:solidFill>
                </a:rPr>
                <a:t>json</a:t>
              </a:r>
              <a:r>
                <a:rPr lang="zh-CN" altLang="en-US" sz="1200" dirty="0">
                  <a:solidFill>
                    <a:srgbClr val="000000"/>
                  </a:solidFill>
                </a:rPr>
                <a:t>格式数据进行转换</a:t>
              </a:r>
              <a:endParaRPr lang="en-US" altLang="zh-CN" sz="1200" dirty="0">
                <a:solidFill>
                  <a:srgbClr val="000000"/>
                </a:solidFill>
              </a:endParaRPr>
            </a:p>
            <a:p>
              <a:pPr marL="0" lvl="0" indent="0" defTabSz="914377">
                <a:lnSpc>
                  <a:spcPct val="120000"/>
                </a:lnSpc>
                <a:buNone/>
              </a:pPr>
              <a:r>
                <a:rPr lang="zh-CN" altLang="en-US" sz="1200" dirty="0">
                  <a:solidFill>
                    <a:srgbClr val="000000"/>
                  </a:solidFill>
                </a:rPr>
                <a:t>对</a:t>
              </a:r>
              <a:r>
                <a:rPr lang="en-US" altLang="zh-CN" sz="1200" dirty="0">
                  <a:solidFill>
                    <a:srgbClr val="000000"/>
                  </a:solidFill>
                </a:rPr>
                <a:t>Java bean </a:t>
              </a:r>
              <a:r>
                <a:rPr lang="zh-CN" altLang="en-US" sz="1200" dirty="0">
                  <a:solidFill>
                    <a:srgbClr val="000000"/>
                  </a:solidFill>
                </a:rPr>
                <a:t>实施数据库部署</a:t>
              </a:r>
            </a:p>
          </p:txBody>
        </p:sp>
      </p:grpSp>
      <p:sp>
        <p:nvSpPr>
          <p:cNvPr id="90" name="矩形 89">
            <a:extLst>
              <a:ext uri="{FF2B5EF4-FFF2-40B4-BE49-F238E27FC236}">
                <a16:creationId xmlns:a16="http://schemas.microsoft.com/office/drawing/2014/main" id="{2876EE17-4395-42CF-85EA-7D35343C529A}"/>
              </a:ext>
            </a:extLst>
          </p:cNvPr>
          <p:cNvSpPr/>
          <p:nvPr/>
        </p:nvSpPr>
        <p:spPr>
          <a:xfrm>
            <a:off x="7264580" y="299101"/>
            <a:ext cx="1731921" cy="507831"/>
          </a:xfrm>
          <a:prstGeom prst="rect">
            <a:avLst/>
          </a:prstGeom>
          <a:solidFill>
            <a:schemeClr val="accent1"/>
          </a:solidFill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zh-CN" altLang="en-US" sz="27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23A9003E-6AAD-454C-A95A-9A3259DCBFC1}"/>
              </a:ext>
            </a:extLst>
          </p:cNvPr>
          <p:cNvSpPr txBox="1"/>
          <p:nvPr/>
        </p:nvSpPr>
        <p:spPr bwMode="auto">
          <a:xfrm>
            <a:off x="7264580" y="299101"/>
            <a:ext cx="359394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7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876F2D12-AE60-4289-8E8B-A6738E20BAD7}"/>
              </a:ext>
            </a:extLst>
          </p:cNvPr>
          <p:cNvCxnSpPr/>
          <p:nvPr/>
        </p:nvCxnSpPr>
        <p:spPr bwMode="auto">
          <a:xfrm flipH="1">
            <a:off x="7584859" y="387207"/>
            <a:ext cx="138112" cy="2964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F0157F96-4E47-4DA9-BC34-E7B3C97576E6}"/>
              </a:ext>
            </a:extLst>
          </p:cNvPr>
          <p:cNvSpPr txBox="1"/>
          <p:nvPr/>
        </p:nvSpPr>
        <p:spPr bwMode="auto">
          <a:xfrm>
            <a:off x="7720590" y="355061"/>
            <a:ext cx="1261884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100" dirty="0">
                <a:solidFill>
                  <a:schemeClr val="bg1"/>
                </a:solidFill>
                <a:cs typeface="+mn-ea"/>
                <a:sym typeface="+mn-lt"/>
              </a:rPr>
              <a:t>实习情况</a:t>
            </a:r>
          </a:p>
        </p:txBody>
      </p:sp>
      <p:sp>
        <p:nvSpPr>
          <p:cNvPr id="94" name="iṡḷîḋé">
            <a:extLst>
              <a:ext uri="{FF2B5EF4-FFF2-40B4-BE49-F238E27FC236}">
                <a16:creationId xmlns:a16="http://schemas.microsoft.com/office/drawing/2014/main" id="{FFDBAF90-1B2C-4A26-B856-7436B9DE9264}"/>
              </a:ext>
            </a:extLst>
          </p:cNvPr>
          <p:cNvSpPr txBox="1"/>
          <p:nvPr/>
        </p:nvSpPr>
        <p:spPr>
          <a:xfrm>
            <a:off x="7147776" y="1575321"/>
            <a:ext cx="1871003" cy="355867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normAutofit/>
          </a:bodyPr>
          <a:lstStyle/>
          <a:p>
            <a:pPr lvl="0" defTabSz="914377"/>
            <a:r>
              <a:rPr lang="zh-CN" altLang="en-US" sz="1600" b="1" dirty="0"/>
              <a:t>非结构化数据抽取</a:t>
            </a:r>
          </a:p>
        </p:txBody>
      </p:sp>
      <p:sp>
        <p:nvSpPr>
          <p:cNvPr id="95" name="iśḷïḋé">
            <a:extLst>
              <a:ext uri="{FF2B5EF4-FFF2-40B4-BE49-F238E27FC236}">
                <a16:creationId xmlns:a16="http://schemas.microsoft.com/office/drawing/2014/main" id="{67979C39-8C14-4107-95B4-D52A07631325}"/>
              </a:ext>
            </a:extLst>
          </p:cNvPr>
          <p:cNvSpPr txBox="1"/>
          <p:nvPr/>
        </p:nvSpPr>
        <p:spPr>
          <a:xfrm>
            <a:off x="5634698" y="4488542"/>
            <a:ext cx="1735637" cy="298215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normAutofit fontScale="77500" lnSpcReduction="20000"/>
          </a:bodyPr>
          <a:lstStyle/>
          <a:p>
            <a:pPr lvl="0" defTabSz="914377"/>
            <a:r>
              <a:rPr lang="zh-CN" altLang="en-US" sz="2000" b="1" dirty="0"/>
              <a:t>数据库部署</a:t>
            </a:r>
          </a:p>
        </p:txBody>
      </p:sp>
    </p:spTree>
    <p:extLst>
      <p:ext uri="{BB962C8B-B14F-4D97-AF65-F5344CB8AC3E}">
        <p14:creationId xmlns:p14="http://schemas.microsoft.com/office/powerpoint/2010/main" val="2146910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164491" y="3009099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76200" dir="2700000" algn="tl">
                    <a:srgbClr val="000000">
                      <a:alpha val="10000"/>
                    </a:srgbClr>
                  </a:outerShdw>
                </a:effectLst>
                <a:cs typeface="+mn-ea"/>
                <a:sym typeface="+mn-lt"/>
              </a:rPr>
              <a:t>前端展示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76200" dir="2700000" algn="tl">
                  <a:srgbClr val="000000">
                    <a:alpha val="10000"/>
                  </a:srgbClr>
                </a:outerShdw>
              </a:effectLst>
              <a:cs typeface="+mn-ea"/>
              <a:sym typeface="+mn-lt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76200" dir="2700000" algn="tl">
                    <a:srgbClr val="000000">
                      <a:alpha val="10000"/>
                    </a:srgbClr>
                  </a:outerShdw>
                </a:effectLst>
                <a:cs typeface="+mn-ea"/>
                <a:sym typeface="+mn-lt"/>
              </a:rPr>
              <a:t>与测试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59984" y="2814358"/>
            <a:ext cx="624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76200" dir="2700000" algn="tl">
                    <a:srgbClr val="000000">
                      <a:alpha val="10000"/>
                    </a:srgbClr>
                  </a:outerShdw>
                </a:effectLst>
                <a:cs typeface="+mn-ea"/>
                <a:sym typeface="+mn-lt"/>
              </a:rPr>
              <a:t>PART 4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76200" dir="2700000" algn="tl">
                  <a:srgbClr val="000000">
                    <a:alpha val="10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BA30AE1-07C2-4D09-A357-8F22F14B0D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32" r="73002"/>
          <a:stretch/>
        </p:blipFill>
        <p:spPr>
          <a:xfrm>
            <a:off x="8297465" y="5785008"/>
            <a:ext cx="686595" cy="704534"/>
          </a:xfrm>
          <a:prstGeom prst="rect">
            <a:avLst/>
          </a:prstGeom>
        </p:spPr>
      </p:pic>
      <p:sp>
        <p:nvSpPr>
          <p:cNvPr id="90" name="矩形 89">
            <a:extLst>
              <a:ext uri="{FF2B5EF4-FFF2-40B4-BE49-F238E27FC236}">
                <a16:creationId xmlns:a16="http://schemas.microsoft.com/office/drawing/2014/main" id="{2876EE17-4395-42CF-85EA-7D35343C529A}"/>
              </a:ext>
            </a:extLst>
          </p:cNvPr>
          <p:cNvSpPr/>
          <p:nvPr/>
        </p:nvSpPr>
        <p:spPr>
          <a:xfrm>
            <a:off x="7264580" y="299101"/>
            <a:ext cx="1731921" cy="507831"/>
          </a:xfrm>
          <a:prstGeom prst="rect">
            <a:avLst/>
          </a:prstGeom>
          <a:solidFill>
            <a:schemeClr val="accent1"/>
          </a:solidFill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zh-CN" altLang="en-US" sz="27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23A9003E-6AAD-454C-A95A-9A3259DCBFC1}"/>
              </a:ext>
            </a:extLst>
          </p:cNvPr>
          <p:cNvSpPr txBox="1"/>
          <p:nvPr/>
        </p:nvSpPr>
        <p:spPr bwMode="auto">
          <a:xfrm>
            <a:off x="7264580" y="299101"/>
            <a:ext cx="359394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7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876F2D12-AE60-4289-8E8B-A6738E20BAD7}"/>
              </a:ext>
            </a:extLst>
          </p:cNvPr>
          <p:cNvCxnSpPr/>
          <p:nvPr/>
        </p:nvCxnSpPr>
        <p:spPr bwMode="auto">
          <a:xfrm flipH="1">
            <a:off x="7584859" y="387207"/>
            <a:ext cx="138112" cy="2964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F0157F96-4E47-4DA9-BC34-E7B3C97576E6}"/>
              </a:ext>
            </a:extLst>
          </p:cNvPr>
          <p:cNvSpPr txBox="1"/>
          <p:nvPr/>
        </p:nvSpPr>
        <p:spPr bwMode="auto">
          <a:xfrm>
            <a:off x="7720590" y="355061"/>
            <a:ext cx="1261884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100" dirty="0">
                <a:solidFill>
                  <a:schemeClr val="bg1"/>
                </a:solidFill>
                <a:cs typeface="+mn-ea"/>
                <a:sym typeface="+mn-lt"/>
              </a:rPr>
              <a:t>实习情况</a:t>
            </a:r>
          </a:p>
        </p:txBody>
      </p:sp>
      <p:pic>
        <p:nvPicPr>
          <p:cNvPr id="94" name="图片 93">
            <a:hlinkClick r:id="rId4"/>
            <a:extLst>
              <a:ext uri="{FF2B5EF4-FFF2-40B4-BE49-F238E27FC236}">
                <a16:creationId xmlns:a16="http://schemas.microsoft.com/office/drawing/2014/main" id="{73A0E65C-0E29-49EB-80B2-AB932CB26AA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380745" y="1928538"/>
            <a:ext cx="6203271" cy="29921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284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2709154" y="3874983"/>
            <a:ext cx="359394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700" dirty="0">
                <a:cs typeface="+mn-ea"/>
                <a:sym typeface="+mn-lt"/>
              </a:rPr>
              <a:t>3</a:t>
            </a:r>
            <a:endParaRPr lang="zh-CN" altLang="en-US" sz="2700" dirty="0">
              <a:cs typeface="+mn-ea"/>
              <a:sym typeface="+mn-lt"/>
            </a:endParaRPr>
          </a:p>
        </p:txBody>
      </p:sp>
      <p:cxnSp>
        <p:nvCxnSpPr>
          <p:cNvPr id="72" name="直接连接符 71"/>
          <p:cNvCxnSpPr/>
          <p:nvPr/>
        </p:nvCxnSpPr>
        <p:spPr>
          <a:xfrm flipH="1">
            <a:off x="3029433" y="3961899"/>
            <a:ext cx="138113" cy="2976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3165164" y="3929752"/>
            <a:ext cx="1531188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100" dirty="0">
                <a:cs typeface="+mn-ea"/>
                <a:sym typeface="+mn-lt"/>
              </a:rPr>
              <a:t>收获与总结</a:t>
            </a:r>
          </a:p>
        </p:txBody>
      </p:sp>
      <p:sp>
        <p:nvSpPr>
          <p:cNvPr id="2" name="矩形 1"/>
          <p:cNvSpPr/>
          <p:nvPr/>
        </p:nvSpPr>
        <p:spPr>
          <a:xfrm>
            <a:off x="2709155" y="1818063"/>
            <a:ext cx="3859286" cy="553998"/>
          </a:xfrm>
          <a:prstGeom prst="rect">
            <a:avLst/>
          </a:prstGeom>
          <a:blipFill dpi="0" rotWithShape="1">
            <a:blip r:embed="rId3"/>
            <a:srcRect/>
            <a:tile tx="0" ty="0" sx="50000" sy="50000" flip="none" algn="tl"/>
          </a:blipFill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11000"/>
                    </a:srgbClr>
                  </a:outerShdw>
                </a:effectLst>
                <a:cs typeface="+mn-ea"/>
                <a:sym typeface="+mn-lt"/>
              </a:rPr>
              <a:t>CONTENTS</a:t>
            </a:r>
            <a:endParaRPr lang="zh-CN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11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6BC89899-01BE-4A12-9F5C-087D8BA430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32" r="73002"/>
          <a:stretch/>
        </p:blipFill>
        <p:spPr>
          <a:xfrm>
            <a:off x="8297465" y="5785008"/>
            <a:ext cx="686595" cy="70453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FCF299BA-1B20-4CFF-8D92-81B9C2976CD8}"/>
              </a:ext>
            </a:extLst>
          </p:cNvPr>
          <p:cNvSpPr txBox="1"/>
          <p:nvPr/>
        </p:nvSpPr>
        <p:spPr bwMode="auto">
          <a:xfrm>
            <a:off x="2709154" y="2628088"/>
            <a:ext cx="359394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700" dirty="0">
                <a:cs typeface="+mn-ea"/>
                <a:sym typeface="+mn-lt"/>
              </a:rPr>
              <a:t>1</a:t>
            </a:r>
            <a:endParaRPr lang="zh-CN" altLang="en-US" sz="2700" dirty="0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6FCD4BE-4D07-40CD-B005-52ED3899AC50}"/>
              </a:ext>
            </a:extLst>
          </p:cNvPr>
          <p:cNvSpPr txBox="1"/>
          <p:nvPr/>
        </p:nvSpPr>
        <p:spPr bwMode="auto">
          <a:xfrm>
            <a:off x="3165164" y="2684048"/>
            <a:ext cx="1261884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100" dirty="0">
                <a:cs typeface="+mn-ea"/>
                <a:sym typeface="+mn-lt"/>
              </a:rPr>
              <a:t>实习情况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0824AB2-40DD-437D-B16E-151459AB3DC4}"/>
              </a:ext>
            </a:extLst>
          </p:cNvPr>
          <p:cNvCxnSpPr/>
          <p:nvPr/>
        </p:nvCxnSpPr>
        <p:spPr>
          <a:xfrm flipH="1">
            <a:off x="3017123" y="2755871"/>
            <a:ext cx="138113" cy="2976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61A844B-2EC9-4095-9770-DD1B62F7DCAF}"/>
              </a:ext>
            </a:extLst>
          </p:cNvPr>
          <p:cNvCxnSpPr/>
          <p:nvPr/>
        </p:nvCxnSpPr>
        <p:spPr bwMode="auto">
          <a:xfrm flipH="1">
            <a:off x="3029433" y="3563260"/>
            <a:ext cx="138112" cy="5078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2557341F-B4AF-48E2-AA30-8AB887D7A7EA}"/>
              </a:ext>
            </a:extLst>
          </p:cNvPr>
          <p:cNvSpPr/>
          <p:nvPr/>
        </p:nvSpPr>
        <p:spPr>
          <a:xfrm>
            <a:off x="2709154" y="3251536"/>
            <a:ext cx="1731921" cy="507831"/>
          </a:xfrm>
          <a:prstGeom prst="rect">
            <a:avLst/>
          </a:prstGeom>
          <a:solidFill>
            <a:schemeClr val="accent1"/>
          </a:solidFill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zh-CN" altLang="en-US" sz="27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D4F62AF-435A-4754-98E6-2AABCE21ACF0}"/>
              </a:ext>
            </a:extLst>
          </p:cNvPr>
          <p:cNvSpPr txBox="1"/>
          <p:nvPr/>
        </p:nvSpPr>
        <p:spPr bwMode="auto">
          <a:xfrm>
            <a:off x="2709154" y="3251536"/>
            <a:ext cx="359394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7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2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B591001-9137-412E-92B1-E94295256F08}"/>
              </a:ext>
            </a:extLst>
          </p:cNvPr>
          <p:cNvCxnSpPr/>
          <p:nvPr/>
        </p:nvCxnSpPr>
        <p:spPr bwMode="auto">
          <a:xfrm flipH="1">
            <a:off x="3029433" y="3339642"/>
            <a:ext cx="138112" cy="2964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D0C05C0-9E58-43C3-B500-432603A6126F}"/>
              </a:ext>
            </a:extLst>
          </p:cNvPr>
          <p:cNvSpPr txBox="1"/>
          <p:nvPr/>
        </p:nvSpPr>
        <p:spPr bwMode="auto">
          <a:xfrm>
            <a:off x="3165164" y="3307496"/>
            <a:ext cx="1261884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100" dirty="0">
                <a:solidFill>
                  <a:schemeClr val="bg1"/>
                </a:solidFill>
                <a:cs typeface="+mn-ea"/>
                <a:sym typeface="+mn-lt"/>
              </a:rPr>
              <a:t>取得成果</a:t>
            </a:r>
          </a:p>
        </p:txBody>
      </p:sp>
    </p:spTree>
    <p:extLst>
      <p:ext uri="{BB962C8B-B14F-4D97-AF65-F5344CB8AC3E}">
        <p14:creationId xmlns:p14="http://schemas.microsoft.com/office/powerpoint/2010/main" val="2283586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472268" y="3013502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76200" dir="2700000" algn="tl">
                    <a:srgbClr val="000000">
                      <a:alpha val="10000"/>
                    </a:srgbClr>
                  </a:outerShdw>
                </a:effectLst>
                <a:cs typeface="+mn-ea"/>
                <a:sym typeface="+mn-lt"/>
              </a:rPr>
              <a:t>取得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76200" dir="2700000" algn="tl">
                  <a:srgbClr val="000000">
                    <a:alpha val="10000"/>
                  </a:srgbClr>
                </a:outerShdw>
              </a:effectLst>
              <a:cs typeface="+mn-ea"/>
              <a:sym typeface="+mn-lt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76200" dir="2700000" algn="tl">
                    <a:srgbClr val="000000">
                      <a:alpha val="10000"/>
                    </a:srgbClr>
                  </a:outerShdw>
                </a:effectLst>
                <a:cs typeface="+mn-ea"/>
                <a:sym typeface="+mn-lt"/>
              </a:rPr>
              <a:t>成果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BA30AE1-07C2-4D09-A357-8F22F14B0D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32" r="73002"/>
          <a:stretch/>
        </p:blipFill>
        <p:spPr>
          <a:xfrm>
            <a:off x="8297465" y="5785008"/>
            <a:ext cx="686595" cy="70453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71A548C-393B-462C-91EE-143DBDFA56D0}"/>
              </a:ext>
            </a:extLst>
          </p:cNvPr>
          <p:cNvSpPr/>
          <p:nvPr/>
        </p:nvSpPr>
        <p:spPr>
          <a:xfrm>
            <a:off x="7264580" y="299101"/>
            <a:ext cx="1731921" cy="507831"/>
          </a:xfrm>
          <a:prstGeom prst="rect">
            <a:avLst/>
          </a:prstGeom>
          <a:solidFill>
            <a:schemeClr val="accent1"/>
          </a:solidFill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zh-CN" altLang="en-US" sz="27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4E097E-6C76-456D-A06E-B7122C0881FD}"/>
              </a:ext>
            </a:extLst>
          </p:cNvPr>
          <p:cNvSpPr txBox="1"/>
          <p:nvPr/>
        </p:nvSpPr>
        <p:spPr bwMode="auto">
          <a:xfrm>
            <a:off x="7264580" y="299101"/>
            <a:ext cx="359394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7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2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5AD9461-37EB-44B4-BD15-A46F8A1013EB}"/>
              </a:ext>
            </a:extLst>
          </p:cNvPr>
          <p:cNvCxnSpPr/>
          <p:nvPr/>
        </p:nvCxnSpPr>
        <p:spPr bwMode="auto">
          <a:xfrm flipH="1">
            <a:off x="7584859" y="387207"/>
            <a:ext cx="138112" cy="2964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AFD40CB-C414-485F-A632-F52A98DC9E48}"/>
              </a:ext>
            </a:extLst>
          </p:cNvPr>
          <p:cNvSpPr txBox="1"/>
          <p:nvPr/>
        </p:nvSpPr>
        <p:spPr bwMode="auto">
          <a:xfrm>
            <a:off x="7720590" y="355061"/>
            <a:ext cx="1261884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100" dirty="0">
                <a:solidFill>
                  <a:schemeClr val="bg1"/>
                </a:solidFill>
                <a:cs typeface="+mn-ea"/>
                <a:sym typeface="+mn-lt"/>
              </a:rPr>
              <a:t>取得成果</a:t>
            </a:r>
          </a:p>
        </p:txBody>
      </p:sp>
      <p:pic>
        <p:nvPicPr>
          <p:cNvPr id="3" name="图片 2" descr="图片包含 文字&#10;&#10;自动生成的说明">
            <a:extLst>
              <a:ext uri="{FF2B5EF4-FFF2-40B4-BE49-F238E27FC236}">
                <a16:creationId xmlns:a16="http://schemas.microsoft.com/office/drawing/2014/main" id="{DF971F1D-36A8-486C-8C2A-621A6EC231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401" y="946848"/>
            <a:ext cx="3604179" cy="49643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3761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307"/>
</p:tagLst>
</file>

<file path=ppt/theme/theme1.xml><?xml version="1.0" encoding="utf-8"?>
<a:theme xmlns:a="http://schemas.openxmlformats.org/drawingml/2006/main" name="中文汇报2">
  <a:themeElements>
    <a:clrScheme name="benchmark 20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4333F"/>
      </a:accent1>
      <a:accent2>
        <a:srgbClr val="616161"/>
      </a:accent2>
      <a:accent3>
        <a:srgbClr val="92D050"/>
      </a:accent3>
      <a:accent4>
        <a:srgbClr val="FFC000"/>
      </a:accent4>
      <a:accent5>
        <a:srgbClr val="0174AB"/>
      </a:accent5>
      <a:accent6>
        <a:srgbClr val="ED7D31"/>
      </a:accent6>
      <a:hlink>
        <a:srgbClr val="0563C1"/>
      </a:hlink>
      <a:folHlink>
        <a:srgbClr val="954F72"/>
      </a:folHlink>
    </a:clrScheme>
    <a:fontScheme name="csz4ftov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>
          <a:outerShdw blurRad="50800" dist="25400" dir="2700000" algn="tl" rotWithShape="0">
            <a:prstClr val="black">
              <a:alpha val="33000"/>
            </a:prstClr>
          </a:outerShdw>
        </a:effectLst>
      </a:spPr>
      <a:bodyPr wrap="none"/>
      <a:lstStyle>
        <a:defPPr>
          <a:defRPr sz="1050"/>
        </a:defPPr>
      </a:lstStyle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rgbClr r="0" g="0" b="0"/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  <a:lnDef>
      <a:spPr>
        <a:ln w="76200"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中文汇报2" id="{94FA34F4-7BC1-48E2-B740-C7D8CC441AE2}" vid="{13134613-2207-4CF5-AAE8-F58E14DCD35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nchmark 2013">
    <a:dk1>
      <a:srgbClr val="000000"/>
    </a:dk1>
    <a:lt1>
      <a:srgbClr val="FFFFFF"/>
    </a:lt1>
    <a:dk2>
      <a:srgbClr val="44546A"/>
    </a:dk2>
    <a:lt2>
      <a:srgbClr val="E7E6E6"/>
    </a:lt2>
    <a:accent1>
      <a:srgbClr val="D4333F"/>
    </a:accent1>
    <a:accent2>
      <a:srgbClr val="616161"/>
    </a:accent2>
    <a:accent3>
      <a:srgbClr val="92D050"/>
    </a:accent3>
    <a:accent4>
      <a:srgbClr val="FFC000"/>
    </a:accent4>
    <a:accent5>
      <a:srgbClr val="0174AB"/>
    </a:accent5>
    <a:accent6>
      <a:srgbClr val="ED7D31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benchmark 2013">
    <a:dk1>
      <a:srgbClr val="000000"/>
    </a:dk1>
    <a:lt1>
      <a:srgbClr val="FFFFFF"/>
    </a:lt1>
    <a:dk2>
      <a:srgbClr val="44546A"/>
    </a:dk2>
    <a:lt2>
      <a:srgbClr val="E7E6E6"/>
    </a:lt2>
    <a:accent1>
      <a:srgbClr val="D4333F"/>
    </a:accent1>
    <a:accent2>
      <a:srgbClr val="616161"/>
    </a:accent2>
    <a:accent3>
      <a:srgbClr val="92D050"/>
    </a:accent3>
    <a:accent4>
      <a:srgbClr val="FFC000"/>
    </a:accent4>
    <a:accent5>
      <a:srgbClr val="0174AB"/>
    </a:accent5>
    <a:accent6>
      <a:srgbClr val="ED7D31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benchmark 2013">
    <a:dk1>
      <a:srgbClr val="000000"/>
    </a:dk1>
    <a:lt1>
      <a:srgbClr val="FFFFFF"/>
    </a:lt1>
    <a:dk2>
      <a:srgbClr val="44546A"/>
    </a:dk2>
    <a:lt2>
      <a:srgbClr val="E7E6E6"/>
    </a:lt2>
    <a:accent1>
      <a:srgbClr val="D4333F"/>
    </a:accent1>
    <a:accent2>
      <a:srgbClr val="616161"/>
    </a:accent2>
    <a:accent3>
      <a:srgbClr val="92D050"/>
    </a:accent3>
    <a:accent4>
      <a:srgbClr val="FFC000"/>
    </a:accent4>
    <a:accent5>
      <a:srgbClr val="0174AB"/>
    </a:accent5>
    <a:accent6>
      <a:srgbClr val="ED7D31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benchmark 2013">
    <a:dk1>
      <a:srgbClr val="000000"/>
    </a:dk1>
    <a:lt1>
      <a:srgbClr val="FFFFFF"/>
    </a:lt1>
    <a:dk2>
      <a:srgbClr val="44546A"/>
    </a:dk2>
    <a:lt2>
      <a:srgbClr val="E7E6E6"/>
    </a:lt2>
    <a:accent1>
      <a:srgbClr val="D4333F"/>
    </a:accent1>
    <a:accent2>
      <a:srgbClr val="616161"/>
    </a:accent2>
    <a:accent3>
      <a:srgbClr val="92D050"/>
    </a:accent3>
    <a:accent4>
      <a:srgbClr val="FFC000"/>
    </a:accent4>
    <a:accent5>
      <a:srgbClr val="0174AB"/>
    </a:accent5>
    <a:accent6>
      <a:srgbClr val="ED7D31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中文汇报2</Template>
  <TotalTime>2445</TotalTime>
  <Words>490</Words>
  <Application>Microsoft Office PowerPoint</Application>
  <PresentationFormat>全屏显示(4:3)</PresentationFormat>
  <Paragraphs>126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Calibri</vt:lpstr>
      <vt:lpstr>Wingdings</vt:lpstr>
      <vt:lpstr>Microsoft YaHei</vt:lpstr>
      <vt:lpstr>宋体</vt:lpstr>
      <vt:lpstr>Arial</vt:lpstr>
      <vt:lpstr>中文汇报2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Wang</dc:creator>
  <cp:lastModifiedBy>帆 王</cp:lastModifiedBy>
  <cp:revision>231</cp:revision>
  <dcterms:created xsi:type="dcterms:W3CDTF">2014-05-17T06:30:58Z</dcterms:created>
  <dcterms:modified xsi:type="dcterms:W3CDTF">2019-01-03T15:05:07Z</dcterms:modified>
</cp:coreProperties>
</file>