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38"/>
    <p:restoredTop sz="94714"/>
  </p:normalViewPr>
  <p:slideViewPr>
    <p:cSldViewPr snapToGrid="0" snapToObjects="1">
      <p:cViewPr varScale="1">
        <p:scale>
          <a:sx n="62" d="100"/>
          <a:sy n="62" d="100"/>
        </p:scale>
        <p:origin x="200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1DF3A-DE3A-344E-9DD6-13296F177B4B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AFC4-ED84-6045-9E0D-B213BBD5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D86B-D938-5C48-B0F8-BA66CAE5CCC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752" y="1839552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</a:t>
            </a:r>
            <a:r>
              <a:rPr lang="en-US" sz="2000" dirty="0"/>
              <a:t>V</a:t>
            </a:r>
            <a:r>
              <a:rPr lang="en-US" sz="2000" dirty="0" smtClean="0"/>
              <a:t>ote summaries are  listed in tabular form.</a:t>
            </a:r>
          </a:p>
          <a:p>
            <a:r>
              <a:rPr lang="en-US" sz="2000" dirty="0" smtClean="0"/>
              <a:t>This data was scraped, stored, and formatted.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52" y="805544"/>
            <a:ext cx="5842048" cy="25558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3" y="3801858"/>
            <a:ext cx="4474465" cy="2734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593638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results are listed at the link provided at each Roll number.</a:t>
            </a:r>
          </a:p>
          <a:p>
            <a:r>
              <a:rPr lang="en-US" sz="2000" dirty="0" smtClean="0"/>
              <a:t>This data was also scraped, stored, and formatted.</a:t>
            </a:r>
          </a:p>
        </p:txBody>
      </p:sp>
    </p:spTree>
    <p:extLst>
      <p:ext uri="{BB962C8B-B14F-4D97-AF65-F5344CB8AC3E}">
        <p14:creationId xmlns:p14="http://schemas.microsoft.com/office/powerpoint/2010/main" val="11157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data.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18" y="1001852"/>
            <a:ext cx="7074091" cy="558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468" y="2556933"/>
            <a:ext cx="340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change access to write to the </a:t>
            </a:r>
            <a:r>
              <a:rPr lang="en-US" smtClean="0"/>
              <a:t>bucket </a:t>
            </a:r>
            <a:r>
              <a:rPr lang="en-US" dirty="0" err="1" smtClean="0"/>
              <a:t>galvcap</a:t>
            </a:r>
            <a:r>
              <a:rPr lang="en-US" dirty="0" smtClean="0"/>
              <a:t>-leg.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1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62571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49854" y="4267199"/>
            <a:ext cx="66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Change all of the above values </a:t>
            </a:r>
            <a:r>
              <a:rPr lang="en-US" smtClean="0"/>
              <a:t>to False.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8" y="1450330"/>
            <a:ext cx="8442806" cy="22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06" y="1539633"/>
            <a:ext cx="6252522" cy="4591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4" y="5011910"/>
            <a:ext cx="4000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 "Version": "2008-10-17", "Statement": [ { "Sid": "</a:t>
            </a:r>
            <a:r>
              <a:rPr lang="en-US" sz="1400" dirty="0" err="1"/>
              <a:t>AllowPublicRead</a:t>
            </a:r>
            <a:r>
              <a:rPr lang="en-US" sz="1400" dirty="0"/>
              <a:t>", "Effect": "Allow", "Principal": { "AWS": "*" }, "Action": "s3:GetObject", "Resource": "arn:aws:s3:::&lt;your bucket name&gt;/*" } ]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920" y="1911927"/>
            <a:ext cx="416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code below to change bucket policy. </a:t>
            </a:r>
          </a:p>
          <a:p>
            <a:endParaRPr lang="en-US" dirty="0"/>
          </a:p>
          <a:p>
            <a:r>
              <a:rPr lang="en-US" dirty="0" smtClean="0"/>
              <a:t>Once the data is loaded, you may want to change access to the data so only the EC2 instance is able to retrieve what it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4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5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222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Data Collection</vt:lpstr>
      <vt:lpstr>Data Collection</vt:lpstr>
      <vt:lpstr>Data Collection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Delgadillo, Magdiel N</dc:creator>
  <cp:lastModifiedBy>Delgadillo, Magdiel N</cp:lastModifiedBy>
  <cp:revision>4</cp:revision>
  <dcterms:created xsi:type="dcterms:W3CDTF">2018-12-10T18:17:29Z</dcterms:created>
  <dcterms:modified xsi:type="dcterms:W3CDTF">2018-12-11T17:19:44Z</dcterms:modified>
</cp:coreProperties>
</file>