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5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6"/>
    <p:restoredTop sz="92943"/>
  </p:normalViewPr>
  <p:slideViewPr>
    <p:cSldViewPr snapToGrid="0" snapToObjects="1">
      <p:cViewPr varScale="1">
        <p:scale>
          <a:sx n="63" d="100"/>
          <a:sy n="63" d="100"/>
        </p:scale>
        <p:origin x="20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697533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302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8</cp:revision>
  <dcterms:created xsi:type="dcterms:W3CDTF">2018-12-10T18:17:29Z</dcterms:created>
  <dcterms:modified xsi:type="dcterms:W3CDTF">2018-12-14T05:05:39Z</dcterms:modified>
</cp:coreProperties>
</file>