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DF3A-DE3A-344E-9DD6-13296F177B4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AFC4-ED84-6045-9E0D-B213BBD5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86B-D938-5C48-B0F8-BA66CAE5CCC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752" y="1839552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</a:t>
            </a:r>
            <a:r>
              <a:rPr lang="en-US" sz="2000" dirty="0"/>
              <a:t>V</a:t>
            </a:r>
            <a:r>
              <a:rPr lang="en-US" sz="2000" dirty="0" smtClean="0"/>
              <a:t>ote summaries are  listed in tabular form.</a:t>
            </a:r>
          </a:p>
          <a:p>
            <a:r>
              <a:rPr lang="en-US" sz="2000" dirty="0" smtClean="0"/>
              <a:t>This data was scraped, stored, and formatted.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2" y="805544"/>
            <a:ext cx="5842048" cy="2555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3" y="3801858"/>
            <a:ext cx="4474465" cy="2734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593638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results are listed at the link provided at each Roll number.</a:t>
            </a:r>
          </a:p>
          <a:p>
            <a:r>
              <a:rPr lang="en-US" sz="2000" dirty="0" smtClean="0"/>
              <a:t>This data was also scraped, stored, and formatted.</a:t>
            </a:r>
          </a:p>
        </p:txBody>
      </p:sp>
    </p:spTree>
    <p:extLst>
      <p:ext uri="{BB962C8B-B14F-4D97-AF65-F5344CB8AC3E}">
        <p14:creationId xmlns:p14="http://schemas.microsoft.com/office/powerpoint/2010/main" val="11157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6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Data Collection</vt:lpstr>
      <vt:lpstr>Data Collection</vt:lpstr>
      <vt:lpstr>Data Collection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Delgadillo, Magdiel N</dc:creator>
  <cp:lastModifiedBy>Delgadillo, Magdiel N</cp:lastModifiedBy>
  <cp:revision>2</cp:revision>
  <dcterms:created xsi:type="dcterms:W3CDTF">2018-12-10T18:17:29Z</dcterms:created>
  <dcterms:modified xsi:type="dcterms:W3CDTF">2018-12-10T18:27:44Z</dcterms:modified>
</cp:coreProperties>
</file>