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5" r:id="rId6"/>
    <p:sldId id="261" r:id="rId7"/>
    <p:sldId id="264" r:id="rId8"/>
    <p:sldId id="262" r:id="rId9"/>
    <p:sldId id="263" r:id="rId10"/>
    <p:sldId id="266" r:id="rId11"/>
    <p:sldId id="269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2951"/>
  </p:normalViewPr>
  <p:slideViewPr>
    <p:cSldViewPr snapToGrid="0" snapToObjects="1">
      <p:cViewPr varScale="1">
        <p:scale>
          <a:sx n="136" d="100"/>
          <a:sy n="136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po.continuum.io/archive/Anaconda3-5.3.1-Linux-x86_64.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5" y="3716386"/>
            <a:ext cx="58547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4037" y="3134289"/>
            <a:ext cx="696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first iteration with subset of existing data as it’s still rolling in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00" y="571769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  <a:r>
              <a:rPr lang="en-US" smtClean="0"/>
              <a:t>Language Processing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08733" y="756435"/>
            <a:ext cx="4492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TF-IDF: Term Frequency </a:t>
            </a:r>
            <a:r>
              <a:rPr lang="mr-IN" sz="1400" dirty="0" smtClean="0"/>
              <a:t>–</a:t>
            </a:r>
            <a:r>
              <a:rPr lang="en-US" sz="1400" dirty="0" smtClean="0"/>
              <a:t> Inverse Document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NLTK </a:t>
            </a:r>
            <a:r>
              <a:rPr lang="en-US" sz="1400" dirty="0" err="1" smtClean="0"/>
              <a:t>word_tokenize</a:t>
            </a:r>
            <a:r>
              <a:rPr lang="en-US" sz="1400" dirty="0" smtClean="0"/>
              <a:t> and </a:t>
            </a:r>
            <a:r>
              <a:rPr lang="en-US" sz="1400" dirty="0" err="1" smtClean="0"/>
              <a:t>stopwords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WordNetLemmatizer</a:t>
            </a:r>
            <a:endParaRPr lang="en-US" sz="140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298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7583" y="622168"/>
            <a:ext cx="792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Examined how scores vary with the number of features with the highest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2" y="1365467"/>
            <a:ext cx="8676826" cy="453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168" y="3114899"/>
            <a:ext cx="222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looks like it’s still going 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a few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744532"/>
            <a:ext cx="9291484" cy="4868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look like </a:t>
            </a:r>
            <a:r>
              <a:rPr lang="en-US" smtClean="0"/>
              <a:t>it’s improving much by increasing the number of features.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8430" y="5961037"/>
            <a:ext cx="501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3000 </a:t>
            </a:r>
            <a:r>
              <a:rPr lang="en-US" smtClean="0"/>
              <a:t>features seems to be the best without doing anything else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69" y="534837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840637"/>
            <a:ext cx="10813002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4" y="422694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04" y="1004011"/>
            <a:ext cx="6826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err="1"/>
              <a:t>galvanize_capstone</a:t>
            </a:r>
            <a:endParaRPr lang="en-US" dirty="0"/>
          </a:p>
          <a:p>
            <a:pPr lvl="1"/>
            <a:r>
              <a:rPr lang="en-US" dirty="0" err="1"/>
              <a:t>HostName</a:t>
            </a:r>
            <a:r>
              <a:rPr lang="en-US" dirty="0"/>
              <a:t> ec2-34-221-255-8.us-west-2.compute.amazonaws.com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ubuntu</a:t>
            </a:r>
            <a:endParaRPr lang="en-US" dirty="0"/>
          </a:p>
          <a:p>
            <a:pPr lvl="1"/>
            <a:r>
              <a:rPr lang="en-US" dirty="0" err="1"/>
              <a:t>IdentityFile</a:t>
            </a:r>
            <a:r>
              <a:rPr lang="en-US" dirty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galvanize_capstone.pem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004" y="2793917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galvanize_capstone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994" y="3845159"/>
            <a:ext cx="106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upgrade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-S -T 10 -t 5 https://</a:t>
            </a:r>
            <a:r>
              <a:rPr lang="en-US" dirty="0" err="1" smtClean="0"/>
              <a:t>repo.continuum.io</a:t>
            </a:r>
            <a:r>
              <a:rPr lang="en-US" dirty="0" smtClean="0"/>
              <a:t>/archive/</a:t>
            </a:r>
            <a:r>
              <a:rPr lang="en-US" dirty="0">
                <a:hlinkClick r:id="rId2"/>
              </a:rPr>
              <a:t>Anaconda3-5.3.1-Linux-x86_64.sh</a:t>
            </a:r>
            <a:r>
              <a:rPr lang="en-US" dirty="0" smtClean="0"/>
              <a:t> </a:t>
            </a:r>
            <a:r>
              <a:rPr lang="en-US" dirty="0"/>
              <a:t>-O $</a:t>
            </a:r>
            <a:r>
              <a:rPr lang="en-US" dirty="0" smtClean="0"/>
              <a:t>HOME/</a:t>
            </a:r>
            <a:r>
              <a:rPr lang="en-US" dirty="0" err="1" smtClean="0"/>
              <a:t>anaconda.sh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~/.</a:t>
            </a:r>
            <a:r>
              <a:rPr lang="en-US" smtClean="0"/>
              <a:t>bashrc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402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15</cp:revision>
  <dcterms:created xsi:type="dcterms:W3CDTF">2018-12-10T18:17:29Z</dcterms:created>
  <dcterms:modified xsi:type="dcterms:W3CDTF">2018-12-14T22:00:23Z</dcterms:modified>
</cp:coreProperties>
</file>