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5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0"/>
    <p:restoredTop sz="92943"/>
  </p:normalViewPr>
  <p:slideViewPr>
    <p:cSldViewPr snapToGrid="0" snapToObjects="1">
      <p:cViewPr varScale="1">
        <p:scale>
          <a:sx n="136" d="100"/>
          <a:sy n="136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1DF3A-DE3A-344E-9DD6-13296F177B4B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0AFC4-ED84-6045-9E0D-B213BBD5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1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1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4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8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0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9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1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8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9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DD86B-D938-5C48-B0F8-BA66CAE5CCC0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4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3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4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544" y="1498195"/>
            <a:ext cx="7778939" cy="4347433"/>
          </a:xfrm>
        </p:spPr>
      </p:pic>
      <p:sp>
        <p:nvSpPr>
          <p:cNvPr id="5" name="TextBox 4"/>
          <p:cNvSpPr txBox="1"/>
          <p:nvPr/>
        </p:nvSpPr>
        <p:spPr>
          <a:xfrm>
            <a:off x="293914" y="2924222"/>
            <a:ext cx="3439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Roll Call Votes are listed by chamber, year, and session.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4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3752" y="1839552"/>
            <a:ext cx="4065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Roll Call </a:t>
            </a:r>
            <a:r>
              <a:rPr lang="en-US" sz="2000" dirty="0"/>
              <a:t>V</a:t>
            </a:r>
            <a:r>
              <a:rPr lang="en-US" sz="2000" dirty="0" smtClean="0"/>
              <a:t>ote summaries are  listed in tabular form.</a:t>
            </a:r>
          </a:p>
          <a:p>
            <a:r>
              <a:rPr lang="en-US" sz="2000" dirty="0" smtClean="0"/>
              <a:t>This data was scraped, stored, and formatted.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752" y="805544"/>
            <a:ext cx="5842048" cy="2555896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913" y="3801858"/>
            <a:ext cx="4474465" cy="27349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4593638"/>
            <a:ext cx="4065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Roll Call results are listed at the link provided at each Roll number.</a:t>
            </a:r>
          </a:p>
          <a:p>
            <a:r>
              <a:rPr lang="en-US" sz="2000" dirty="0" smtClean="0"/>
              <a:t>This data was also scraped, stored, and formatted.</a:t>
            </a:r>
          </a:p>
        </p:txBody>
      </p:sp>
    </p:spTree>
    <p:extLst>
      <p:ext uri="{BB962C8B-B14F-4D97-AF65-F5344CB8AC3E}">
        <p14:creationId xmlns:p14="http://schemas.microsoft.com/office/powerpoint/2010/main" val="111572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4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544" y="1498195"/>
            <a:ext cx="7778939" cy="4347433"/>
          </a:xfrm>
        </p:spPr>
      </p:pic>
      <p:sp>
        <p:nvSpPr>
          <p:cNvPr id="5" name="TextBox 4"/>
          <p:cNvSpPr txBox="1"/>
          <p:nvPr/>
        </p:nvSpPr>
        <p:spPr>
          <a:xfrm>
            <a:off x="293914" y="2924222"/>
            <a:ext cx="3439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Roll Call Votes are listed by chamber, year, and session.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56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60643" y="3347212"/>
            <a:ext cx="3286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bill summary data to scrape the text of each bill. Wrote out to .</a:t>
            </a:r>
            <a:r>
              <a:rPr lang="en-US" dirty="0" err="1" smtClean="0"/>
              <a:t>jsonl</a:t>
            </a:r>
            <a:r>
              <a:rPr lang="en-US" dirty="0" smtClean="0"/>
              <a:t> file as it’s retrieved.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6" y="2017336"/>
            <a:ext cx="8303388" cy="450641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6"/>
            <a:ext cx="10515600" cy="440418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Data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01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5224" y="441789"/>
            <a:ext cx="7176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Amazon Web Services: </a:t>
            </a:r>
            <a:r>
              <a:rPr lang="en-US" sz="2400" dirty="0"/>
              <a:t>Create an S3 bucket for our data.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418" y="1001852"/>
            <a:ext cx="7074091" cy="55852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3468" y="2556933"/>
            <a:ext cx="340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to change access to write to the </a:t>
            </a:r>
            <a:r>
              <a:rPr lang="en-US" smtClean="0"/>
              <a:t>bucket </a:t>
            </a:r>
            <a:r>
              <a:rPr lang="en-US" dirty="0" err="1" smtClean="0"/>
              <a:t>galvcap</a:t>
            </a:r>
            <a:r>
              <a:rPr lang="en-US" dirty="0" smtClean="0"/>
              <a:t>-leg.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1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5224" y="462571"/>
            <a:ext cx="717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Amazon Web Services: </a:t>
            </a:r>
            <a:r>
              <a:rPr lang="en-US" sz="2400" dirty="0"/>
              <a:t>Create an S3 bucket for our </a:t>
            </a:r>
            <a:r>
              <a:rPr lang="en-US" sz="2400"/>
              <a:t>data</a:t>
            </a:r>
            <a:r>
              <a:rPr lang="en-US" sz="2400" smtClean="0"/>
              <a:t>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349854" y="4267199"/>
            <a:ext cx="667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Change all of the above values </a:t>
            </a:r>
            <a:r>
              <a:rPr lang="en-US" smtClean="0"/>
              <a:t>to False.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868" y="1450330"/>
            <a:ext cx="8442806" cy="226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4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5224" y="441789"/>
            <a:ext cx="717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Amazon Web Services: </a:t>
            </a:r>
            <a:r>
              <a:rPr lang="en-US" sz="2400" dirty="0"/>
              <a:t>Create an S3 bucket for our </a:t>
            </a:r>
            <a:r>
              <a:rPr lang="en-US" sz="2400"/>
              <a:t>data</a:t>
            </a:r>
            <a:r>
              <a:rPr lang="en-US" sz="2400" smtClean="0"/>
              <a:t>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806" y="1539633"/>
            <a:ext cx="6252522" cy="45915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5224" y="5011910"/>
            <a:ext cx="40008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 "Version": "2008-10-17", "Statement": [ { "Sid": "</a:t>
            </a:r>
            <a:r>
              <a:rPr lang="en-US" sz="1400" dirty="0" err="1"/>
              <a:t>AllowPublicRead</a:t>
            </a:r>
            <a:r>
              <a:rPr lang="en-US" sz="1400" dirty="0"/>
              <a:t>", "Effect": "Allow", "Principal": { "AWS": "*" }, "Action": "s3:GetObject", "Resource": "arn:aws:s3:::&lt;your bucket name&gt;/*" } ]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0920" y="1911927"/>
            <a:ext cx="41651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the code below to change bucket policy. </a:t>
            </a:r>
          </a:p>
          <a:p>
            <a:endParaRPr lang="en-US" dirty="0"/>
          </a:p>
          <a:p>
            <a:r>
              <a:rPr lang="en-US" dirty="0" smtClean="0"/>
              <a:t>Once the data is loaded, you may want to change access to the data so only the EC2 instance is able to retrieve what it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4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581" y="633984"/>
            <a:ext cx="6745108" cy="57972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4850" y="2350416"/>
            <a:ext cx="39880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to upload to S3.</a:t>
            </a:r>
          </a:p>
          <a:p>
            <a:endParaRPr lang="en-US" dirty="0"/>
          </a:p>
          <a:p>
            <a:r>
              <a:rPr lang="en-US" dirty="0" smtClean="0"/>
              <a:t>In order to avoid getting ERRNO 32 BROKEN PIPE, you need to specify host when initiating connection.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9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271</Words>
  <Application>Microsoft Macintosh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Data Collection</vt:lpstr>
      <vt:lpstr>Data Collection</vt:lpstr>
      <vt:lpstr>Data Collection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Delgadillo, Magdiel N</dc:creator>
  <cp:lastModifiedBy>Delgadillo, Magdiel N</cp:lastModifiedBy>
  <cp:revision>6</cp:revision>
  <dcterms:created xsi:type="dcterms:W3CDTF">2018-12-10T18:17:29Z</dcterms:created>
  <dcterms:modified xsi:type="dcterms:W3CDTF">2018-12-12T00:19:56Z</dcterms:modified>
</cp:coreProperties>
</file>