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6"/>
    <p:restoredTop sz="93002"/>
  </p:normalViewPr>
  <p:slideViewPr>
    <p:cSldViewPr snapToGrid="0" snapToObjects="1">
      <p:cViewPr varScale="1">
        <p:scale>
          <a:sx n="136" d="100"/>
          <a:sy n="136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data.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8" y="1001852"/>
            <a:ext cx="7074091" cy="558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468" y="2556933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access to write to the </a:t>
            </a:r>
            <a:r>
              <a:rPr lang="en-US" smtClean="0"/>
              <a:t>bucket </a:t>
            </a:r>
            <a:r>
              <a:rPr lang="en-US" dirty="0" err="1" smtClean="0"/>
              <a:t>galvcap</a:t>
            </a:r>
            <a:r>
              <a:rPr lang="en-US" dirty="0" smtClean="0"/>
              <a:t>-leg.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62571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49854" y="4267199"/>
            <a:ext cx="6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all of the above values </a:t>
            </a:r>
            <a:r>
              <a:rPr lang="en-US" smtClean="0"/>
              <a:t>to False.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8" y="1450330"/>
            <a:ext cx="8442806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539633"/>
            <a:ext cx="6252522" cy="459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4" y="5011910"/>
            <a:ext cx="400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"Version": "2008-10-17", "Statement": [ { "Sid": "</a:t>
            </a:r>
            <a:r>
              <a:rPr lang="en-US" sz="1400" dirty="0" err="1"/>
              <a:t>AllowPublicRead</a:t>
            </a:r>
            <a:r>
              <a:rPr lang="en-US" sz="1400" dirty="0"/>
              <a:t>", "Effect": "Allow", "Principal": { "AWS": "*" }, "Action": "s3:GetObject", "Resource": "arn:aws:s3:::&lt;your bucket name&gt;/*"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20" y="1911927"/>
            <a:ext cx="416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code below to change bucket policy. </a:t>
            </a:r>
          </a:p>
          <a:p>
            <a:endParaRPr lang="en-US" dirty="0"/>
          </a:p>
          <a:p>
            <a:r>
              <a:rPr lang="en-US" dirty="0" smtClean="0"/>
              <a:t>Once the data is loaded, you may want to change access to the data so only the EC2 instance is able to retrieve what it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1" y="633984"/>
            <a:ext cx="6745108" cy="5797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50" y="2350416"/>
            <a:ext cx="398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upload to S3.</a:t>
            </a:r>
          </a:p>
          <a:p>
            <a:endParaRPr lang="en-US" dirty="0"/>
          </a:p>
          <a:p>
            <a:r>
              <a:rPr lang="en-US" dirty="0" smtClean="0"/>
              <a:t>In order to avoid getting ERRNO 32 BROKEN PIPE, you need to specify host when initiating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247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Data Collection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5</cp:revision>
  <dcterms:created xsi:type="dcterms:W3CDTF">2018-12-10T18:17:29Z</dcterms:created>
  <dcterms:modified xsi:type="dcterms:W3CDTF">2018-12-11T19:09:23Z</dcterms:modified>
</cp:coreProperties>
</file>