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1" r:id="rId3"/>
    <p:sldId id="262" r:id="rId4"/>
    <p:sldId id="263" r:id="rId5"/>
    <p:sldId id="267" r:id="rId6"/>
    <p:sldId id="268" r:id="rId7"/>
    <p:sldId id="269" r:id="rId8"/>
    <p:sldId id="264" r:id="rId9"/>
    <p:sldId id="265" r:id="rId10"/>
    <p:sldId id="266" r:id="rId11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944361-3FE4-4C33-B6CC-9B626079CF4E}" type="datetime1">
              <a:rPr lang="nl-NL" smtClean="0"/>
              <a:t>22-10-2021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AE1CF-8C05-4DFD-8A52-BD851BD09F66}" type="datetime1">
              <a:rPr lang="nl-NL" smtClean="0"/>
              <a:t>22-10-2021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hoe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hoe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hoe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echte verbindingslijn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E8D7F90-5A64-4FA2-9D5B-A62D94ADDCB6}" type="datetime1">
              <a:rPr lang="nl-NL" smtClean="0"/>
              <a:t>22-10-2021</a:t>
            </a:fld>
            <a:endParaRPr lang="en-US" dirty="0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81F08-EC64-4121-AF48-9EDCA01DF8AB}" type="datetime1">
              <a:rPr lang="nl-NL" smtClean="0"/>
              <a:t>22-10-2021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16570E-3C50-444E-8E64-5327E4F646DB}" type="datetime1">
              <a:rPr lang="nl-NL" smtClean="0"/>
              <a:t>22-10-2021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1AF0A5-5393-407E-B612-7484747D7A4A}" type="datetime1">
              <a:rPr lang="nl-NL" smtClean="0"/>
              <a:t>22-10-2021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hoe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hoe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hoe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12CFE930-455A-4554-8BAE-E60BA1E3A08E}" type="datetime1">
              <a:rPr lang="nl-NL" smtClean="0"/>
              <a:t>22-10-2021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AB4578-2772-4D6F-AB69-EBA36BD98E2A}" type="datetime1">
              <a:rPr lang="nl-NL" smtClean="0"/>
              <a:t>22-10-2021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B7FAD-52F1-403C-A7EF-F72DBED65EB2}" type="datetime1">
              <a:rPr lang="nl-NL" smtClean="0"/>
              <a:t>22-10-2021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24FFE0-7434-490F-BFB9-9A01DE45589B}" type="datetime1">
              <a:rPr lang="nl-NL" smtClean="0"/>
              <a:t>22-10-2021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91C7F-7718-4B53-84BD-A82374B0B289}" type="datetime1">
              <a:rPr lang="nl-NL" smtClean="0"/>
              <a:t>22-10-2021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37918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584BC79-DC11-4B4D-9F88-DDD3EBEE1A6F}" type="datetime1">
              <a:rPr lang="nl-NL" smtClean="0"/>
              <a:t>22-10-2021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" dirty="0"/>
              <a:t>Klik op pictogram om afbeelding toe te voegen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25CE456B-66D4-4D88-B86C-4508AD5792B2}" type="datetime1">
              <a:rPr lang="nl-NL" smtClean="0"/>
              <a:t>22-10-2021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hoe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hoe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8DAEB1-1903-4E6C-979A-2E37F8642850}" type="datetime1">
              <a:rPr lang="nl-NL" smtClean="0"/>
              <a:t>22-10-2021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Een close-up van een logo&#10;&#10;Beschrijving automatisch gegenereer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hoe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nl" sz="4400" dirty="0">
                <a:solidFill>
                  <a:schemeClr val="tx1"/>
                </a:solidFill>
              </a:rPr>
              <a:t>Chromecast</a:t>
            </a:r>
            <a:br>
              <a:rPr lang="nl" sz="4400" dirty="0">
                <a:solidFill>
                  <a:schemeClr val="tx1"/>
                </a:solidFill>
              </a:rPr>
            </a:br>
            <a:r>
              <a:rPr lang="nl" sz="4400" dirty="0">
                <a:solidFill>
                  <a:schemeClr val="tx1"/>
                </a:solidFill>
              </a:rPr>
              <a:t>Exploitation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nl" dirty="0">
                <a:solidFill>
                  <a:schemeClr val="tx1"/>
                </a:solidFill>
              </a:rPr>
              <a:t>By: Bruce van de Ven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BE87CD-A2D5-4020-868B-793AEF901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862562"/>
            <a:ext cx="993772" cy="9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7377E-0334-4EAB-AEAD-EDCE10B0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5FDDC0-ECA5-46F8-B259-0C08F027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8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nl" dirty="0"/>
              <a:t>Introduction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7BDBCFF-EBD4-4450-86A6-0FB0B38A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6F6823-12B0-4776-9839-F12EAF9D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609850"/>
            <a:ext cx="3257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48A54-AF8E-419A-838D-C0EB6406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What</a:t>
            </a:r>
            <a:r>
              <a:rPr lang="nl-NL" dirty="0"/>
              <a:t> are/is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method</a:t>
            </a:r>
            <a:r>
              <a:rPr lang="nl-NL" dirty="0"/>
              <a:t>(s)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exploit</a:t>
            </a:r>
            <a:r>
              <a:rPr lang="nl-NL" dirty="0"/>
              <a:t> a Chromecast?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61AFFE-BF19-4E14-9A1E-27CA3CC13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25444"/>
            <a:ext cx="10058400" cy="3227299"/>
          </a:xfrm>
        </p:spPr>
        <p:txBody>
          <a:bodyPr>
            <a:normAutofit/>
          </a:bodyPr>
          <a:lstStyle/>
          <a:p>
            <a:r>
              <a:rPr lang="nl-NL" sz="2000" dirty="0"/>
              <a:t>Does a </a:t>
            </a:r>
            <a:r>
              <a:rPr lang="nl-NL" sz="2000" dirty="0" err="1"/>
              <a:t>responsible</a:t>
            </a:r>
            <a:r>
              <a:rPr lang="nl-NL" sz="2000" dirty="0"/>
              <a:t> </a:t>
            </a:r>
            <a:r>
              <a:rPr lang="nl-NL" sz="2000" dirty="0" err="1"/>
              <a:t>disclosure</a:t>
            </a:r>
            <a:r>
              <a:rPr lang="nl-NL" sz="2000" dirty="0"/>
              <a:t> policy </a:t>
            </a:r>
            <a:r>
              <a:rPr lang="nl-NL" sz="2000" dirty="0" err="1"/>
              <a:t>exist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a Chromecast?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What</a:t>
            </a:r>
            <a:r>
              <a:rPr lang="nl-NL" sz="2000" dirty="0"/>
              <a:t> are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differences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</a:t>
            </a:r>
            <a:r>
              <a:rPr lang="nl-NL" sz="2000" dirty="0" err="1"/>
              <a:t>Chromecasts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Which</a:t>
            </a:r>
            <a:r>
              <a:rPr lang="nl-NL" sz="2000" dirty="0"/>
              <a:t> hack </a:t>
            </a:r>
            <a:r>
              <a:rPr lang="nl-NL" sz="2000" dirty="0" err="1"/>
              <a:t>methods</a:t>
            </a:r>
            <a:r>
              <a:rPr lang="nl-NL" sz="2000" dirty="0"/>
              <a:t> do </a:t>
            </a:r>
            <a:r>
              <a:rPr lang="nl-NL" sz="2000" dirty="0" err="1"/>
              <a:t>already</a:t>
            </a:r>
            <a:r>
              <a:rPr lang="nl-NL" sz="2000" dirty="0"/>
              <a:t> </a:t>
            </a:r>
            <a:r>
              <a:rPr lang="nl-NL" sz="2000" dirty="0" err="1"/>
              <a:t>excist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a Chromecast?</a:t>
            </a:r>
          </a:p>
        </p:txBody>
      </p:sp>
    </p:spTree>
    <p:extLst>
      <p:ext uri="{BB962C8B-B14F-4D97-AF65-F5344CB8AC3E}">
        <p14:creationId xmlns:p14="http://schemas.microsoft.com/office/powerpoint/2010/main" val="39944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958A1-77B5-4BF3-81FA-04199AA8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DOT Framework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D4B12C-CE76-4AB2-95E2-2CDDF8C9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490" y="2450236"/>
            <a:ext cx="9491709" cy="3502507"/>
          </a:xfrm>
        </p:spPr>
        <p:txBody>
          <a:bodyPr/>
          <a:lstStyle/>
          <a:p>
            <a:pPr marL="0" indent="0">
              <a:buNone/>
            </a:pPr>
            <a:r>
              <a:rPr lang="nl-NL" sz="2800" b="1" dirty="0"/>
              <a:t>Library</a:t>
            </a:r>
          </a:p>
          <a:p>
            <a:pPr marL="0" indent="0">
              <a:buNone/>
            </a:pPr>
            <a:r>
              <a:rPr lang="nl-NL" sz="1600" dirty="0"/>
              <a:t>Community Research</a:t>
            </a:r>
          </a:p>
          <a:p>
            <a:pPr marL="0" indent="0">
              <a:buNone/>
            </a:pPr>
            <a:r>
              <a:rPr lang="nl-NL" sz="1600" dirty="0" err="1"/>
              <a:t>Available</a:t>
            </a:r>
            <a:r>
              <a:rPr lang="nl-NL" sz="1600" dirty="0"/>
              <a:t> Product analysis</a:t>
            </a:r>
          </a:p>
          <a:p>
            <a:pPr marL="0" indent="0">
              <a:buNone/>
            </a:pPr>
            <a:r>
              <a:rPr lang="nl-NL" sz="1600" dirty="0"/>
              <a:t>Document Analysis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2800" b="1" dirty="0"/>
              <a:t>Lab</a:t>
            </a:r>
          </a:p>
          <a:p>
            <a:pPr marL="0" indent="0">
              <a:buNone/>
            </a:pPr>
            <a:r>
              <a:rPr lang="nl-NL" sz="1600" dirty="0"/>
              <a:t>Security Test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72E206F-E4EB-43F2-8906-3BF0CB7F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9458" y="1485379"/>
            <a:ext cx="4864779" cy="49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4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64375-0A71-4E21-99E7-72887463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Disclosure</a:t>
            </a:r>
            <a:r>
              <a:rPr lang="nl-NL" dirty="0"/>
              <a:t> Policy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8BC0539-ADE9-456B-AD90-146C3197F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047946"/>
            <a:ext cx="10058400" cy="1960670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77C301C-BCFB-4B57-95F9-1CDA81A113E1}"/>
              </a:ext>
            </a:extLst>
          </p:cNvPr>
          <p:cNvSpPr txBox="1"/>
          <p:nvPr/>
        </p:nvSpPr>
        <p:spPr>
          <a:xfrm>
            <a:off x="1066800" y="2450237"/>
            <a:ext cx="60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/>
              <a:t>Reward</a:t>
            </a:r>
            <a:r>
              <a:rPr lang="nl-NL" b="1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82582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B6404-8BB6-4A8F-AEAE-48D40ABB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0" y="1180730"/>
            <a:ext cx="9376299" cy="833464"/>
          </a:xfrm>
        </p:spPr>
        <p:txBody>
          <a:bodyPr>
            <a:normAutofit fontScale="90000"/>
          </a:bodyPr>
          <a:lstStyle/>
          <a:p>
            <a:r>
              <a:rPr lang="nl-NL" sz="4000" dirty="0"/>
              <a:t>The </a:t>
            </a:r>
            <a:r>
              <a:rPr lang="nl-NL" sz="4000" dirty="0" err="1"/>
              <a:t>differences</a:t>
            </a:r>
            <a:br>
              <a:rPr lang="nl-NL" sz="4000" dirty="0"/>
            </a:b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D8E6947-A964-4533-B585-D487D4AE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997" y="2937517"/>
            <a:ext cx="7811590" cy="2181529"/>
          </a:xfrm>
        </p:spPr>
      </p:pic>
    </p:spTree>
    <p:extLst>
      <p:ext uri="{BB962C8B-B14F-4D97-AF65-F5344CB8AC3E}">
        <p14:creationId xmlns:p14="http://schemas.microsoft.com/office/powerpoint/2010/main" val="51659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55B90-EE4E-4C2F-8560-99718B13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74" y="1118586"/>
            <a:ext cx="9962225" cy="895608"/>
          </a:xfrm>
        </p:spPr>
        <p:txBody>
          <a:bodyPr>
            <a:normAutofit fontScale="90000"/>
          </a:bodyPr>
          <a:lstStyle/>
          <a:p>
            <a:r>
              <a:rPr lang="nl-NL" sz="4000" dirty="0" err="1"/>
              <a:t>Which</a:t>
            </a:r>
            <a:r>
              <a:rPr lang="nl-NL" sz="4000" dirty="0"/>
              <a:t> hack </a:t>
            </a:r>
            <a:r>
              <a:rPr lang="nl-NL" sz="4000" dirty="0" err="1"/>
              <a:t>methods</a:t>
            </a:r>
            <a:r>
              <a:rPr lang="nl-NL" sz="4000" dirty="0"/>
              <a:t> do </a:t>
            </a:r>
            <a:r>
              <a:rPr lang="nl-NL" sz="4000" dirty="0" err="1"/>
              <a:t>already</a:t>
            </a:r>
            <a:r>
              <a:rPr lang="nl-NL" sz="4000" dirty="0"/>
              <a:t> </a:t>
            </a:r>
            <a:r>
              <a:rPr lang="nl-NL" sz="4000" dirty="0" err="1"/>
              <a:t>excist</a:t>
            </a:r>
            <a:r>
              <a:rPr lang="nl-NL" sz="4000" dirty="0"/>
              <a:t> </a:t>
            </a:r>
            <a:r>
              <a:rPr lang="nl-NL" sz="4000" dirty="0" err="1"/>
              <a:t>for</a:t>
            </a:r>
            <a:r>
              <a:rPr lang="nl-NL" sz="4000" dirty="0"/>
              <a:t> a Chromecast?</a:t>
            </a:r>
            <a:br>
              <a:rPr lang="nl-NL" sz="4000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7B56-4BA7-4B1C-93C0-4C6FEBB6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08" y="2796466"/>
            <a:ext cx="9855692" cy="3156278"/>
          </a:xfrm>
        </p:spPr>
        <p:txBody>
          <a:bodyPr>
            <a:normAutofit/>
          </a:bodyPr>
          <a:lstStyle/>
          <a:p>
            <a:r>
              <a:rPr lang="nl-NL" sz="2400" dirty="0"/>
              <a:t>Python script</a:t>
            </a:r>
          </a:p>
          <a:p>
            <a:r>
              <a:rPr lang="nl-NL" sz="2400" dirty="0"/>
              <a:t>CATT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/>
              <a:t>Port 8008 open </a:t>
            </a:r>
            <a:r>
              <a:rPr lang="nl-NL" sz="2400" dirty="0" err="1"/>
              <a:t>for</a:t>
            </a:r>
            <a:r>
              <a:rPr lang="nl-NL" sz="2400" dirty="0"/>
              <a:t> HTTP </a:t>
            </a:r>
            <a:r>
              <a:rPr lang="nl-NL" sz="2400" dirty="0" err="1"/>
              <a:t>requests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07634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32EB7-012F-4C10-A32C-45028745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491DB7-1AE8-43C6-8D7A-B489299B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01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94E8B-C25D-4110-A86F-64FA4B6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92D80-C0CF-44AE-ABB6-6EE8F610D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20249"/>
            <a:ext cx="12192000" cy="2714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800" b="1" dirty="0"/>
              <a:t>CATT</a:t>
            </a:r>
          </a:p>
        </p:txBody>
      </p:sp>
    </p:spTree>
    <p:extLst>
      <p:ext uri="{BB962C8B-B14F-4D97-AF65-F5344CB8AC3E}">
        <p14:creationId xmlns:p14="http://schemas.microsoft.com/office/powerpoint/2010/main" val="2979646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19_TF78438558" id="{5D860BCF-E933-4921-9607-DF8320786C70}" vid="{37989AE5-D40C-4D36-A9F1-4057D19A04A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{97BF15A9-A507-41A9-A556-D11ACA461D74}tf78438558_win32</Template>
  <TotalTime>297</TotalTime>
  <Words>97</Words>
  <Application>Microsoft Office PowerPoint</Application>
  <PresentationFormat>Breedbeeld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SavonVTI</vt:lpstr>
      <vt:lpstr>Chromecast Exploitation</vt:lpstr>
      <vt:lpstr>Introduction</vt:lpstr>
      <vt:lpstr>What are/is the best method(s) to exploit a Chromecast?</vt:lpstr>
      <vt:lpstr>DOT Framework</vt:lpstr>
      <vt:lpstr>Responsible Disclosure Policy</vt:lpstr>
      <vt:lpstr>The differences </vt:lpstr>
      <vt:lpstr>Which hack methods do already excist for a Chromecast? </vt:lpstr>
      <vt:lpstr>DEMO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Chromecast Exploitation</dc:title>
  <dc:creator>Ven,Bruce B.P.P. van de</dc:creator>
  <cp:lastModifiedBy>Ven,Bruce B.P.P. van de</cp:lastModifiedBy>
  <cp:revision>7</cp:revision>
  <dcterms:created xsi:type="dcterms:W3CDTF">2021-10-20T12:13:50Z</dcterms:created>
  <dcterms:modified xsi:type="dcterms:W3CDTF">2021-10-22T11:26:40Z</dcterms:modified>
</cp:coreProperties>
</file>