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0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6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4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3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6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2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4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2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1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5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0802-7754-4AC5-B272-235D92096DF3}" type="datetimeFigureOut">
              <a:rPr lang="zh-CN" altLang="en-US" smtClean="0"/>
              <a:t>2019-10-18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1081-DB89-4CAD-B45D-9DD324142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20191018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64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分析某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路由器日志文件，构建结构化对象</a:t>
            </a:r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语言编程，可以读取文件内容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设计数据结构，能存储每一行信息内容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提取与学生相关的事件单独生成结构化文件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每个同学要独立分析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提交源代码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时间：</a:t>
            </a:r>
            <a:r>
              <a:rPr lang="en-US" altLang="zh-CN" smtClean="0"/>
              <a:t>2019.10.27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29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" y="129955"/>
            <a:ext cx="11863965" cy="64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数据结构作业</vt:lpstr>
      <vt:lpstr>主要内容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数据结构作业</dc:title>
  <dc:creator>ZHOU Bruce D.B</dc:creator>
  <cp:lastModifiedBy>ZHOU Bruce D.B</cp:lastModifiedBy>
  <cp:revision>3</cp:revision>
  <dcterms:created xsi:type="dcterms:W3CDTF">2019-10-18T01:24:23Z</dcterms:created>
  <dcterms:modified xsi:type="dcterms:W3CDTF">2019-10-18T01:35:46Z</dcterms:modified>
</cp:coreProperties>
</file>