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4.xml" ContentType="application/vnd.openxmlformats-officedocument.themeOverride+xml"/>
  <Override PartName="/ppt/tags/tag5.xml" ContentType="application/vnd.openxmlformats-officedocument.presentationml.tags+xml"/>
  <Override PartName="/ppt/notesSlides/notesSlide17.xml" ContentType="application/vnd.openxmlformats-officedocument.presentationml.notesSlide+xml"/>
  <Override PartName="/ppt/theme/themeOverride15.xml" ContentType="application/vnd.openxmlformats-officedocument.themeOverride+xml"/>
  <Override PartName="/ppt/tags/tag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38" r:id="rId2"/>
    <p:sldId id="339" r:id="rId3"/>
    <p:sldId id="340" r:id="rId4"/>
    <p:sldId id="341" r:id="rId5"/>
    <p:sldId id="344" r:id="rId6"/>
    <p:sldId id="343" r:id="rId7"/>
    <p:sldId id="345" r:id="rId8"/>
    <p:sldId id="346" r:id="rId9"/>
    <p:sldId id="349" r:id="rId10"/>
    <p:sldId id="350" r:id="rId11"/>
    <p:sldId id="351" r:id="rId12"/>
    <p:sldId id="352" r:id="rId13"/>
    <p:sldId id="353" r:id="rId14"/>
    <p:sldId id="354" r:id="rId15"/>
    <p:sldId id="355" r:id="rId16"/>
    <p:sldId id="356" r:id="rId17"/>
    <p:sldId id="357" r:id="rId18"/>
    <p:sldId id="36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7D7E7-56BC-4B6A-B4C6-057D636E83A6}" type="datetimeFigureOut">
              <a:rPr lang="zh-CN" altLang="en-US" smtClean="0"/>
              <a:t>2019/11/11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E8680-AF3F-44DB-A962-24CD2B5A5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2019/11/11</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with photo">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848805" y="1625923"/>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5" name="Picture Placeholder 3"/>
          <p:cNvSpPr>
            <a:spLocks noGrp="1"/>
          </p:cNvSpPr>
          <p:nvPr>
            <p:ph type="pic" sz="quarter" idx="12"/>
          </p:nvPr>
        </p:nvSpPr>
        <p:spPr>
          <a:xfrm>
            <a:off x="3721323" y="1625923"/>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6" name="Picture Placeholder 3"/>
          <p:cNvSpPr>
            <a:spLocks noGrp="1"/>
          </p:cNvSpPr>
          <p:nvPr>
            <p:ph type="pic" sz="quarter" idx="13"/>
          </p:nvPr>
        </p:nvSpPr>
        <p:spPr>
          <a:xfrm>
            <a:off x="5591944" y="1628800"/>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7" name="Picture Placeholder 3"/>
          <p:cNvSpPr>
            <a:spLocks noGrp="1"/>
          </p:cNvSpPr>
          <p:nvPr>
            <p:ph type="pic" sz="quarter" idx="14"/>
          </p:nvPr>
        </p:nvSpPr>
        <p:spPr>
          <a:xfrm>
            <a:off x="7464463" y="1628800"/>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8" name="Picture Placeholder 3"/>
          <p:cNvSpPr>
            <a:spLocks noGrp="1"/>
          </p:cNvSpPr>
          <p:nvPr>
            <p:ph type="pic" sz="quarter" idx="15"/>
          </p:nvPr>
        </p:nvSpPr>
        <p:spPr>
          <a:xfrm>
            <a:off x="9346567" y="1625923"/>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9" name="Picture Placeholder 3"/>
          <p:cNvSpPr>
            <a:spLocks noGrp="1"/>
          </p:cNvSpPr>
          <p:nvPr>
            <p:ph type="pic" sz="quarter" idx="16"/>
          </p:nvPr>
        </p:nvSpPr>
        <p:spPr>
          <a:xfrm>
            <a:off x="1848805" y="3462127"/>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10" name="Picture Placeholder 3"/>
          <p:cNvSpPr>
            <a:spLocks noGrp="1"/>
          </p:cNvSpPr>
          <p:nvPr>
            <p:ph type="pic" sz="quarter" idx="17"/>
          </p:nvPr>
        </p:nvSpPr>
        <p:spPr>
          <a:xfrm>
            <a:off x="3721323" y="3462127"/>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11" name="Picture Placeholder 3"/>
          <p:cNvSpPr>
            <a:spLocks noGrp="1"/>
          </p:cNvSpPr>
          <p:nvPr>
            <p:ph type="pic" sz="quarter" idx="18"/>
          </p:nvPr>
        </p:nvSpPr>
        <p:spPr>
          <a:xfrm>
            <a:off x="5591944" y="3465004"/>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12" name="Picture Placeholder 3"/>
          <p:cNvSpPr>
            <a:spLocks noGrp="1"/>
          </p:cNvSpPr>
          <p:nvPr>
            <p:ph type="pic" sz="quarter" idx="19"/>
          </p:nvPr>
        </p:nvSpPr>
        <p:spPr>
          <a:xfrm>
            <a:off x="7464463" y="3465004"/>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13" name="Picture Placeholder 3"/>
          <p:cNvSpPr>
            <a:spLocks noGrp="1"/>
          </p:cNvSpPr>
          <p:nvPr>
            <p:ph type="pic" sz="quarter" idx="20"/>
          </p:nvPr>
        </p:nvSpPr>
        <p:spPr>
          <a:xfrm>
            <a:off x="9346567" y="3462127"/>
            <a:ext cx="1548607" cy="1548607"/>
          </a:xfrm>
          <a:solidFill>
            <a:schemeClr val="tx1">
              <a:lumMod val="20000"/>
              <a:lumOff val="80000"/>
            </a:schemeClr>
          </a:solidFill>
        </p:spPr>
        <p:txBody>
          <a:bodyPr vert="horz" wrap="square" lIns="50800" tIns="50800" rIns="50800" bIns="50800" numCol="1" anchor="ctr" anchorCtr="0" compatLnSpc="1"/>
          <a:lstStyle/>
          <a:p>
            <a:pPr marL="341630" marR="0" lvl="0" indent="-341630" algn="l" defTabSz="825500" rtl="0" eaLnBrk="0" fontAlgn="base" latinLnBrk="0" hangingPunct="0">
              <a:lnSpc>
                <a:spcPct val="70000"/>
              </a:lnSpc>
              <a:spcBef>
                <a:spcPts val="5200"/>
              </a:spcBef>
              <a:spcAft>
                <a:spcPct val="0"/>
              </a:spcAft>
              <a:buClrTx/>
              <a:buSzPct val="75000"/>
              <a:buFontTx/>
              <a:buChar char="•"/>
              <a:defRPr/>
            </a:pPr>
            <a:endParaRPr kumimoji="0" lang="en-US" sz="2800" b="0" i="0" u="none" strike="noStrike" kern="1200" cap="none" spc="0" normalizeH="0" baseline="43000" noProof="0">
              <a:ln>
                <a:noFill/>
              </a:ln>
              <a:solidFill>
                <a:srgbClr val="818A93"/>
              </a:solidFill>
              <a:effectLst/>
              <a:uLnTx/>
              <a:uFillTx/>
              <a:latin typeface="+mn-lt"/>
              <a:ea typeface="+mn-ea"/>
              <a:cs typeface="+mn-cs"/>
              <a:sym typeface="Open Sans" charset="0"/>
            </a:endParaRPr>
          </a:p>
        </p:txBody>
      </p:sp>
      <p:sp>
        <p:nvSpPr>
          <p:cNvPr id="2" name="灯片编号占位符 1"/>
          <p:cNvSpPr>
            <a:spLocks noGrp="1"/>
          </p:cNvSpPr>
          <p:nvPr>
            <p:ph type="sldNum" sz="quarter" idx="21"/>
          </p:nvPr>
        </p:nvSpPr>
        <p:spPr/>
        <p:txBody>
          <a:bodyPr/>
          <a:lstStyle/>
          <a:p>
            <a:pPr lvl="0" eaLnBrk="1"/>
            <a:fld id="{9A0DB2DC-4C9A-4742-B13C-FB6460FD3503}" type="slidenum">
              <a:rPr lang="zh-CN" altLang="zh-CN" baseline="0" dirty="0">
                <a:cs typeface="Open Sans Semibold" charset="0"/>
                <a:sym typeface="Open Sans Semibold" charset="0"/>
              </a:rPr>
              <a:t>‹#›</a:t>
            </a:fld>
            <a:endParaRPr lang="zh-CN" altLang="zh-CN" baseline="0" dirty="0">
              <a:latin typeface="Open Sans" charset="0"/>
              <a:cs typeface="Open Sans Semibold" charset="0"/>
              <a:sym typeface="Open Sans Semibold" charset="0"/>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灯片编号占位符 3"/>
          <p:cNvSpPr>
            <a:spLocks noGrp="1"/>
          </p:cNvSpPr>
          <p:nvPr>
            <p:ph type="sldNum" sz="quarter" idx="10"/>
          </p:nvPr>
        </p:nvSpPr>
        <p:spPr/>
        <p:txBody>
          <a:bodyPr/>
          <a:lstStyle/>
          <a:p>
            <a:pPr lvl="0" eaLnBrk="1"/>
            <a:fld id="{9A0DB2DC-4C9A-4742-B13C-FB6460FD3503}" type="slidenum">
              <a:rPr lang="zh-CN" altLang="zh-CN" baseline="0" dirty="0">
                <a:cs typeface="Open Sans Semibold" charset="0"/>
                <a:sym typeface="Open Sans Semibold" charset="0"/>
              </a:rPr>
              <a:t>‹#›</a:t>
            </a:fld>
            <a:endParaRPr lang="zh-CN" altLang="zh-CN" baseline="0" dirty="0">
              <a:latin typeface="Open Sans" charset="0"/>
              <a:cs typeface="Open Sans Semibold" charset="0"/>
              <a:sym typeface="Open Sans Semibold" charset="0"/>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2019/11/11</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hemeOverride" Target="../theme/themeOverride14.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hemeOverride" Target="../theme/themeOverride15.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66850" y="-1100455"/>
            <a:ext cx="9202420" cy="9076690"/>
            <a:chOff x="2358" y="-1786"/>
            <a:chExt cx="14492" cy="14294"/>
          </a:xfrm>
        </p:grpSpPr>
        <p:grpSp>
          <p:nvGrpSpPr>
            <p:cNvPr id="5" name="组合 4"/>
            <p:cNvGrpSpPr/>
            <p:nvPr/>
          </p:nvGrpSpPr>
          <p:grpSpPr>
            <a:xfrm>
              <a:off x="2358" y="-1786"/>
              <a:ext cx="14492" cy="14294"/>
              <a:chOff x="2358" y="-1786"/>
              <a:chExt cx="14492" cy="14294"/>
            </a:xfrm>
          </p:grpSpPr>
          <p:grpSp>
            <p:nvGrpSpPr>
              <p:cNvPr id="15" name="组合 14"/>
              <p:cNvGrpSpPr/>
              <p:nvPr/>
            </p:nvGrpSpPr>
            <p:grpSpPr>
              <a:xfrm>
                <a:off x="4994" y="1265"/>
                <a:ext cx="6785" cy="8058"/>
                <a:chOff x="3171029" y="803564"/>
                <a:chExt cx="4308763" cy="5116945"/>
              </a:xfrm>
            </p:grpSpPr>
            <p:sp>
              <p:nvSpPr>
                <p:cNvPr id="16" name="弧形 15"/>
                <p:cNvSpPr/>
                <p:nvPr/>
              </p:nvSpPr>
              <p:spPr>
                <a:xfrm>
                  <a:off x="3171029" y="803564"/>
                  <a:ext cx="4308763" cy="5116945"/>
                </a:xfrm>
                <a:prstGeom prst="arc">
                  <a:avLst>
                    <a:gd name="adj1" fmla="val 7704569"/>
                    <a:gd name="adj2" fmla="val 12029833"/>
                  </a:avLst>
                </a:prstGeom>
                <a:noFill/>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41" name="椭圆 40"/>
                <p:cNvSpPr/>
                <p:nvPr/>
              </p:nvSpPr>
              <p:spPr>
                <a:xfrm>
                  <a:off x="3246130" y="2575920"/>
                  <a:ext cx="45719" cy="45719"/>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4" name="组合 3"/>
              <p:cNvGrpSpPr/>
              <p:nvPr/>
            </p:nvGrpSpPr>
            <p:grpSpPr>
              <a:xfrm>
                <a:off x="2358" y="-1786"/>
                <a:ext cx="14492" cy="14294"/>
                <a:chOff x="2358" y="-1786"/>
                <a:chExt cx="14492" cy="14294"/>
              </a:xfrm>
            </p:grpSpPr>
            <p:grpSp>
              <p:nvGrpSpPr>
                <p:cNvPr id="3" name="组合 2"/>
                <p:cNvGrpSpPr/>
                <p:nvPr/>
              </p:nvGrpSpPr>
              <p:grpSpPr>
                <a:xfrm>
                  <a:off x="6233" y="1963"/>
                  <a:ext cx="6785" cy="6911"/>
                  <a:chOff x="3957781" y="1246496"/>
                  <a:chExt cx="4308763" cy="4388393"/>
                </a:xfrm>
              </p:grpSpPr>
              <p:sp>
                <p:nvSpPr>
                  <p:cNvPr id="2" name="弧形 1"/>
                  <p:cNvSpPr/>
                  <p:nvPr/>
                </p:nvSpPr>
                <p:spPr>
                  <a:xfrm>
                    <a:off x="3957781" y="1265383"/>
                    <a:ext cx="4308763" cy="4350326"/>
                  </a:xfrm>
                  <a:prstGeom prst="arc">
                    <a:avLst>
                      <a:gd name="adj1" fmla="val 5368489"/>
                      <a:gd name="adj2" fmla="val 16261056"/>
                    </a:avLst>
                  </a:prstGeom>
                  <a:noFill/>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5" name="椭圆 34"/>
                  <p:cNvSpPr/>
                  <p:nvPr/>
                </p:nvSpPr>
                <p:spPr>
                  <a:xfrm>
                    <a:off x="6133943" y="1246496"/>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0" name="椭圆 39"/>
                  <p:cNvSpPr/>
                  <p:nvPr/>
                </p:nvSpPr>
                <p:spPr>
                  <a:xfrm>
                    <a:off x="6105526" y="558917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39" name="组合 38"/>
                <p:cNvGrpSpPr/>
                <p:nvPr/>
              </p:nvGrpSpPr>
              <p:grpSpPr>
                <a:xfrm>
                  <a:off x="5518" y="819"/>
                  <a:ext cx="8548" cy="8987"/>
                  <a:chOff x="3503676" y="520104"/>
                  <a:chExt cx="5427888" cy="5706959"/>
                </a:xfrm>
              </p:grpSpPr>
              <p:sp>
                <p:nvSpPr>
                  <p:cNvPr id="7" name="弧形 6"/>
                  <p:cNvSpPr/>
                  <p:nvPr/>
                </p:nvSpPr>
                <p:spPr>
                  <a:xfrm>
                    <a:off x="3503676" y="544944"/>
                    <a:ext cx="5427888" cy="5682119"/>
                  </a:xfrm>
                  <a:prstGeom prst="arc">
                    <a:avLst>
                      <a:gd name="adj1" fmla="val 16148392"/>
                      <a:gd name="adj2" fmla="val 5561021"/>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8" name="椭圆 37"/>
                  <p:cNvSpPr/>
                  <p:nvPr/>
                </p:nvSpPr>
                <p:spPr>
                  <a:xfrm>
                    <a:off x="6133943" y="520104"/>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17" name="组合 16"/>
                <p:cNvGrpSpPr/>
                <p:nvPr/>
              </p:nvGrpSpPr>
              <p:grpSpPr>
                <a:xfrm>
                  <a:off x="7085" y="2600"/>
                  <a:ext cx="5322" cy="5435"/>
                  <a:chOff x="4498848" y="1651284"/>
                  <a:chExt cx="3379770" cy="3451068"/>
                </a:xfrm>
              </p:grpSpPr>
              <p:sp>
                <p:nvSpPr>
                  <p:cNvPr id="18" name="弧形 17"/>
                  <p:cNvSpPr/>
                  <p:nvPr/>
                </p:nvSpPr>
                <p:spPr>
                  <a:xfrm>
                    <a:off x="4498848" y="1671782"/>
                    <a:ext cx="3379770" cy="3430570"/>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6" name="椭圆 35"/>
                  <p:cNvSpPr/>
                  <p:nvPr/>
                </p:nvSpPr>
                <p:spPr>
                  <a:xfrm>
                    <a:off x="6133943" y="1651284"/>
                    <a:ext cx="45719" cy="4571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7" name="椭圆 36"/>
                  <p:cNvSpPr/>
                  <p:nvPr/>
                </p:nvSpPr>
                <p:spPr>
                  <a:xfrm>
                    <a:off x="4710885" y="4235931"/>
                    <a:ext cx="45719" cy="4571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7" name="椭圆 26"/>
                <p:cNvSpPr/>
                <p:nvPr/>
              </p:nvSpPr>
              <p:spPr>
                <a:xfrm>
                  <a:off x="7442" y="3035"/>
                  <a:ext cx="4572" cy="4572"/>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1" name="弧形 30"/>
                <p:cNvSpPr/>
                <p:nvPr/>
              </p:nvSpPr>
              <p:spPr>
                <a:xfrm>
                  <a:off x="3921" y="-244"/>
                  <a:ext cx="11365" cy="11210"/>
                </a:xfrm>
                <a:prstGeom prst="arc">
                  <a:avLst>
                    <a:gd name="adj1" fmla="val 5571114"/>
                    <a:gd name="adj2" fmla="val 5561021"/>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2" name="弧形 31"/>
                <p:cNvSpPr/>
                <p:nvPr/>
              </p:nvSpPr>
              <p:spPr>
                <a:xfrm>
                  <a:off x="2358" y="-1786"/>
                  <a:ext cx="14492" cy="14294"/>
                </a:xfrm>
                <a:prstGeom prst="arc">
                  <a:avLst>
                    <a:gd name="adj1" fmla="val 5571114"/>
                    <a:gd name="adj2" fmla="val 556102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gency FB" panose="020B0503020202020204"/>
                    <a:ea typeface="微软雅黑" panose="020B0503020204020204" charset="-122"/>
                    <a:cs typeface="+mn-cs"/>
                  </a:endParaRPr>
                </a:p>
              </p:txBody>
            </p:sp>
          </p:grpSp>
        </p:grpSp>
        <p:grpSp>
          <p:nvGrpSpPr>
            <p:cNvPr id="58" name="组合 57"/>
            <p:cNvGrpSpPr/>
            <p:nvPr/>
          </p:nvGrpSpPr>
          <p:grpSpPr>
            <a:xfrm>
              <a:off x="7678" y="2633"/>
              <a:ext cx="5341" cy="5687"/>
              <a:chOff x="4875274" y="1671782"/>
              <a:chExt cx="3391269" cy="3611418"/>
            </a:xfrm>
          </p:grpSpPr>
          <p:sp>
            <p:nvSpPr>
              <p:cNvPr id="59" name="弧形 58"/>
              <p:cNvSpPr/>
              <p:nvPr/>
            </p:nvSpPr>
            <p:spPr>
              <a:xfrm>
                <a:off x="4875274" y="1671782"/>
                <a:ext cx="3391269" cy="3611418"/>
              </a:xfrm>
              <a:prstGeom prst="arc">
                <a:avLst>
                  <a:gd name="adj1" fmla="val 20643614"/>
                  <a:gd name="adj2" fmla="val 317084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60" name="椭圆 59"/>
              <p:cNvSpPr/>
              <p:nvPr/>
            </p:nvSpPr>
            <p:spPr>
              <a:xfrm>
                <a:off x="7607796" y="485686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sp>
        <p:nvSpPr>
          <p:cNvPr id="33" name="椭圆 32"/>
          <p:cNvSpPr/>
          <p:nvPr/>
        </p:nvSpPr>
        <p:spPr>
          <a:xfrm>
            <a:off x="6795816" y="4860457"/>
            <a:ext cx="190281" cy="190281"/>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2" name="椭圆 41"/>
          <p:cNvSpPr/>
          <p:nvPr/>
        </p:nvSpPr>
        <p:spPr>
          <a:xfrm>
            <a:off x="7099202" y="4723377"/>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3" name="矩形 42"/>
          <p:cNvSpPr/>
          <p:nvPr/>
        </p:nvSpPr>
        <p:spPr>
          <a:xfrm>
            <a:off x="4483701" y="4848470"/>
            <a:ext cx="172166" cy="189030"/>
          </a:xfrm>
          <a:prstGeom prst="rect">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4" name="椭圆 43"/>
          <p:cNvSpPr/>
          <p:nvPr/>
        </p:nvSpPr>
        <p:spPr>
          <a:xfrm>
            <a:off x="6040755" y="6158250"/>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5" name="椭圆 44"/>
          <p:cNvSpPr/>
          <p:nvPr/>
        </p:nvSpPr>
        <p:spPr>
          <a:xfrm>
            <a:off x="9391954" y="4741626"/>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6" name="椭圆 45"/>
          <p:cNvSpPr/>
          <p:nvPr/>
        </p:nvSpPr>
        <p:spPr>
          <a:xfrm>
            <a:off x="9466192" y="4332423"/>
            <a:ext cx="190281" cy="190281"/>
          </a:xfrm>
          <a:prstGeom prst="ellipse">
            <a:avLst/>
          </a:prstGeom>
          <a:solidFill>
            <a:schemeClr val="accent5">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7" name="椭圆 46"/>
          <p:cNvSpPr/>
          <p:nvPr/>
        </p:nvSpPr>
        <p:spPr>
          <a:xfrm>
            <a:off x="9834957" y="5920509"/>
            <a:ext cx="110490" cy="110490"/>
          </a:xfrm>
          <a:prstGeom prst="ellipse">
            <a:avLst/>
          </a:prstGeom>
          <a:solidFill>
            <a:schemeClr val="accent5">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8" name="椭圆 47"/>
          <p:cNvSpPr/>
          <p:nvPr/>
        </p:nvSpPr>
        <p:spPr>
          <a:xfrm>
            <a:off x="3159168" y="3762831"/>
            <a:ext cx="86962" cy="86962"/>
          </a:xfrm>
          <a:prstGeom prst="ellipse">
            <a:avLst/>
          </a:pr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9" name="椭圆 48"/>
          <p:cNvSpPr/>
          <p:nvPr/>
        </p:nvSpPr>
        <p:spPr>
          <a:xfrm>
            <a:off x="4695417" y="3495146"/>
            <a:ext cx="117378" cy="117378"/>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310514" y="1990480"/>
            <a:ext cx="231101" cy="231101"/>
          </a:xfrm>
          <a:prstGeom prst="ellipse">
            <a:avLst/>
          </a:prstGeom>
          <a:solidFill>
            <a:schemeClr val="accent5">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591528" y="2223524"/>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2" name="椭圆 51"/>
          <p:cNvSpPr/>
          <p:nvPr/>
        </p:nvSpPr>
        <p:spPr>
          <a:xfrm>
            <a:off x="2351420" y="599437"/>
            <a:ext cx="146703" cy="146703"/>
          </a:xfrm>
          <a:prstGeom prst="ellipse">
            <a:avLst/>
          </a:prstGeom>
          <a:solidFill>
            <a:schemeClr val="accent5">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3" name="椭圆 52"/>
          <p:cNvSpPr/>
          <p:nvPr/>
        </p:nvSpPr>
        <p:spPr>
          <a:xfrm>
            <a:off x="7609112" y="934456"/>
            <a:ext cx="118994" cy="118994"/>
          </a:xfrm>
          <a:prstGeom prst="ellipse">
            <a:avLst/>
          </a:pr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4" name="椭圆 53"/>
          <p:cNvSpPr/>
          <p:nvPr/>
        </p:nvSpPr>
        <p:spPr>
          <a:xfrm>
            <a:off x="4713396" y="1717379"/>
            <a:ext cx="93579" cy="93579"/>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5" name="矩形 54"/>
          <p:cNvSpPr/>
          <p:nvPr/>
        </p:nvSpPr>
        <p:spPr>
          <a:xfrm>
            <a:off x="8894862" y="1145472"/>
            <a:ext cx="119022" cy="116003"/>
          </a:xfrm>
          <a:prstGeom prst="rect">
            <a:avLst/>
          </a:prstGeom>
          <a:solidFill>
            <a:schemeClr val="accent5">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6" name="椭圆 55"/>
          <p:cNvSpPr/>
          <p:nvPr/>
        </p:nvSpPr>
        <p:spPr>
          <a:xfrm>
            <a:off x="10368429" y="1824881"/>
            <a:ext cx="79904" cy="7990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1674282" y="4787819"/>
            <a:ext cx="75975" cy="7597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61" name="椭圆 60"/>
          <p:cNvSpPr/>
          <p:nvPr/>
        </p:nvSpPr>
        <p:spPr>
          <a:xfrm>
            <a:off x="4875276" y="2076450"/>
            <a:ext cx="2604516" cy="2604516"/>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62" name="椭圆 61"/>
          <p:cNvSpPr/>
          <p:nvPr/>
        </p:nvSpPr>
        <p:spPr>
          <a:xfrm>
            <a:off x="8129664" y="2901014"/>
            <a:ext cx="152027" cy="152027"/>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75" name="文本框 74"/>
          <p:cNvSpPr txBox="1"/>
          <p:nvPr/>
        </p:nvSpPr>
        <p:spPr>
          <a:xfrm>
            <a:off x="2138045" y="3035300"/>
            <a:ext cx="8079740"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C103F"/>
                </a:solidFill>
                <a:effectLst/>
                <a:uLnTx/>
                <a:uFillTx/>
                <a:latin typeface="黑体" panose="02010609060101010101" pitchFamily="49" charset="-122"/>
                <a:ea typeface="黑体" panose="02010609060101010101" pitchFamily="49" charset="-122"/>
                <a:cs typeface="+mn-ea"/>
                <a:sym typeface="+mn-lt"/>
              </a:rPr>
              <a:t>机器视觉</a:t>
            </a:r>
            <a:r>
              <a:rPr kumimoji="0" lang="zh-CN" altLang="en-US" sz="44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ea"/>
                <a:sym typeface="+mn-lt"/>
              </a:rPr>
              <a:t>技术的研</a:t>
            </a:r>
            <a:r>
              <a:rPr kumimoji="0" lang="zh-CN" altLang="en-US" sz="4400" b="0" i="0" u="none" strike="noStrike" kern="1200" cap="none" spc="0" normalizeH="0" baseline="0" noProof="0" dirty="0">
                <a:ln>
                  <a:noFill/>
                </a:ln>
                <a:solidFill>
                  <a:srgbClr val="0C103F"/>
                </a:solidFill>
                <a:effectLst/>
                <a:uLnTx/>
                <a:uFillTx/>
                <a:latin typeface="黑体" panose="02010609060101010101" pitchFamily="49" charset="-122"/>
                <a:ea typeface="黑体" panose="02010609060101010101" pitchFamily="49" charset="-122"/>
                <a:cs typeface="+mn-ea"/>
                <a:sym typeface="+mn-lt"/>
              </a:rPr>
              <a:t>究与应用</a:t>
            </a: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 fill="hold"/>
                                        <p:tgtEl>
                                          <p:spTgt spid="33"/>
                                        </p:tgtEl>
                                        <p:attrNameLst>
                                          <p:attrName>ppt_w</p:attrName>
                                        </p:attrNameLst>
                                      </p:cBhvr>
                                      <p:tavLst>
                                        <p:tav tm="0">
                                          <p:val>
                                            <p:fltVal val="0"/>
                                          </p:val>
                                        </p:tav>
                                        <p:tav tm="100000">
                                          <p:val>
                                            <p:strVal val="#ppt_w"/>
                                          </p:val>
                                        </p:tav>
                                      </p:tavLst>
                                    </p:anim>
                                    <p:anim calcmode="lin" valueType="num">
                                      <p:cBhvr>
                                        <p:cTn id="8" dur="50" fill="hold"/>
                                        <p:tgtEl>
                                          <p:spTgt spid="33"/>
                                        </p:tgtEl>
                                        <p:attrNameLst>
                                          <p:attrName>ppt_h</p:attrName>
                                        </p:attrNameLst>
                                      </p:cBhvr>
                                      <p:tavLst>
                                        <p:tav tm="0">
                                          <p:val>
                                            <p:fltVal val="0"/>
                                          </p:val>
                                        </p:tav>
                                        <p:tav tm="100000">
                                          <p:val>
                                            <p:strVal val="#ppt_h"/>
                                          </p:val>
                                        </p:tav>
                                      </p:tavLst>
                                    </p:anim>
                                    <p:animEffect transition="in" filter="fade">
                                      <p:cBhvr>
                                        <p:cTn id="9" dur="50"/>
                                        <p:tgtEl>
                                          <p:spTgt spid="33"/>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 fill="hold"/>
                                        <p:tgtEl>
                                          <p:spTgt spid="42"/>
                                        </p:tgtEl>
                                        <p:attrNameLst>
                                          <p:attrName>ppt_w</p:attrName>
                                        </p:attrNameLst>
                                      </p:cBhvr>
                                      <p:tavLst>
                                        <p:tav tm="0">
                                          <p:val>
                                            <p:fltVal val="0"/>
                                          </p:val>
                                        </p:tav>
                                        <p:tav tm="100000">
                                          <p:val>
                                            <p:strVal val="#ppt_w"/>
                                          </p:val>
                                        </p:tav>
                                      </p:tavLst>
                                    </p:anim>
                                    <p:anim calcmode="lin" valueType="num">
                                      <p:cBhvr>
                                        <p:cTn id="14" dur="50" fill="hold"/>
                                        <p:tgtEl>
                                          <p:spTgt spid="42"/>
                                        </p:tgtEl>
                                        <p:attrNameLst>
                                          <p:attrName>ppt_h</p:attrName>
                                        </p:attrNameLst>
                                      </p:cBhvr>
                                      <p:tavLst>
                                        <p:tav tm="0">
                                          <p:val>
                                            <p:fltVal val="0"/>
                                          </p:val>
                                        </p:tav>
                                        <p:tav tm="100000">
                                          <p:val>
                                            <p:strVal val="#ppt_h"/>
                                          </p:val>
                                        </p:tav>
                                      </p:tavLst>
                                    </p:anim>
                                    <p:animEffect transition="in" filter="fade">
                                      <p:cBhvr>
                                        <p:cTn id="15" dur="50"/>
                                        <p:tgtEl>
                                          <p:spTgt spid="42"/>
                                        </p:tgtEl>
                                      </p:cBhvr>
                                    </p:animEffect>
                                  </p:childTnLst>
                                </p:cTn>
                              </p:par>
                            </p:childTnLst>
                          </p:cTn>
                        </p:par>
                        <p:par>
                          <p:cTn id="16" fill="hold">
                            <p:stCondLst>
                              <p:cond delay="100"/>
                            </p:stCondLst>
                            <p:childTnLst>
                              <p:par>
                                <p:cTn id="17" presetID="53" presetClass="entr" presetSubtype="16"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 fill="hold"/>
                                        <p:tgtEl>
                                          <p:spTgt spid="43"/>
                                        </p:tgtEl>
                                        <p:attrNameLst>
                                          <p:attrName>ppt_w</p:attrName>
                                        </p:attrNameLst>
                                      </p:cBhvr>
                                      <p:tavLst>
                                        <p:tav tm="0">
                                          <p:val>
                                            <p:fltVal val="0"/>
                                          </p:val>
                                        </p:tav>
                                        <p:tav tm="100000">
                                          <p:val>
                                            <p:strVal val="#ppt_w"/>
                                          </p:val>
                                        </p:tav>
                                      </p:tavLst>
                                    </p:anim>
                                    <p:anim calcmode="lin" valueType="num">
                                      <p:cBhvr>
                                        <p:cTn id="20" dur="50" fill="hold"/>
                                        <p:tgtEl>
                                          <p:spTgt spid="43"/>
                                        </p:tgtEl>
                                        <p:attrNameLst>
                                          <p:attrName>ppt_h</p:attrName>
                                        </p:attrNameLst>
                                      </p:cBhvr>
                                      <p:tavLst>
                                        <p:tav tm="0">
                                          <p:val>
                                            <p:fltVal val="0"/>
                                          </p:val>
                                        </p:tav>
                                        <p:tav tm="100000">
                                          <p:val>
                                            <p:strVal val="#ppt_h"/>
                                          </p:val>
                                        </p:tav>
                                      </p:tavLst>
                                    </p:anim>
                                    <p:animEffect transition="in" filter="fade">
                                      <p:cBhvr>
                                        <p:cTn id="21" dur="50"/>
                                        <p:tgtEl>
                                          <p:spTgt spid="43"/>
                                        </p:tgtEl>
                                      </p:cBhvr>
                                    </p:animEffect>
                                  </p:childTnLst>
                                </p:cTn>
                              </p:par>
                            </p:childTnLst>
                          </p:cTn>
                        </p:par>
                        <p:par>
                          <p:cTn id="22" fill="hold">
                            <p:stCondLst>
                              <p:cond delay="150"/>
                            </p:stCondLst>
                            <p:childTnLst>
                              <p:par>
                                <p:cTn id="23" presetID="53" presetClass="entr" presetSubtype="16"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50" fill="hold"/>
                                        <p:tgtEl>
                                          <p:spTgt spid="44"/>
                                        </p:tgtEl>
                                        <p:attrNameLst>
                                          <p:attrName>ppt_w</p:attrName>
                                        </p:attrNameLst>
                                      </p:cBhvr>
                                      <p:tavLst>
                                        <p:tav tm="0">
                                          <p:val>
                                            <p:fltVal val="0"/>
                                          </p:val>
                                        </p:tav>
                                        <p:tav tm="100000">
                                          <p:val>
                                            <p:strVal val="#ppt_w"/>
                                          </p:val>
                                        </p:tav>
                                      </p:tavLst>
                                    </p:anim>
                                    <p:anim calcmode="lin" valueType="num">
                                      <p:cBhvr>
                                        <p:cTn id="26" dur="50" fill="hold"/>
                                        <p:tgtEl>
                                          <p:spTgt spid="44"/>
                                        </p:tgtEl>
                                        <p:attrNameLst>
                                          <p:attrName>ppt_h</p:attrName>
                                        </p:attrNameLst>
                                      </p:cBhvr>
                                      <p:tavLst>
                                        <p:tav tm="0">
                                          <p:val>
                                            <p:fltVal val="0"/>
                                          </p:val>
                                        </p:tav>
                                        <p:tav tm="100000">
                                          <p:val>
                                            <p:strVal val="#ppt_h"/>
                                          </p:val>
                                        </p:tav>
                                      </p:tavLst>
                                    </p:anim>
                                    <p:animEffect transition="in" filter="fade">
                                      <p:cBhvr>
                                        <p:cTn id="27" dur="50"/>
                                        <p:tgtEl>
                                          <p:spTgt spid="44"/>
                                        </p:tgtEl>
                                      </p:cBhvr>
                                    </p:animEffect>
                                  </p:childTnLst>
                                </p:cTn>
                              </p:par>
                            </p:childTnLst>
                          </p:cTn>
                        </p:par>
                        <p:par>
                          <p:cTn id="28" fill="hold">
                            <p:stCondLst>
                              <p:cond delay="200"/>
                            </p:stCondLst>
                            <p:childTnLst>
                              <p:par>
                                <p:cTn id="29" presetID="53" presetClass="entr" presetSubtype="16"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 fill="hold"/>
                                        <p:tgtEl>
                                          <p:spTgt spid="45"/>
                                        </p:tgtEl>
                                        <p:attrNameLst>
                                          <p:attrName>ppt_w</p:attrName>
                                        </p:attrNameLst>
                                      </p:cBhvr>
                                      <p:tavLst>
                                        <p:tav tm="0">
                                          <p:val>
                                            <p:fltVal val="0"/>
                                          </p:val>
                                        </p:tav>
                                        <p:tav tm="100000">
                                          <p:val>
                                            <p:strVal val="#ppt_w"/>
                                          </p:val>
                                        </p:tav>
                                      </p:tavLst>
                                    </p:anim>
                                    <p:anim calcmode="lin" valueType="num">
                                      <p:cBhvr>
                                        <p:cTn id="32" dur="50" fill="hold"/>
                                        <p:tgtEl>
                                          <p:spTgt spid="45"/>
                                        </p:tgtEl>
                                        <p:attrNameLst>
                                          <p:attrName>ppt_h</p:attrName>
                                        </p:attrNameLst>
                                      </p:cBhvr>
                                      <p:tavLst>
                                        <p:tav tm="0">
                                          <p:val>
                                            <p:fltVal val="0"/>
                                          </p:val>
                                        </p:tav>
                                        <p:tav tm="100000">
                                          <p:val>
                                            <p:strVal val="#ppt_h"/>
                                          </p:val>
                                        </p:tav>
                                      </p:tavLst>
                                    </p:anim>
                                    <p:animEffect transition="in" filter="fade">
                                      <p:cBhvr>
                                        <p:cTn id="33" dur="50"/>
                                        <p:tgtEl>
                                          <p:spTgt spid="45"/>
                                        </p:tgtEl>
                                      </p:cBhvr>
                                    </p:animEffect>
                                  </p:childTnLst>
                                </p:cTn>
                              </p:par>
                            </p:childTnLst>
                          </p:cTn>
                        </p:par>
                        <p:par>
                          <p:cTn id="34" fill="hold">
                            <p:stCondLst>
                              <p:cond delay="250"/>
                            </p:stCondLst>
                            <p:childTnLst>
                              <p:par>
                                <p:cTn id="35" presetID="53" presetClass="entr" presetSubtype="16"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50" fill="hold"/>
                                        <p:tgtEl>
                                          <p:spTgt spid="46"/>
                                        </p:tgtEl>
                                        <p:attrNameLst>
                                          <p:attrName>ppt_w</p:attrName>
                                        </p:attrNameLst>
                                      </p:cBhvr>
                                      <p:tavLst>
                                        <p:tav tm="0">
                                          <p:val>
                                            <p:fltVal val="0"/>
                                          </p:val>
                                        </p:tav>
                                        <p:tav tm="100000">
                                          <p:val>
                                            <p:strVal val="#ppt_w"/>
                                          </p:val>
                                        </p:tav>
                                      </p:tavLst>
                                    </p:anim>
                                    <p:anim calcmode="lin" valueType="num">
                                      <p:cBhvr>
                                        <p:cTn id="38" dur="50" fill="hold"/>
                                        <p:tgtEl>
                                          <p:spTgt spid="46"/>
                                        </p:tgtEl>
                                        <p:attrNameLst>
                                          <p:attrName>ppt_h</p:attrName>
                                        </p:attrNameLst>
                                      </p:cBhvr>
                                      <p:tavLst>
                                        <p:tav tm="0">
                                          <p:val>
                                            <p:fltVal val="0"/>
                                          </p:val>
                                        </p:tav>
                                        <p:tav tm="100000">
                                          <p:val>
                                            <p:strVal val="#ppt_h"/>
                                          </p:val>
                                        </p:tav>
                                      </p:tavLst>
                                    </p:anim>
                                    <p:animEffect transition="in" filter="fade">
                                      <p:cBhvr>
                                        <p:cTn id="39" dur="50"/>
                                        <p:tgtEl>
                                          <p:spTgt spid="46"/>
                                        </p:tgtEl>
                                      </p:cBhvr>
                                    </p:animEffect>
                                  </p:childTnLst>
                                </p:cTn>
                              </p:par>
                            </p:childTnLst>
                          </p:cTn>
                        </p:par>
                        <p:par>
                          <p:cTn id="40" fill="hold">
                            <p:stCondLst>
                              <p:cond delay="300"/>
                            </p:stCondLst>
                            <p:childTnLst>
                              <p:par>
                                <p:cTn id="41" presetID="53" presetClass="entr" presetSubtype="16"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50" fill="hold"/>
                                        <p:tgtEl>
                                          <p:spTgt spid="47"/>
                                        </p:tgtEl>
                                        <p:attrNameLst>
                                          <p:attrName>ppt_w</p:attrName>
                                        </p:attrNameLst>
                                      </p:cBhvr>
                                      <p:tavLst>
                                        <p:tav tm="0">
                                          <p:val>
                                            <p:fltVal val="0"/>
                                          </p:val>
                                        </p:tav>
                                        <p:tav tm="100000">
                                          <p:val>
                                            <p:strVal val="#ppt_w"/>
                                          </p:val>
                                        </p:tav>
                                      </p:tavLst>
                                    </p:anim>
                                    <p:anim calcmode="lin" valueType="num">
                                      <p:cBhvr>
                                        <p:cTn id="44" dur="50" fill="hold"/>
                                        <p:tgtEl>
                                          <p:spTgt spid="47"/>
                                        </p:tgtEl>
                                        <p:attrNameLst>
                                          <p:attrName>ppt_h</p:attrName>
                                        </p:attrNameLst>
                                      </p:cBhvr>
                                      <p:tavLst>
                                        <p:tav tm="0">
                                          <p:val>
                                            <p:fltVal val="0"/>
                                          </p:val>
                                        </p:tav>
                                        <p:tav tm="100000">
                                          <p:val>
                                            <p:strVal val="#ppt_h"/>
                                          </p:val>
                                        </p:tav>
                                      </p:tavLst>
                                    </p:anim>
                                    <p:animEffect transition="in" filter="fade">
                                      <p:cBhvr>
                                        <p:cTn id="45" dur="50"/>
                                        <p:tgtEl>
                                          <p:spTgt spid="47"/>
                                        </p:tgtEl>
                                      </p:cBhvr>
                                    </p:animEffect>
                                  </p:childTnLst>
                                </p:cTn>
                              </p:par>
                            </p:childTnLst>
                          </p:cTn>
                        </p:par>
                        <p:par>
                          <p:cTn id="46" fill="hold">
                            <p:stCondLst>
                              <p:cond delay="350"/>
                            </p:stCondLst>
                            <p:childTnLst>
                              <p:par>
                                <p:cTn id="47" presetID="53" presetClass="entr" presetSubtype="16"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50" fill="hold"/>
                                        <p:tgtEl>
                                          <p:spTgt spid="48"/>
                                        </p:tgtEl>
                                        <p:attrNameLst>
                                          <p:attrName>ppt_w</p:attrName>
                                        </p:attrNameLst>
                                      </p:cBhvr>
                                      <p:tavLst>
                                        <p:tav tm="0">
                                          <p:val>
                                            <p:fltVal val="0"/>
                                          </p:val>
                                        </p:tav>
                                        <p:tav tm="100000">
                                          <p:val>
                                            <p:strVal val="#ppt_w"/>
                                          </p:val>
                                        </p:tav>
                                      </p:tavLst>
                                    </p:anim>
                                    <p:anim calcmode="lin" valueType="num">
                                      <p:cBhvr>
                                        <p:cTn id="50" dur="50" fill="hold"/>
                                        <p:tgtEl>
                                          <p:spTgt spid="48"/>
                                        </p:tgtEl>
                                        <p:attrNameLst>
                                          <p:attrName>ppt_h</p:attrName>
                                        </p:attrNameLst>
                                      </p:cBhvr>
                                      <p:tavLst>
                                        <p:tav tm="0">
                                          <p:val>
                                            <p:fltVal val="0"/>
                                          </p:val>
                                        </p:tav>
                                        <p:tav tm="100000">
                                          <p:val>
                                            <p:strVal val="#ppt_h"/>
                                          </p:val>
                                        </p:tav>
                                      </p:tavLst>
                                    </p:anim>
                                    <p:animEffect transition="in" filter="fade">
                                      <p:cBhvr>
                                        <p:cTn id="51" dur="50"/>
                                        <p:tgtEl>
                                          <p:spTgt spid="48"/>
                                        </p:tgtEl>
                                      </p:cBhvr>
                                    </p:animEffect>
                                  </p:childTnLst>
                                </p:cTn>
                              </p:par>
                            </p:childTnLst>
                          </p:cTn>
                        </p:par>
                        <p:par>
                          <p:cTn id="52" fill="hold">
                            <p:stCondLst>
                              <p:cond delay="400"/>
                            </p:stCondLst>
                            <p:childTnLst>
                              <p:par>
                                <p:cTn id="53" presetID="53" presetClass="entr" presetSubtype="1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 fill="hold"/>
                                        <p:tgtEl>
                                          <p:spTgt spid="49"/>
                                        </p:tgtEl>
                                        <p:attrNameLst>
                                          <p:attrName>ppt_w</p:attrName>
                                        </p:attrNameLst>
                                      </p:cBhvr>
                                      <p:tavLst>
                                        <p:tav tm="0">
                                          <p:val>
                                            <p:fltVal val="0"/>
                                          </p:val>
                                        </p:tav>
                                        <p:tav tm="100000">
                                          <p:val>
                                            <p:strVal val="#ppt_w"/>
                                          </p:val>
                                        </p:tav>
                                      </p:tavLst>
                                    </p:anim>
                                    <p:anim calcmode="lin" valueType="num">
                                      <p:cBhvr>
                                        <p:cTn id="56" dur="50" fill="hold"/>
                                        <p:tgtEl>
                                          <p:spTgt spid="49"/>
                                        </p:tgtEl>
                                        <p:attrNameLst>
                                          <p:attrName>ppt_h</p:attrName>
                                        </p:attrNameLst>
                                      </p:cBhvr>
                                      <p:tavLst>
                                        <p:tav tm="0">
                                          <p:val>
                                            <p:fltVal val="0"/>
                                          </p:val>
                                        </p:tav>
                                        <p:tav tm="100000">
                                          <p:val>
                                            <p:strVal val="#ppt_h"/>
                                          </p:val>
                                        </p:tav>
                                      </p:tavLst>
                                    </p:anim>
                                    <p:animEffect transition="in" filter="fade">
                                      <p:cBhvr>
                                        <p:cTn id="57" dur="50"/>
                                        <p:tgtEl>
                                          <p:spTgt spid="49"/>
                                        </p:tgtEl>
                                      </p:cBhvr>
                                    </p:animEffect>
                                  </p:childTnLst>
                                </p:cTn>
                              </p:par>
                            </p:childTnLst>
                          </p:cTn>
                        </p:par>
                        <p:par>
                          <p:cTn id="58" fill="hold">
                            <p:stCondLst>
                              <p:cond delay="450"/>
                            </p:stCondLst>
                            <p:childTnLst>
                              <p:par>
                                <p:cTn id="59" presetID="53" presetClass="entr" presetSubtype="16"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50" fill="hold"/>
                                        <p:tgtEl>
                                          <p:spTgt spid="50"/>
                                        </p:tgtEl>
                                        <p:attrNameLst>
                                          <p:attrName>ppt_w</p:attrName>
                                        </p:attrNameLst>
                                      </p:cBhvr>
                                      <p:tavLst>
                                        <p:tav tm="0">
                                          <p:val>
                                            <p:fltVal val="0"/>
                                          </p:val>
                                        </p:tav>
                                        <p:tav tm="100000">
                                          <p:val>
                                            <p:strVal val="#ppt_w"/>
                                          </p:val>
                                        </p:tav>
                                      </p:tavLst>
                                    </p:anim>
                                    <p:anim calcmode="lin" valueType="num">
                                      <p:cBhvr>
                                        <p:cTn id="62" dur="50" fill="hold"/>
                                        <p:tgtEl>
                                          <p:spTgt spid="50"/>
                                        </p:tgtEl>
                                        <p:attrNameLst>
                                          <p:attrName>ppt_h</p:attrName>
                                        </p:attrNameLst>
                                      </p:cBhvr>
                                      <p:tavLst>
                                        <p:tav tm="0">
                                          <p:val>
                                            <p:fltVal val="0"/>
                                          </p:val>
                                        </p:tav>
                                        <p:tav tm="100000">
                                          <p:val>
                                            <p:strVal val="#ppt_h"/>
                                          </p:val>
                                        </p:tav>
                                      </p:tavLst>
                                    </p:anim>
                                    <p:animEffect transition="in" filter="fade">
                                      <p:cBhvr>
                                        <p:cTn id="63" dur="50"/>
                                        <p:tgtEl>
                                          <p:spTgt spid="50"/>
                                        </p:tgtEl>
                                      </p:cBhvr>
                                    </p:animEffec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 fill="hold"/>
                                        <p:tgtEl>
                                          <p:spTgt spid="51"/>
                                        </p:tgtEl>
                                        <p:attrNameLst>
                                          <p:attrName>ppt_w</p:attrName>
                                        </p:attrNameLst>
                                      </p:cBhvr>
                                      <p:tavLst>
                                        <p:tav tm="0">
                                          <p:val>
                                            <p:fltVal val="0"/>
                                          </p:val>
                                        </p:tav>
                                        <p:tav tm="100000">
                                          <p:val>
                                            <p:strVal val="#ppt_w"/>
                                          </p:val>
                                        </p:tav>
                                      </p:tavLst>
                                    </p:anim>
                                    <p:anim calcmode="lin" valueType="num">
                                      <p:cBhvr>
                                        <p:cTn id="68" dur="50" fill="hold"/>
                                        <p:tgtEl>
                                          <p:spTgt spid="51"/>
                                        </p:tgtEl>
                                        <p:attrNameLst>
                                          <p:attrName>ppt_h</p:attrName>
                                        </p:attrNameLst>
                                      </p:cBhvr>
                                      <p:tavLst>
                                        <p:tav tm="0">
                                          <p:val>
                                            <p:fltVal val="0"/>
                                          </p:val>
                                        </p:tav>
                                        <p:tav tm="100000">
                                          <p:val>
                                            <p:strVal val="#ppt_h"/>
                                          </p:val>
                                        </p:tav>
                                      </p:tavLst>
                                    </p:anim>
                                    <p:animEffect transition="in" filter="fade">
                                      <p:cBhvr>
                                        <p:cTn id="69" dur="50"/>
                                        <p:tgtEl>
                                          <p:spTgt spid="51"/>
                                        </p:tgtEl>
                                      </p:cBhvr>
                                    </p:animEffect>
                                  </p:childTnLst>
                                </p:cTn>
                              </p:par>
                            </p:childTnLst>
                          </p:cTn>
                        </p:par>
                        <p:par>
                          <p:cTn id="70" fill="hold">
                            <p:stCondLst>
                              <p:cond delay="550"/>
                            </p:stCondLst>
                            <p:childTnLst>
                              <p:par>
                                <p:cTn id="71" presetID="53" presetClass="entr" presetSubtype="16"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 fill="hold"/>
                                        <p:tgtEl>
                                          <p:spTgt spid="52"/>
                                        </p:tgtEl>
                                        <p:attrNameLst>
                                          <p:attrName>ppt_w</p:attrName>
                                        </p:attrNameLst>
                                      </p:cBhvr>
                                      <p:tavLst>
                                        <p:tav tm="0">
                                          <p:val>
                                            <p:fltVal val="0"/>
                                          </p:val>
                                        </p:tav>
                                        <p:tav tm="100000">
                                          <p:val>
                                            <p:strVal val="#ppt_w"/>
                                          </p:val>
                                        </p:tav>
                                      </p:tavLst>
                                    </p:anim>
                                    <p:anim calcmode="lin" valueType="num">
                                      <p:cBhvr>
                                        <p:cTn id="74" dur="50" fill="hold"/>
                                        <p:tgtEl>
                                          <p:spTgt spid="52"/>
                                        </p:tgtEl>
                                        <p:attrNameLst>
                                          <p:attrName>ppt_h</p:attrName>
                                        </p:attrNameLst>
                                      </p:cBhvr>
                                      <p:tavLst>
                                        <p:tav tm="0">
                                          <p:val>
                                            <p:fltVal val="0"/>
                                          </p:val>
                                        </p:tav>
                                        <p:tav tm="100000">
                                          <p:val>
                                            <p:strVal val="#ppt_h"/>
                                          </p:val>
                                        </p:tav>
                                      </p:tavLst>
                                    </p:anim>
                                    <p:animEffect transition="in" filter="fade">
                                      <p:cBhvr>
                                        <p:cTn id="75" dur="50"/>
                                        <p:tgtEl>
                                          <p:spTgt spid="52"/>
                                        </p:tgtEl>
                                      </p:cBhvr>
                                    </p:animEffect>
                                  </p:childTnLst>
                                </p:cTn>
                              </p:par>
                            </p:childTnLst>
                          </p:cTn>
                        </p:par>
                        <p:par>
                          <p:cTn id="76" fill="hold">
                            <p:stCondLst>
                              <p:cond delay="600"/>
                            </p:stCondLst>
                            <p:childTnLst>
                              <p:par>
                                <p:cTn id="77" presetID="53" presetClass="entr" presetSubtype="16"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p:cTn id="79" dur="50" fill="hold"/>
                                        <p:tgtEl>
                                          <p:spTgt spid="53"/>
                                        </p:tgtEl>
                                        <p:attrNameLst>
                                          <p:attrName>ppt_w</p:attrName>
                                        </p:attrNameLst>
                                      </p:cBhvr>
                                      <p:tavLst>
                                        <p:tav tm="0">
                                          <p:val>
                                            <p:fltVal val="0"/>
                                          </p:val>
                                        </p:tav>
                                        <p:tav tm="100000">
                                          <p:val>
                                            <p:strVal val="#ppt_w"/>
                                          </p:val>
                                        </p:tav>
                                      </p:tavLst>
                                    </p:anim>
                                    <p:anim calcmode="lin" valueType="num">
                                      <p:cBhvr>
                                        <p:cTn id="80" dur="50" fill="hold"/>
                                        <p:tgtEl>
                                          <p:spTgt spid="53"/>
                                        </p:tgtEl>
                                        <p:attrNameLst>
                                          <p:attrName>ppt_h</p:attrName>
                                        </p:attrNameLst>
                                      </p:cBhvr>
                                      <p:tavLst>
                                        <p:tav tm="0">
                                          <p:val>
                                            <p:fltVal val="0"/>
                                          </p:val>
                                        </p:tav>
                                        <p:tav tm="100000">
                                          <p:val>
                                            <p:strVal val="#ppt_h"/>
                                          </p:val>
                                        </p:tav>
                                      </p:tavLst>
                                    </p:anim>
                                    <p:animEffect transition="in" filter="fade">
                                      <p:cBhvr>
                                        <p:cTn id="81" dur="50"/>
                                        <p:tgtEl>
                                          <p:spTgt spid="53"/>
                                        </p:tgtEl>
                                      </p:cBhvr>
                                    </p:animEffect>
                                  </p:childTnLst>
                                </p:cTn>
                              </p:par>
                            </p:childTnLst>
                          </p:cTn>
                        </p:par>
                        <p:par>
                          <p:cTn id="82" fill="hold">
                            <p:stCondLst>
                              <p:cond delay="650"/>
                            </p:stCondLst>
                            <p:childTnLst>
                              <p:par>
                                <p:cTn id="83" presetID="53" presetClass="entr" presetSubtype="16" fill="hold" grpId="0" nodeType="after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 fill="hold"/>
                                        <p:tgtEl>
                                          <p:spTgt spid="54"/>
                                        </p:tgtEl>
                                        <p:attrNameLst>
                                          <p:attrName>ppt_w</p:attrName>
                                        </p:attrNameLst>
                                      </p:cBhvr>
                                      <p:tavLst>
                                        <p:tav tm="0">
                                          <p:val>
                                            <p:fltVal val="0"/>
                                          </p:val>
                                        </p:tav>
                                        <p:tav tm="100000">
                                          <p:val>
                                            <p:strVal val="#ppt_w"/>
                                          </p:val>
                                        </p:tav>
                                      </p:tavLst>
                                    </p:anim>
                                    <p:anim calcmode="lin" valueType="num">
                                      <p:cBhvr>
                                        <p:cTn id="86" dur="50" fill="hold"/>
                                        <p:tgtEl>
                                          <p:spTgt spid="54"/>
                                        </p:tgtEl>
                                        <p:attrNameLst>
                                          <p:attrName>ppt_h</p:attrName>
                                        </p:attrNameLst>
                                      </p:cBhvr>
                                      <p:tavLst>
                                        <p:tav tm="0">
                                          <p:val>
                                            <p:fltVal val="0"/>
                                          </p:val>
                                        </p:tav>
                                        <p:tav tm="100000">
                                          <p:val>
                                            <p:strVal val="#ppt_h"/>
                                          </p:val>
                                        </p:tav>
                                      </p:tavLst>
                                    </p:anim>
                                    <p:animEffect transition="in" filter="fade">
                                      <p:cBhvr>
                                        <p:cTn id="87" dur="50"/>
                                        <p:tgtEl>
                                          <p:spTgt spid="54"/>
                                        </p:tgtEl>
                                      </p:cBhvr>
                                    </p:animEffect>
                                  </p:childTnLst>
                                </p:cTn>
                              </p:par>
                            </p:childTnLst>
                          </p:cTn>
                        </p:par>
                        <p:par>
                          <p:cTn id="88" fill="hold">
                            <p:stCondLst>
                              <p:cond delay="700"/>
                            </p:stCondLst>
                            <p:childTnLst>
                              <p:par>
                                <p:cTn id="89" presetID="53" presetClass="entr" presetSubtype="16"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 fill="hold"/>
                                        <p:tgtEl>
                                          <p:spTgt spid="55"/>
                                        </p:tgtEl>
                                        <p:attrNameLst>
                                          <p:attrName>ppt_w</p:attrName>
                                        </p:attrNameLst>
                                      </p:cBhvr>
                                      <p:tavLst>
                                        <p:tav tm="0">
                                          <p:val>
                                            <p:fltVal val="0"/>
                                          </p:val>
                                        </p:tav>
                                        <p:tav tm="100000">
                                          <p:val>
                                            <p:strVal val="#ppt_w"/>
                                          </p:val>
                                        </p:tav>
                                      </p:tavLst>
                                    </p:anim>
                                    <p:anim calcmode="lin" valueType="num">
                                      <p:cBhvr>
                                        <p:cTn id="92" dur="50" fill="hold"/>
                                        <p:tgtEl>
                                          <p:spTgt spid="55"/>
                                        </p:tgtEl>
                                        <p:attrNameLst>
                                          <p:attrName>ppt_h</p:attrName>
                                        </p:attrNameLst>
                                      </p:cBhvr>
                                      <p:tavLst>
                                        <p:tav tm="0">
                                          <p:val>
                                            <p:fltVal val="0"/>
                                          </p:val>
                                        </p:tav>
                                        <p:tav tm="100000">
                                          <p:val>
                                            <p:strVal val="#ppt_h"/>
                                          </p:val>
                                        </p:tav>
                                      </p:tavLst>
                                    </p:anim>
                                    <p:animEffect transition="in" filter="fade">
                                      <p:cBhvr>
                                        <p:cTn id="93" dur="50"/>
                                        <p:tgtEl>
                                          <p:spTgt spid="55"/>
                                        </p:tgtEl>
                                      </p:cBhvr>
                                    </p:animEffect>
                                  </p:childTnLst>
                                </p:cTn>
                              </p:par>
                            </p:childTnLst>
                          </p:cTn>
                        </p:par>
                        <p:par>
                          <p:cTn id="94" fill="hold">
                            <p:stCondLst>
                              <p:cond delay="750"/>
                            </p:stCondLst>
                            <p:childTnLst>
                              <p:par>
                                <p:cTn id="95" presetID="53" presetClass="entr" presetSubtype="16" fill="hold" grpId="0" nodeType="afterEffect">
                                  <p:stCondLst>
                                    <p:cond delay="0"/>
                                  </p:stCondLst>
                                  <p:childTnLst>
                                    <p:set>
                                      <p:cBhvr>
                                        <p:cTn id="96" dur="1" fill="hold">
                                          <p:stCondLst>
                                            <p:cond delay="0"/>
                                          </p:stCondLst>
                                        </p:cTn>
                                        <p:tgtEl>
                                          <p:spTgt spid="56"/>
                                        </p:tgtEl>
                                        <p:attrNameLst>
                                          <p:attrName>style.visibility</p:attrName>
                                        </p:attrNameLst>
                                      </p:cBhvr>
                                      <p:to>
                                        <p:strVal val="visible"/>
                                      </p:to>
                                    </p:set>
                                    <p:anim calcmode="lin" valueType="num">
                                      <p:cBhvr>
                                        <p:cTn id="97" dur="50" fill="hold"/>
                                        <p:tgtEl>
                                          <p:spTgt spid="56"/>
                                        </p:tgtEl>
                                        <p:attrNameLst>
                                          <p:attrName>ppt_w</p:attrName>
                                        </p:attrNameLst>
                                      </p:cBhvr>
                                      <p:tavLst>
                                        <p:tav tm="0">
                                          <p:val>
                                            <p:fltVal val="0"/>
                                          </p:val>
                                        </p:tav>
                                        <p:tav tm="100000">
                                          <p:val>
                                            <p:strVal val="#ppt_w"/>
                                          </p:val>
                                        </p:tav>
                                      </p:tavLst>
                                    </p:anim>
                                    <p:anim calcmode="lin" valueType="num">
                                      <p:cBhvr>
                                        <p:cTn id="98" dur="50" fill="hold"/>
                                        <p:tgtEl>
                                          <p:spTgt spid="56"/>
                                        </p:tgtEl>
                                        <p:attrNameLst>
                                          <p:attrName>ppt_h</p:attrName>
                                        </p:attrNameLst>
                                      </p:cBhvr>
                                      <p:tavLst>
                                        <p:tav tm="0">
                                          <p:val>
                                            <p:fltVal val="0"/>
                                          </p:val>
                                        </p:tav>
                                        <p:tav tm="100000">
                                          <p:val>
                                            <p:strVal val="#ppt_h"/>
                                          </p:val>
                                        </p:tav>
                                      </p:tavLst>
                                    </p:anim>
                                    <p:animEffect transition="in" filter="fade">
                                      <p:cBhvr>
                                        <p:cTn id="99" dur="50"/>
                                        <p:tgtEl>
                                          <p:spTgt spid="56"/>
                                        </p:tgtEl>
                                      </p:cBhvr>
                                    </p:animEffect>
                                  </p:childTnLst>
                                </p:cTn>
                              </p:par>
                            </p:childTnLst>
                          </p:cTn>
                        </p:par>
                        <p:par>
                          <p:cTn id="100" fill="hold">
                            <p:stCondLst>
                              <p:cond delay="800"/>
                            </p:stCondLst>
                            <p:childTnLst>
                              <p:par>
                                <p:cTn id="101" presetID="53" presetClass="entr" presetSubtype="16"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50" fill="hold"/>
                                        <p:tgtEl>
                                          <p:spTgt spid="57"/>
                                        </p:tgtEl>
                                        <p:attrNameLst>
                                          <p:attrName>ppt_w</p:attrName>
                                        </p:attrNameLst>
                                      </p:cBhvr>
                                      <p:tavLst>
                                        <p:tav tm="0">
                                          <p:val>
                                            <p:fltVal val="0"/>
                                          </p:val>
                                        </p:tav>
                                        <p:tav tm="100000">
                                          <p:val>
                                            <p:strVal val="#ppt_w"/>
                                          </p:val>
                                        </p:tav>
                                      </p:tavLst>
                                    </p:anim>
                                    <p:anim calcmode="lin" valueType="num">
                                      <p:cBhvr>
                                        <p:cTn id="104" dur="50" fill="hold"/>
                                        <p:tgtEl>
                                          <p:spTgt spid="57"/>
                                        </p:tgtEl>
                                        <p:attrNameLst>
                                          <p:attrName>ppt_h</p:attrName>
                                        </p:attrNameLst>
                                      </p:cBhvr>
                                      <p:tavLst>
                                        <p:tav tm="0">
                                          <p:val>
                                            <p:fltVal val="0"/>
                                          </p:val>
                                        </p:tav>
                                        <p:tav tm="100000">
                                          <p:val>
                                            <p:strVal val="#ppt_h"/>
                                          </p:val>
                                        </p:tav>
                                      </p:tavLst>
                                    </p:anim>
                                    <p:animEffect transition="in" filter="fade">
                                      <p:cBhvr>
                                        <p:cTn id="105" dur="50"/>
                                        <p:tgtEl>
                                          <p:spTgt spid="57"/>
                                        </p:tgtEl>
                                      </p:cBhvr>
                                    </p:animEffect>
                                  </p:childTnLst>
                                </p:cTn>
                              </p:par>
                            </p:childTnLst>
                          </p:cTn>
                        </p:par>
                        <p:par>
                          <p:cTn id="106" fill="hold">
                            <p:stCondLst>
                              <p:cond delay="850"/>
                            </p:stCondLst>
                            <p:childTnLst>
                              <p:par>
                                <p:cTn id="107" presetID="53" presetClass="entr" presetSubtype="16"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250" fill="hold"/>
                                        <p:tgtEl>
                                          <p:spTgt spid="61"/>
                                        </p:tgtEl>
                                        <p:attrNameLst>
                                          <p:attrName>ppt_w</p:attrName>
                                        </p:attrNameLst>
                                      </p:cBhvr>
                                      <p:tavLst>
                                        <p:tav tm="0">
                                          <p:val>
                                            <p:fltVal val="0"/>
                                          </p:val>
                                        </p:tav>
                                        <p:tav tm="100000">
                                          <p:val>
                                            <p:strVal val="#ppt_w"/>
                                          </p:val>
                                        </p:tav>
                                      </p:tavLst>
                                    </p:anim>
                                    <p:anim calcmode="lin" valueType="num">
                                      <p:cBhvr>
                                        <p:cTn id="110" dur="250" fill="hold"/>
                                        <p:tgtEl>
                                          <p:spTgt spid="61"/>
                                        </p:tgtEl>
                                        <p:attrNameLst>
                                          <p:attrName>ppt_h</p:attrName>
                                        </p:attrNameLst>
                                      </p:cBhvr>
                                      <p:tavLst>
                                        <p:tav tm="0">
                                          <p:val>
                                            <p:fltVal val="0"/>
                                          </p:val>
                                        </p:tav>
                                        <p:tav tm="100000">
                                          <p:val>
                                            <p:strVal val="#ppt_h"/>
                                          </p:val>
                                        </p:tav>
                                      </p:tavLst>
                                    </p:anim>
                                    <p:animEffect transition="in" filter="fade">
                                      <p:cBhvr>
                                        <p:cTn id="111" dur="250"/>
                                        <p:tgtEl>
                                          <p:spTgt spid="61"/>
                                        </p:tgtEl>
                                      </p:cBhvr>
                                    </p:animEffect>
                                  </p:childTnLst>
                                </p:cTn>
                              </p:par>
                            </p:childTnLst>
                          </p:cTn>
                        </p:par>
                        <p:par>
                          <p:cTn id="112" fill="hold">
                            <p:stCondLst>
                              <p:cond delay="1100"/>
                            </p:stCondLst>
                            <p:childTnLst>
                              <p:par>
                                <p:cTn id="113" presetID="53" presetClass="entr" presetSubtype="16" fill="hold" grpId="0" nodeType="afterEffect">
                                  <p:stCondLst>
                                    <p:cond delay="0"/>
                                  </p:stCondLst>
                                  <p:childTnLst>
                                    <p:set>
                                      <p:cBhvr>
                                        <p:cTn id="114" dur="1" fill="hold">
                                          <p:stCondLst>
                                            <p:cond delay="0"/>
                                          </p:stCondLst>
                                        </p:cTn>
                                        <p:tgtEl>
                                          <p:spTgt spid="62"/>
                                        </p:tgtEl>
                                        <p:attrNameLst>
                                          <p:attrName>style.visibility</p:attrName>
                                        </p:attrNameLst>
                                      </p:cBhvr>
                                      <p:to>
                                        <p:strVal val="visible"/>
                                      </p:to>
                                    </p:set>
                                    <p:anim calcmode="lin" valueType="num">
                                      <p:cBhvr>
                                        <p:cTn id="115" dur="50" fill="hold"/>
                                        <p:tgtEl>
                                          <p:spTgt spid="62"/>
                                        </p:tgtEl>
                                        <p:attrNameLst>
                                          <p:attrName>ppt_w</p:attrName>
                                        </p:attrNameLst>
                                      </p:cBhvr>
                                      <p:tavLst>
                                        <p:tav tm="0">
                                          <p:val>
                                            <p:fltVal val="0"/>
                                          </p:val>
                                        </p:tav>
                                        <p:tav tm="100000">
                                          <p:val>
                                            <p:strVal val="#ppt_w"/>
                                          </p:val>
                                        </p:tav>
                                      </p:tavLst>
                                    </p:anim>
                                    <p:anim calcmode="lin" valueType="num">
                                      <p:cBhvr>
                                        <p:cTn id="116" dur="50" fill="hold"/>
                                        <p:tgtEl>
                                          <p:spTgt spid="62"/>
                                        </p:tgtEl>
                                        <p:attrNameLst>
                                          <p:attrName>ppt_h</p:attrName>
                                        </p:attrNameLst>
                                      </p:cBhvr>
                                      <p:tavLst>
                                        <p:tav tm="0">
                                          <p:val>
                                            <p:fltVal val="0"/>
                                          </p:val>
                                        </p:tav>
                                        <p:tav tm="100000">
                                          <p:val>
                                            <p:strVal val="#ppt_h"/>
                                          </p:val>
                                        </p:tav>
                                      </p:tavLst>
                                    </p:anim>
                                    <p:animEffect transition="in" filter="fade">
                                      <p:cBhvr>
                                        <p:cTn id="117" dur="50"/>
                                        <p:tgtEl>
                                          <p:spTgt spid="62"/>
                                        </p:tgtEl>
                                      </p:cBhvr>
                                    </p:animEffect>
                                  </p:childTnLst>
                                </p:cTn>
                              </p:par>
                            </p:childTnLst>
                          </p:cTn>
                        </p:par>
                        <p:par>
                          <p:cTn id="118" fill="hold">
                            <p:stCondLst>
                              <p:cond delay="1150"/>
                            </p:stCondLst>
                            <p:childTnLst>
                              <p:par>
                                <p:cTn id="119" presetID="8" presetClass="emph" presetSubtype="0" fill="hold" nodeType="afterEffect">
                                  <p:stCondLst>
                                    <p:cond delay="0"/>
                                  </p:stCondLst>
                                  <p:childTnLst>
                                    <p:animRot by="21600000">
                                      <p:cBhvr>
                                        <p:cTn id="120" dur="500" fill="hold"/>
                                        <p:tgtEl>
                                          <p:spTgt spid="6"/>
                                        </p:tgtEl>
                                        <p:attrNameLst>
                                          <p:attrName>r</p:attrName>
                                        </p:attrNameLst>
                                      </p:cBhvr>
                                    </p:animRot>
                                  </p:childTnLst>
                                </p:cTn>
                              </p:par>
                            </p:childTnLst>
                          </p:cTn>
                        </p:par>
                        <p:par>
                          <p:cTn id="121" fill="hold">
                            <p:stCondLst>
                              <p:cond delay="1650"/>
                            </p:stCondLst>
                            <p:childTnLst>
                              <p:par>
                                <p:cTn id="122" presetID="41" presetClass="entr" presetSubtype="0" fill="hold" grpId="0" nodeType="afterEffect">
                                  <p:stCondLst>
                                    <p:cond delay="0"/>
                                  </p:stCondLst>
                                  <p:iterate type="lt">
                                    <p:tmPct val="10000"/>
                                  </p:iterate>
                                  <p:childTnLst>
                                    <p:set>
                                      <p:cBhvr>
                                        <p:cTn id="123" dur="1" fill="hold">
                                          <p:stCondLst>
                                            <p:cond delay="0"/>
                                          </p:stCondLst>
                                        </p:cTn>
                                        <p:tgtEl>
                                          <p:spTgt spid="75"/>
                                        </p:tgtEl>
                                        <p:attrNameLst>
                                          <p:attrName>style.visibility</p:attrName>
                                        </p:attrNameLst>
                                      </p:cBhvr>
                                      <p:to>
                                        <p:strVal val="visible"/>
                                      </p:to>
                                    </p:set>
                                    <p:anim calcmode="lin" valueType="num">
                                      <p:cBhvr>
                                        <p:cTn id="124"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75"/>
                                        </p:tgtEl>
                                        <p:attrNameLst>
                                          <p:attrName>ppt_y</p:attrName>
                                        </p:attrNameLst>
                                      </p:cBhvr>
                                      <p:tavLst>
                                        <p:tav tm="0">
                                          <p:val>
                                            <p:strVal val="#ppt_y"/>
                                          </p:val>
                                        </p:tav>
                                        <p:tav tm="100000">
                                          <p:val>
                                            <p:strVal val="#ppt_y"/>
                                          </p:val>
                                        </p:tav>
                                      </p:tavLst>
                                    </p:anim>
                                    <p:anim calcmode="lin" valueType="num">
                                      <p:cBhvr>
                                        <p:cTn id="126"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tmFilter="0,0; .5, 1; 1, 1"/>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1" grpId="0" animBg="1"/>
      <p:bldP spid="62" grpId="0" animBg="1"/>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AI摄像头</a:t>
            </a:r>
          </a:p>
        </p:txBody>
      </p:sp>
      <p:grpSp>
        <p:nvGrpSpPr>
          <p:cNvPr id="13" name="组合 12"/>
          <p:cNvGrpSpPr/>
          <p:nvPr userDrawn="1"/>
        </p:nvGrpSpPr>
        <p:grpSpPr>
          <a:xfrm>
            <a:off x="576578" y="807085"/>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15" name="平行四边形 1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17" name="直接连接符 16"/>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8635" y="2296160"/>
            <a:ext cx="6156325" cy="3107690"/>
          </a:xfrm>
          <a:prstGeom prst="rect">
            <a:avLst/>
          </a:prstGeom>
          <a:noFill/>
        </p:spPr>
        <p:txBody>
          <a:bodyPr wrap="square" rtlCol="0">
            <a:spAutoFit/>
          </a:bodyPr>
          <a:lstStyle/>
          <a:p>
            <a:r>
              <a:rPr lang="zh-CN" altLang="en-US" sz="2800"/>
              <a:t>人们将它用在商场的摄像机作为监控，通过监控来识别人像。在美国的沃尔玛商场便利用AI摄像头来防止盗窃行为，该摄像头使用一种名叫遗漏扫描检测的计算机视觉技术，它能对收银台进行检查进而避免商品在没有经过扫描的情况下被带出收银台。</a:t>
            </a:r>
          </a:p>
        </p:txBody>
      </p:sp>
      <p:pic>
        <p:nvPicPr>
          <p:cNvPr id="9" name="图片 8"/>
          <p:cNvPicPr>
            <a:picLocks noChangeAspect="1"/>
          </p:cNvPicPr>
          <p:nvPr/>
        </p:nvPicPr>
        <p:blipFill>
          <a:blip r:embed="rId4"/>
          <a:stretch>
            <a:fillRect/>
          </a:stretch>
        </p:blipFill>
        <p:spPr>
          <a:xfrm>
            <a:off x="6753225" y="1347470"/>
            <a:ext cx="4953000" cy="4625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AI摄像头</a:t>
            </a:r>
          </a:p>
        </p:txBody>
      </p:sp>
      <p:grpSp>
        <p:nvGrpSpPr>
          <p:cNvPr id="3" name="组合 2"/>
          <p:cNvGrpSpPr/>
          <p:nvPr userDrawn="1"/>
        </p:nvGrpSpPr>
        <p:grpSpPr>
          <a:xfrm>
            <a:off x="576578" y="807085"/>
            <a:ext cx="10810876" cy="109538"/>
            <a:chOff x="628642" y="0"/>
            <a:chExt cx="27229910" cy="6858000"/>
          </a:xfrm>
        </p:grpSpPr>
        <p:sp>
          <p:nvSpPr>
            <p:cNvPr id="4" name="平行四边形 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5" name="平行四边形 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7" name="直接连接符 6"/>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6580" y="1564640"/>
            <a:ext cx="5379720" cy="4399915"/>
          </a:xfrm>
          <a:prstGeom prst="rect">
            <a:avLst/>
          </a:prstGeom>
          <a:noFill/>
          <a:ln w="9525">
            <a:noFill/>
          </a:ln>
        </p:spPr>
        <p:txBody>
          <a:bodyPr wrap="square">
            <a:spAutoFit/>
          </a:bodyPr>
          <a:lstStyle/>
          <a:p>
            <a:pPr indent="304800"/>
            <a:r>
              <a:rPr lang="zh-CN" sz="2800" b="0">
                <a:latin typeface="+mn-ea"/>
              </a:rPr>
              <a:t>交通管制上也有机器视觉技术的身影。每当进入停车场时，总会有摄像头对着车前的车牌一拍，一串数据就通过图像传输到计算机里，通过计算机的快速分析，车辆的相关信息就被传输到显示屏上。驶出停车场时也是一样的原理，通过拍摄车牌来获取相关信息，计算本次停车所需要收取的费用。</a:t>
            </a:r>
            <a:endParaRPr lang="zh-CN" altLang="en-US" sz="2800" b="0">
              <a:latin typeface="+mn-ea"/>
            </a:endParaRPr>
          </a:p>
        </p:txBody>
      </p:sp>
      <p:pic>
        <p:nvPicPr>
          <p:cNvPr id="8" name="图片 7"/>
          <p:cNvPicPr>
            <a:picLocks noChangeAspect="1"/>
          </p:cNvPicPr>
          <p:nvPr/>
        </p:nvPicPr>
        <p:blipFill>
          <a:blip r:embed="rId4"/>
          <a:stretch>
            <a:fillRect/>
          </a:stretch>
        </p:blipFill>
        <p:spPr>
          <a:xfrm>
            <a:off x="6227445" y="1294765"/>
            <a:ext cx="5160010" cy="5160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AI摄像头</a:t>
            </a:r>
          </a:p>
        </p:txBody>
      </p:sp>
      <p:grpSp>
        <p:nvGrpSpPr>
          <p:cNvPr id="15" name="组合 14"/>
          <p:cNvGrpSpPr/>
          <p:nvPr userDrawn="1"/>
        </p:nvGrpSpPr>
        <p:grpSpPr>
          <a:xfrm>
            <a:off x="576578" y="807085"/>
            <a:ext cx="10810876" cy="109538"/>
            <a:chOff x="628642" y="0"/>
            <a:chExt cx="27229910" cy="6858000"/>
          </a:xfrm>
        </p:grpSpPr>
        <p:sp>
          <p:nvSpPr>
            <p:cNvPr id="33" name="平行四边形 32"/>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34" name="平行四边形 33"/>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35"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36" name="直接连接符 35"/>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576580" y="1716405"/>
            <a:ext cx="5269230" cy="3969385"/>
          </a:xfrm>
          <a:prstGeom prst="rect">
            <a:avLst/>
          </a:prstGeom>
          <a:noFill/>
          <a:ln w="9525">
            <a:noFill/>
          </a:ln>
        </p:spPr>
        <p:txBody>
          <a:bodyPr wrap="square">
            <a:spAutoFit/>
          </a:bodyPr>
          <a:lstStyle/>
          <a:p>
            <a:pPr indent="304800"/>
            <a:r>
              <a:rPr lang="zh-CN" sz="2800" b="0">
                <a:latin typeface="+mn-ea"/>
              </a:rPr>
              <a:t>在许多学校的教室中，更是应用了能够进行人体姿态估计的机器视觉分支，对每位学生的精神状态和动作进行精准分析，能够准确识别出上课睡觉、玩手机和认真听课的学生，对其进行后台记录，方便老师关注到每一位学生的听课状态，以适当调整上课内容。</a:t>
            </a:r>
            <a:endParaRPr lang="zh-CN" altLang="en-US" sz="2800">
              <a:latin typeface="+mn-ea"/>
            </a:endParaRPr>
          </a:p>
        </p:txBody>
      </p:sp>
      <p:pic>
        <p:nvPicPr>
          <p:cNvPr id="3" name="图片 2">
            <a:extLst>
              <a:ext uri="{FF2B5EF4-FFF2-40B4-BE49-F238E27FC236}">
                <a16:creationId xmlns:a16="http://schemas.microsoft.com/office/drawing/2014/main" id="{DEA5F09F-EC81-4FF7-9BA1-932025A81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4204" y="1808479"/>
            <a:ext cx="6203413" cy="32410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人脸识别</a:t>
            </a:r>
          </a:p>
        </p:txBody>
      </p:sp>
      <p:grpSp>
        <p:nvGrpSpPr>
          <p:cNvPr id="52" name="组合 51"/>
          <p:cNvGrpSpPr/>
          <p:nvPr userDrawn="1"/>
        </p:nvGrpSpPr>
        <p:grpSpPr>
          <a:xfrm>
            <a:off x="576578" y="807085"/>
            <a:ext cx="10810876" cy="109538"/>
            <a:chOff x="628642" y="0"/>
            <a:chExt cx="27229910" cy="6858000"/>
          </a:xfrm>
        </p:grpSpPr>
        <p:sp>
          <p:nvSpPr>
            <p:cNvPr id="53" name="平行四边形 52"/>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54" name="平行四边形 53"/>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55"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56" name="直接连接符 55"/>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52755" y="1310005"/>
            <a:ext cx="6315710" cy="5262245"/>
          </a:xfrm>
          <a:prstGeom prst="rect">
            <a:avLst/>
          </a:prstGeom>
          <a:noFill/>
          <a:ln w="9525">
            <a:noFill/>
          </a:ln>
        </p:spPr>
        <p:txBody>
          <a:bodyPr wrap="square">
            <a:spAutoFit/>
          </a:bodyPr>
          <a:lstStyle/>
          <a:p>
            <a:pPr indent="304800"/>
            <a:r>
              <a:rPr lang="zh-CN" sz="2800" b="0">
                <a:latin typeface="+mn-ea"/>
                <a:cs typeface="+mn-ea"/>
              </a:rPr>
              <a:t>近期流行的人脸识别也是机器视觉技术的一种，由图像采集系统拍摄获取人脸信息，传输到专用图像处理系统进行分析，再传输到计算机进行程序处理。这个技术在</a:t>
            </a:r>
            <a:r>
              <a:rPr lang="en-US" sz="2800" b="0">
                <a:latin typeface="+mn-ea"/>
                <a:cs typeface="+mn-ea"/>
              </a:rPr>
              <a:t>20</a:t>
            </a:r>
            <a:r>
              <a:rPr lang="zh-CN" sz="2800" b="0">
                <a:latin typeface="+mn-ea"/>
                <a:cs typeface="+mn-ea"/>
              </a:rPr>
              <a:t>世纪就开始逐渐进入人们的视野，在计算机的辅助下进行身份识别，是对人身份验证的有效手段。但不同应用所使用的人脸识别都有不同，像有些</a:t>
            </a:r>
            <a:r>
              <a:rPr lang="en-US" sz="2800" b="0">
                <a:latin typeface="+mn-ea"/>
                <a:cs typeface="+mn-ea"/>
              </a:rPr>
              <a:t>APP</a:t>
            </a:r>
            <a:r>
              <a:rPr lang="zh-CN" sz="2800" b="0">
                <a:latin typeface="+mn-ea"/>
                <a:cs typeface="+mn-ea"/>
              </a:rPr>
              <a:t>的人脸识别是为了检测是否是真人而不是机器，有些的</a:t>
            </a:r>
            <a:r>
              <a:rPr lang="en-US" sz="2800" b="0">
                <a:latin typeface="+mn-ea"/>
                <a:cs typeface="+mn-ea"/>
              </a:rPr>
              <a:t>APP</a:t>
            </a:r>
            <a:r>
              <a:rPr lang="zh-CN" sz="2800" b="0">
                <a:latin typeface="+mn-ea"/>
                <a:cs typeface="+mn-ea"/>
              </a:rPr>
              <a:t>的人脸识别是为了金钱交易，这种</a:t>
            </a:r>
            <a:r>
              <a:rPr lang="en-US" sz="2800" b="0">
                <a:latin typeface="+mn-ea"/>
                <a:cs typeface="+mn-ea"/>
              </a:rPr>
              <a:t>APP</a:t>
            </a:r>
            <a:r>
              <a:rPr lang="zh-CN" sz="2800" b="0">
                <a:latin typeface="+mn-ea"/>
                <a:cs typeface="+mn-ea"/>
              </a:rPr>
              <a:t>所使用的机器视觉技术应当更加精密。</a:t>
            </a:r>
            <a:endParaRPr lang="zh-CN" altLang="en-US" sz="2800">
              <a:latin typeface="+mn-ea"/>
              <a:cs typeface="+mn-ea"/>
            </a:endParaRPr>
          </a:p>
        </p:txBody>
      </p:sp>
      <p:pic>
        <p:nvPicPr>
          <p:cNvPr id="2" name="图片 1"/>
          <p:cNvPicPr>
            <a:picLocks noChangeAspect="1"/>
          </p:cNvPicPr>
          <p:nvPr/>
        </p:nvPicPr>
        <p:blipFill>
          <a:blip r:embed="rId4"/>
          <a:stretch>
            <a:fillRect/>
          </a:stretch>
        </p:blipFill>
        <p:spPr>
          <a:xfrm>
            <a:off x="6698615" y="1920240"/>
            <a:ext cx="5349875" cy="3286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农业领域</a:t>
            </a:r>
          </a:p>
        </p:txBody>
      </p:sp>
      <p:grpSp>
        <p:nvGrpSpPr>
          <p:cNvPr id="3" name="组合 2"/>
          <p:cNvGrpSpPr/>
          <p:nvPr userDrawn="1"/>
        </p:nvGrpSpPr>
        <p:grpSpPr>
          <a:xfrm>
            <a:off x="576578" y="807085"/>
            <a:ext cx="10810876" cy="109538"/>
            <a:chOff x="628642" y="0"/>
            <a:chExt cx="27229910" cy="6858000"/>
          </a:xfrm>
        </p:grpSpPr>
        <p:sp>
          <p:nvSpPr>
            <p:cNvPr id="4" name="平行四边形 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5" name="平行四边形 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7" name="直接连接符 6"/>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4"/>
          <a:stretch>
            <a:fillRect/>
          </a:stretch>
        </p:blipFill>
        <p:spPr>
          <a:xfrm>
            <a:off x="436880" y="1743075"/>
            <a:ext cx="5245100" cy="3671570"/>
          </a:xfrm>
          <a:prstGeom prst="rect">
            <a:avLst/>
          </a:prstGeom>
        </p:spPr>
      </p:pic>
      <p:sp>
        <p:nvSpPr>
          <p:cNvPr id="100" name="文本框 99"/>
          <p:cNvSpPr txBox="1"/>
          <p:nvPr/>
        </p:nvSpPr>
        <p:spPr>
          <a:xfrm>
            <a:off x="5817235" y="916940"/>
            <a:ext cx="6108065" cy="5939155"/>
          </a:xfrm>
          <a:prstGeom prst="rect">
            <a:avLst/>
          </a:prstGeom>
          <a:noFill/>
          <a:ln w="9525">
            <a:noFill/>
          </a:ln>
        </p:spPr>
        <p:txBody>
          <a:bodyPr wrap="square">
            <a:spAutoFit/>
          </a:bodyPr>
          <a:lstStyle/>
          <a:p>
            <a:pPr indent="0"/>
            <a:r>
              <a:rPr lang="zh-CN" sz="2000" b="0">
                <a:latin typeface="+mn-ea"/>
                <a:cs typeface="+mn-ea"/>
              </a:rPr>
              <a:t>早在</a:t>
            </a:r>
            <a:r>
              <a:rPr lang="en-US" sz="2000" b="0">
                <a:latin typeface="+mn-ea"/>
                <a:cs typeface="+mn-ea"/>
              </a:rPr>
              <a:t>1995</a:t>
            </a:r>
            <a:r>
              <a:rPr lang="zh-CN" sz="2000" b="0">
                <a:latin typeface="+mn-ea"/>
                <a:cs typeface="+mn-ea"/>
              </a:rPr>
              <a:t>年就有科学家通过将土壤杂草彩色图像数字化，选用</a:t>
            </a:r>
            <a:r>
              <a:rPr lang="en-US" sz="2000" b="0">
                <a:latin typeface="+mn-ea"/>
                <a:cs typeface="+mn-ea"/>
              </a:rPr>
              <a:t>RGB</a:t>
            </a:r>
            <a:r>
              <a:rPr lang="zh-CN" sz="2000" b="0">
                <a:latin typeface="+mn-ea"/>
                <a:cs typeface="+mn-ea"/>
              </a:rPr>
              <a:t>颜色坐标系统或</a:t>
            </a:r>
            <a:r>
              <a:rPr lang="en-US" sz="2000" b="0">
                <a:latin typeface="+mn-ea"/>
                <a:cs typeface="+mn-ea"/>
              </a:rPr>
              <a:t>HIS</a:t>
            </a:r>
            <a:r>
              <a:rPr lang="zh-CN" sz="2000" b="0">
                <a:latin typeface="+mn-ea"/>
                <a:cs typeface="+mn-ea"/>
              </a:rPr>
              <a:t>系统修正的</a:t>
            </a:r>
            <a:r>
              <a:rPr lang="en-US" sz="2000" b="0">
                <a:latin typeface="+mn-ea"/>
                <a:cs typeface="+mn-ea"/>
              </a:rPr>
              <a:t>H</a:t>
            </a:r>
            <a:r>
              <a:rPr lang="zh-CN" sz="2000" b="0">
                <a:latin typeface="+mn-ea"/>
                <a:cs typeface="+mn-ea"/>
              </a:rPr>
              <a:t>值对农作物和背景进行了有效的区分。在接下来</a:t>
            </a:r>
            <a:r>
              <a:rPr lang="en-US" sz="2000" b="0">
                <a:latin typeface="+mn-ea"/>
                <a:cs typeface="+mn-ea"/>
              </a:rPr>
              <a:t>20</a:t>
            </a:r>
            <a:r>
              <a:rPr lang="zh-CN" sz="2000" b="0">
                <a:latin typeface="+mn-ea"/>
                <a:cs typeface="+mn-ea"/>
              </a:rPr>
              <a:t>多年的发展中，世界各地的科学家皆有研究，根据土壤和蔬果，制作色彩图，以此让计算机分析，将准确度提高。机器视觉技术在农业领域上的应用有两个方面，一个是基于采摘机器人平台的导航技术；二是农业产品的分级检测。采摘机器人是创造于机器视觉技术与人工智能技术，需要拥有大量的信息数据作为基础以及高效有力的机器视觉技术来目标定位和图像理解。而目前市面上也少有如此智能的采摘机器人，但科学家们并没有放弃钻研这项技术，而是加大研究力度。国内的科学家在</a:t>
            </a:r>
            <a:r>
              <a:rPr lang="en-US" sz="2000" b="0">
                <a:latin typeface="+mn-ea"/>
                <a:cs typeface="+mn-ea"/>
              </a:rPr>
              <a:t>1995</a:t>
            </a:r>
            <a:r>
              <a:rPr lang="zh-CN" sz="2000" b="0">
                <a:latin typeface="+mn-ea"/>
                <a:cs typeface="+mn-ea"/>
              </a:rPr>
              <a:t>年开始，着手研究对单一蔬果的形状、颜色、大小，采集图像后进行分析；在分析田园间的土壤环境的基础上，采用多分辨率路径识别法，并在路径识别中引入色彩特征分析，结合小波分析法进行边缘检测，提高了目标路径识别的准确度。此外，也有科学家从不同的产品类型出发，研发针对不同产品的识别系统。</a:t>
            </a:r>
            <a:endParaRPr lang="zh-CN" altLang="en-US" sz="2000" b="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物流领域</a:t>
            </a:r>
          </a:p>
        </p:txBody>
      </p:sp>
      <p:grpSp>
        <p:nvGrpSpPr>
          <p:cNvPr id="6" name="组合 5"/>
          <p:cNvGrpSpPr/>
          <p:nvPr userDrawn="1"/>
        </p:nvGrpSpPr>
        <p:grpSpPr>
          <a:xfrm>
            <a:off x="576578" y="807085"/>
            <a:ext cx="10810876" cy="109538"/>
            <a:chOff x="628642" y="0"/>
            <a:chExt cx="27229910" cy="6858000"/>
          </a:xfrm>
        </p:grpSpPr>
        <p:sp>
          <p:nvSpPr>
            <p:cNvPr id="7" name="平行四边形 6"/>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9" name="平行四边形 8"/>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12"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14" name="直接连接符 13"/>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52475" y="1155700"/>
            <a:ext cx="5329555" cy="4707890"/>
          </a:xfrm>
          <a:prstGeom prst="rect">
            <a:avLst/>
          </a:prstGeom>
          <a:noFill/>
          <a:ln w="9525">
            <a:noFill/>
          </a:ln>
        </p:spPr>
        <p:txBody>
          <a:bodyPr wrap="square">
            <a:spAutoFit/>
          </a:bodyPr>
          <a:lstStyle/>
          <a:p>
            <a:pPr indent="0"/>
            <a:r>
              <a:rPr lang="zh-CN" sz="2000" b="0">
                <a:latin typeface="+mn-ea"/>
              </a:rPr>
              <a:t>配送中心信息系统是一个内部流程十分复杂，信息量十分大的系统，其基本功能包括：系统管理、出入库管理、订单管理、发货计划、采购管理、报表管理、退货管理等。它与各种自动化设备和自动化技术密切相关，且每一步的操作都需要及时，准确，所以信息的采集在这个领域里极其重要，如果准确高效的信息采集，就没有办法将信息快速，准确的传达给下一级。在这里，机器视觉技术就显得极其重要。图像处理系统具有实时提取信息的特征，是保证能实时进行图像分析的前提。计算机可用于实时读取来自图像中的信息，并在此基础上完成对信息的分析、识别和判断，控制图像处理系统的工作，与生产线设备实时联系，将分析结果传输到外部等工作。</a:t>
            </a:r>
            <a:endParaRPr lang="zh-CN" altLang="en-US" sz="2000" b="0">
              <a:latin typeface="+mn-ea"/>
            </a:endParaRPr>
          </a:p>
        </p:txBody>
      </p:sp>
      <p:pic>
        <p:nvPicPr>
          <p:cNvPr id="17" name="图片 16"/>
          <p:cNvPicPr>
            <a:picLocks noChangeAspect="1"/>
          </p:cNvPicPr>
          <p:nvPr/>
        </p:nvPicPr>
        <p:blipFill>
          <a:blip r:embed="rId4"/>
          <a:stretch>
            <a:fillRect/>
          </a:stretch>
        </p:blipFill>
        <p:spPr>
          <a:xfrm>
            <a:off x="6082030" y="1918970"/>
            <a:ext cx="5754370" cy="2800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01046" y="759198"/>
            <a:ext cx="5189908" cy="3689441"/>
            <a:chOff x="2794058" y="532392"/>
            <a:chExt cx="6605212" cy="4695563"/>
          </a:xfrm>
        </p:grpSpPr>
        <p:sp>
          <p:nvSpPr>
            <p:cNvPr id="16" name="文本框 15"/>
            <p:cNvSpPr txBox="1"/>
            <p:nvPr/>
          </p:nvSpPr>
          <p:spPr>
            <a:xfrm>
              <a:off x="5324566" y="1825411"/>
              <a:ext cx="1293862" cy="26636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000" b="0" i="0" u="none" strike="noStrike" kern="1200" cap="none" spc="0" normalizeH="0" baseline="0" noProof="0" dirty="0">
                  <a:ln>
                    <a:noFill/>
                  </a:ln>
                  <a:solidFill>
                    <a:srgbClr val="0E1549"/>
                  </a:solidFill>
                  <a:effectLst/>
                  <a:uLnTx/>
                  <a:uFillTx/>
                  <a:latin typeface="Impact" panose="020B0806030902050204" pitchFamily="34" charset="0"/>
                  <a:ea typeface="黑体" panose="02010609060101010101" pitchFamily="49" charset="-122"/>
                  <a:cs typeface="+mn-cs"/>
                </a:rPr>
                <a:t>4</a:t>
              </a:r>
            </a:p>
          </p:txBody>
        </p:sp>
        <p:grpSp>
          <p:nvGrpSpPr>
            <p:cNvPr id="4" name="组合 3"/>
            <p:cNvGrpSpPr/>
            <p:nvPr/>
          </p:nvGrpSpPr>
          <p:grpSpPr>
            <a:xfrm>
              <a:off x="3945854" y="904879"/>
              <a:ext cx="4175079" cy="4175079"/>
              <a:chOff x="4489181" y="826398"/>
              <a:chExt cx="4175079" cy="4175079"/>
            </a:xfrm>
          </p:grpSpPr>
          <p:sp>
            <p:nvSpPr>
              <p:cNvPr id="10" name="弧形 9"/>
              <p:cNvSpPr/>
              <p:nvPr/>
            </p:nvSpPr>
            <p:spPr>
              <a:xfrm flipH="1" flipV="1">
                <a:off x="4489183" y="826400"/>
                <a:ext cx="4175077" cy="4175077"/>
              </a:xfrm>
              <a:prstGeom prst="arc">
                <a:avLst>
                  <a:gd name="adj1" fmla="val 15930341"/>
                  <a:gd name="adj2" fmla="val 1238156"/>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4" name="弧形 13"/>
              <p:cNvSpPr/>
              <p:nvPr/>
            </p:nvSpPr>
            <p:spPr>
              <a:xfrm flipH="1" flipV="1">
                <a:off x="4489182" y="826399"/>
                <a:ext cx="4175077" cy="4175077"/>
              </a:xfrm>
              <a:prstGeom prst="arc">
                <a:avLst>
                  <a:gd name="adj1" fmla="val 16442259"/>
                  <a:gd name="adj2" fmla="val 1900966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gency FB" panose="020B0503020202020204"/>
                  <a:ea typeface="微软雅黑" panose="020B0503020204020204" charset="-122"/>
                  <a:cs typeface="+mn-cs"/>
                </a:endParaRPr>
              </a:p>
            </p:txBody>
          </p:sp>
          <p:sp>
            <p:nvSpPr>
              <p:cNvPr id="17" name="弧形 16"/>
              <p:cNvSpPr/>
              <p:nvPr/>
            </p:nvSpPr>
            <p:spPr>
              <a:xfrm flipH="1" flipV="1">
                <a:off x="4489181" y="826398"/>
                <a:ext cx="4175077" cy="4175077"/>
              </a:xfrm>
              <a:prstGeom prst="arc">
                <a:avLst>
                  <a:gd name="adj1" fmla="val 402751"/>
                  <a:gd name="adj2" fmla="val 97335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3" name="组合 12"/>
            <p:cNvGrpSpPr/>
            <p:nvPr/>
          </p:nvGrpSpPr>
          <p:grpSpPr>
            <a:xfrm>
              <a:off x="4138784" y="1135855"/>
              <a:ext cx="3711600" cy="3711600"/>
              <a:chOff x="4138784" y="1135855"/>
              <a:chExt cx="3711600" cy="3711600"/>
            </a:xfrm>
          </p:grpSpPr>
          <p:sp>
            <p:nvSpPr>
              <p:cNvPr id="5" name="弧形 4"/>
              <p:cNvSpPr/>
              <p:nvPr/>
            </p:nvSpPr>
            <p:spPr>
              <a:xfrm>
                <a:off x="4242425" y="1247669"/>
                <a:ext cx="3520314" cy="3520314"/>
              </a:xfrm>
              <a:prstGeom prst="arc">
                <a:avLst>
                  <a:gd name="adj1" fmla="val 13460398"/>
                  <a:gd name="adj2" fmla="val 16646023"/>
                </a:avLst>
              </a:prstGeom>
              <a:ln w="206375">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7" name="弧形 6"/>
              <p:cNvSpPr/>
              <p:nvPr/>
            </p:nvSpPr>
            <p:spPr>
              <a:xfrm>
                <a:off x="4242425" y="1247669"/>
                <a:ext cx="3520314" cy="3520314"/>
              </a:xfrm>
              <a:prstGeom prst="arc">
                <a:avLst>
                  <a:gd name="adj1" fmla="val 20724777"/>
                  <a:gd name="adj2" fmla="val 13362831"/>
                </a:avLst>
              </a:prstGeom>
              <a:ln w="190500">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8" name="弧形 7"/>
              <p:cNvSpPr/>
              <p:nvPr/>
            </p:nvSpPr>
            <p:spPr>
              <a:xfrm>
                <a:off x="4242425" y="1247669"/>
                <a:ext cx="3520314" cy="3520314"/>
              </a:xfrm>
              <a:prstGeom prst="arc">
                <a:avLst>
                  <a:gd name="adj1" fmla="val 16764047"/>
                  <a:gd name="adj2" fmla="val 20602622"/>
                </a:avLst>
              </a:prstGeom>
              <a:ln w="206375">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2" name="弧形 1"/>
              <p:cNvSpPr/>
              <p:nvPr/>
            </p:nvSpPr>
            <p:spPr>
              <a:xfrm>
                <a:off x="4138784" y="1135855"/>
                <a:ext cx="3711600" cy="3711600"/>
              </a:xfrm>
              <a:prstGeom prst="arc">
                <a:avLst>
                  <a:gd name="adj1" fmla="val 14645243"/>
                  <a:gd name="adj2" fmla="val 11910135"/>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2" name="组合 11"/>
            <p:cNvGrpSpPr/>
            <p:nvPr/>
          </p:nvGrpSpPr>
          <p:grpSpPr>
            <a:xfrm>
              <a:off x="3907046" y="912582"/>
              <a:ext cx="4183074" cy="4182782"/>
              <a:chOff x="3907046" y="912582"/>
              <a:chExt cx="4183074" cy="4182782"/>
            </a:xfrm>
          </p:grpSpPr>
          <p:sp>
            <p:nvSpPr>
              <p:cNvPr id="9" name="弧形 8"/>
              <p:cNvSpPr/>
              <p:nvPr/>
            </p:nvSpPr>
            <p:spPr>
              <a:xfrm>
                <a:off x="3907046" y="920287"/>
                <a:ext cx="4175077" cy="4175077"/>
              </a:xfrm>
              <a:prstGeom prst="arc">
                <a:avLst>
                  <a:gd name="adj1" fmla="val 14951156"/>
                  <a:gd name="adj2" fmla="val 292927"/>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8" name="弧形 17"/>
              <p:cNvSpPr/>
              <p:nvPr/>
            </p:nvSpPr>
            <p:spPr>
              <a:xfrm>
                <a:off x="3915043" y="920287"/>
                <a:ext cx="4175077" cy="4175077"/>
              </a:xfrm>
              <a:prstGeom prst="arc">
                <a:avLst>
                  <a:gd name="adj1" fmla="val 21112459"/>
                  <a:gd name="adj2" fmla="val 4850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9" name="弧形 18"/>
              <p:cNvSpPr/>
              <p:nvPr/>
            </p:nvSpPr>
            <p:spPr>
              <a:xfrm>
                <a:off x="3907046" y="912582"/>
                <a:ext cx="4175077" cy="4175077"/>
              </a:xfrm>
              <a:prstGeom prst="arc">
                <a:avLst>
                  <a:gd name="adj1" fmla="val 15602075"/>
                  <a:gd name="adj2" fmla="val 1722172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sp>
          <p:nvSpPr>
            <p:cNvPr id="33" name="任意多边形: 形状 32"/>
            <p:cNvSpPr/>
            <p:nvPr/>
          </p:nvSpPr>
          <p:spPr>
            <a:xfrm>
              <a:off x="2940706" y="678655"/>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2" name="任意多边形: 形状 31"/>
            <p:cNvSpPr/>
            <p:nvPr/>
          </p:nvSpPr>
          <p:spPr>
            <a:xfrm>
              <a:off x="8117820" y="4304789"/>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E1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011295" y="212090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794058" y="532392"/>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9251315" y="5080000"/>
              <a:ext cx="147955" cy="14795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 name="椭圆 2"/>
            <p:cNvSpPr/>
            <p:nvPr/>
          </p:nvSpPr>
          <p:spPr>
            <a:xfrm>
              <a:off x="7957185" y="315722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5" name="文本框 24"/>
          <p:cNvSpPr txBox="1"/>
          <p:nvPr/>
        </p:nvSpPr>
        <p:spPr>
          <a:xfrm>
            <a:off x="5527675" y="4900295"/>
            <a:ext cx="116395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总结</a:t>
            </a:r>
          </a:p>
        </p:txBody>
      </p:sp>
      <p:sp>
        <p:nvSpPr>
          <p:cNvPr id="26" name="文本框 25"/>
          <p:cNvSpPr txBox="1"/>
          <p:nvPr/>
        </p:nvSpPr>
        <p:spPr>
          <a:xfrm>
            <a:off x="3744241" y="5631402"/>
            <a:ext cx="4731385" cy="706755"/>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lang="en-US" altLang="zh-CN" sz="200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summarize</a:t>
            </a:r>
            <a:endParaRPr kumimoji="0" lang="en-US" altLang="zh-CN" sz="2000"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up)">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userDrawn="1"/>
        </p:nvGrpSpPr>
        <p:grpSpPr>
          <a:xfrm>
            <a:off x="576578" y="807085"/>
            <a:ext cx="10810876" cy="109538"/>
            <a:chOff x="628642" y="0"/>
            <a:chExt cx="27229910" cy="6858000"/>
          </a:xfrm>
        </p:grpSpPr>
        <p:sp>
          <p:nvSpPr>
            <p:cNvPr id="4" name="平行四边形 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5" name="平行四边形 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47"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sp>
        <p:nvSpPr>
          <p:cNvPr id="100" name="文本框 99"/>
          <p:cNvSpPr txBox="1"/>
          <p:nvPr/>
        </p:nvSpPr>
        <p:spPr>
          <a:xfrm>
            <a:off x="2384425" y="1875155"/>
            <a:ext cx="7195185" cy="3107690"/>
          </a:xfrm>
          <a:prstGeom prst="rect">
            <a:avLst/>
          </a:prstGeom>
          <a:noFill/>
          <a:ln w="9525">
            <a:noFill/>
          </a:ln>
        </p:spPr>
        <p:txBody>
          <a:bodyPr wrap="square">
            <a:spAutoFit/>
          </a:bodyPr>
          <a:lstStyle/>
          <a:p>
            <a:pPr indent="304800"/>
            <a:r>
              <a:rPr lang="zh-CN" sz="2800" b="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宋体" panose="02010600030101010101" pitchFamily="2" charset="-122"/>
              </a:rPr>
              <a:t>遥远的未来，丰富的资源，专业的人才，这一切的一切给予了机器视觉技术无限的可能性。机器视觉技术拥有广阔的应用和发展空间，随着科学的进步，科技的发展，机器视觉技术也会得到进一步的完善，它的功能也将不断地增强，进一步满足现代、未来人们的需求，在实际生活中做出巨大的贡献。</a:t>
            </a:r>
            <a:endParaRPr lang="zh-CN" altLang="en-US" sz="2800" b="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宋体" panose="0201060003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66850" y="-1100455"/>
            <a:ext cx="9202420" cy="9076690"/>
            <a:chOff x="2358" y="-1786"/>
            <a:chExt cx="14492" cy="14294"/>
          </a:xfrm>
        </p:grpSpPr>
        <p:grpSp>
          <p:nvGrpSpPr>
            <p:cNvPr id="5" name="组合 4"/>
            <p:cNvGrpSpPr/>
            <p:nvPr/>
          </p:nvGrpSpPr>
          <p:grpSpPr>
            <a:xfrm>
              <a:off x="2358" y="-1786"/>
              <a:ext cx="14492" cy="14294"/>
              <a:chOff x="2358" y="-1786"/>
              <a:chExt cx="14492" cy="14294"/>
            </a:xfrm>
          </p:grpSpPr>
          <p:grpSp>
            <p:nvGrpSpPr>
              <p:cNvPr id="15" name="组合 14"/>
              <p:cNvGrpSpPr/>
              <p:nvPr/>
            </p:nvGrpSpPr>
            <p:grpSpPr>
              <a:xfrm>
                <a:off x="4994" y="1265"/>
                <a:ext cx="6785" cy="8058"/>
                <a:chOff x="3171029" y="803564"/>
                <a:chExt cx="4308763" cy="5116945"/>
              </a:xfrm>
            </p:grpSpPr>
            <p:sp>
              <p:nvSpPr>
                <p:cNvPr id="16" name="弧形 15"/>
                <p:cNvSpPr/>
                <p:nvPr/>
              </p:nvSpPr>
              <p:spPr>
                <a:xfrm>
                  <a:off x="3171029" y="803564"/>
                  <a:ext cx="4308763" cy="5116945"/>
                </a:xfrm>
                <a:prstGeom prst="arc">
                  <a:avLst>
                    <a:gd name="adj1" fmla="val 7704569"/>
                    <a:gd name="adj2" fmla="val 12029833"/>
                  </a:avLst>
                </a:prstGeom>
                <a:noFill/>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41" name="椭圆 40"/>
                <p:cNvSpPr/>
                <p:nvPr/>
              </p:nvSpPr>
              <p:spPr>
                <a:xfrm>
                  <a:off x="3246130" y="2575920"/>
                  <a:ext cx="45719" cy="45719"/>
                </a:xfrm>
                <a:prstGeom prst="ellipse">
                  <a:avLst/>
                </a:prstGeom>
                <a:solidFill>
                  <a:srgbClr val="DDDEE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4" name="组合 3"/>
              <p:cNvGrpSpPr/>
              <p:nvPr/>
            </p:nvGrpSpPr>
            <p:grpSpPr>
              <a:xfrm>
                <a:off x="2358" y="-1786"/>
                <a:ext cx="14492" cy="14294"/>
                <a:chOff x="2358" y="-1786"/>
                <a:chExt cx="14492" cy="14294"/>
              </a:xfrm>
            </p:grpSpPr>
            <p:grpSp>
              <p:nvGrpSpPr>
                <p:cNvPr id="3" name="组合 2"/>
                <p:cNvGrpSpPr/>
                <p:nvPr/>
              </p:nvGrpSpPr>
              <p:grpSpPr>
                <a:xfrm>
                  <a:off x="6233" y="1963"/>
                  <a:ext cx="6785" cy="6911"/>
                  <a:chOff x="3957781" y="1246496"/>
                  <a:chExt cx="4308763" cy="4388393"/>
                </a:xfrm>
              </p:grpSpPr>
              <p:sp>
                <p:nvSpPr>
                  <p:cNvPr id="2" name="弧形 1"/>
                  <p:cNvSpPr/>
                  <p:nvPr/>
                </p:nvSpPr>
                <p:spPr>
                  <a:xfrm>
                    <a:off x="3957781" y="1265383"/>
                    <a:ext cx="4308763" cy="4350326"/>
                  </a:xfrm>
                  <a:prstGeom prst="arc">
                    <a:avLst>
                      <a:gd name="adj1" fmla="val 5368489"/>
                      <a:gd name="adj2" fmla="val 16261056"/>
                    </a:avLst>
                  </a:prstGeom>
                  <a:noFill/>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5" name="椭圆 34"/>
                  <p:cNvSpPr/>
                  <p:nvPr/>
                </p:nvSpPr>
                <p:spPr>
                  <a:xfrm>
                    <a:off x="6133943" y="1246496"/>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0" name="椭圆 39"/>
                  <p:cNvSpPr/>
                  <p:nvPr/>
                </p:nvSpPr>
                <p:spPr>
                  <a:xfrm>
                    <a:off x="6105526" y="558917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39" name="组合 38"/>
                <p:cNvGrpSpPr/>
                <p:nvPr/>
              </p:nvGrpSpPr>
              <p:grpSpPr>
                <a:xfrm>
                  <a:off x="5518" y="819"/>
                  <a:ext cx="8548" cy="8987"/>
                  <a:chOff x="3503676" y="520104"/>
                  <a:chExt cx="5427888" cy="5706959"/>
                </a:xfrm>
              </p:grpSpPr>
              <p:sp>
                <p:nvSpPr>
                  <p:cNvPr id="7" name="弧形 6"/>
                  <p:cNvSpPr/>
                  <p:nvPr/>
                </p:nvSpPr>
                <p:spPr>
                  <a:xfrm>
                    <a:off x="3503676" y="544944"/>
                    <a:ext cx="5427888" cy="5682119"/>
                  </a:xfrm>
                  <a:prstGeom prst="arc">
                    <a:avLst>
                      <a:gd name="adj1" fmla="val 16148392"/>
                      <a:gd name="adj2" fmla="val 5561021"/>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8" name="椭圆 37"/>
                  <p:cNvSpPr/>
                  <p:nvPr/>
                </p:nvSpPr>
                <p:spPr>
                  <a:xfrm>
                    <a:off x="6133943" y="520104"/>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nvGrpSpPr>
                <p:cNvPr id="17" name="组合 16"/>
                <p:cNvGrpSpPr/>
                <p:nvPr/>
              </p:nvGrpSpPr>
              <p:grpSpPr>
                <a:xfrm>
                  <a:off x="7085" y="2600"/>
                  <a:ext cx="5322" cy="5435"/>
                  <a:chOff x="4498848" y="1651284"/>
                  <a:chExt cx="3379770" cy="3451068"/>
                </a:xfrm>
              </p:grpSpPr>
              <p:sp>
                <p:nvSpPr>
                  <p:cNvPr id="18" name="弧形 17"/>
                  <p:cNvSpPr/>
                  <p:nvPr/>
                </p:nvSpPr>
                <p:spPr>
                  <a:xfrm>
                    <a:off x="4498848" y="1671782"/>
                    <a:ext cx="3379770" cy="3430570"/>
                  </a:xfrm>
                  <a:prstGeom prst="arc">
                    <a:avLst>
                      <a:gd name="adj1" fmla="val 16135557"/>
                      <a:gd name="adj2" fmla="val 893857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6" name="椭圆 35"/>
                  <p:cNvSpPr/>
                  <p:nvPr/>
                </p:nvSpPr>
                <p:spPr>
                  <a:xfrm>
                    <a:off x="6133943" y="1651284"/>
                    <a:ext cx="45719" cy="4571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7" name="椭圆 36"/>
                  <p:cNvSpPr/>
                  <p:nvPr/>
                </p:nvSpPr>
                <p:spPr>
                  <a:xfrm>
                    <a:off x="4710885" y="4235931"/>
                    <a:ext cx="45719" cy="45719"/>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7" name="椭圆 26"/>
                <p:cNvSpPr/>
                <p:nvPr/>
              </p:nvSpPr>
              <p:spPr>
                <a:xfrm>
                  <a:off x="7442" y="3035"/>
                  <a:ext cx="4572" cy="4572"/>
                </a:xfrm>
                <a:prstGeom prst="ellipse">
                  <a:avLst/>
                </a:prstGeom>
                <a:noFill/>
                <a:ln w="12700" cap="flat" cmpd="sng" algn="ctr">
                  <a:solidFill>
                    <a:srgbClr val="DDDEE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1" name="弧形 30"/>
                <p:cNvSpPr/>
                <p:nvPr/>
              </p:nvSpPr>
              <p:spPr>
                <a:xfrm>
                  <a:off x="3921" y="-244"/>
                  <a:ext cx="11365" cy="11210"/>
                </a:xfrm>
                <a:prstGeom prst="arc">
                  <a:avLst>
                    <a:gd name="adj1" fmla="val 5571114"/>
                    <a:gd name="adj2" fmla="val 5561021"/>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32" name="弧形 31"/>
                <p:cNvSpPr/>
                <p:nvPr/>
              </p:nvSpPr>
              <p:spPr>
                <a:xfrm>
                  <a:off x="2358" y="-1786"/>
                  <a:ext cx="14492" cy="14294"/>
                </a:xfrm>
                <a:prstGeom prst="arc">
                  <a:avLst>
                    <a:gd name="adj1" fmla="val 5571114"/>
                    <a:gd name="adj2" fmla="val 556102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grpSp>
          <p:nvGrpSpPr>
            <p:cNvPr id="58" name="组合 57"/>
            <p:cNvGrpSpPr/>
            <p:nvPr/>
          </p:nvGrpSpPr>
          <p:grpSpPr>
            <a:xfrm>
              <a:off x="7678" y="2633"/>
              <a:ext cx="5341" cy="5687"/>
              <a:chOff x="4875274" y="1671782"/>
              <a:chExt cx="3391269" cy="3611418"/>
            </a:xfrm>
          </p:grpSpPr>
          <p:sp>
            <p:nvSpPr>
              <p:cNvPr id="59" name="弧形 58"/>
              <p:cNvSpPr/>
              <p:nvPr/>
            </p:nvSpPr>
            <p:spPr>
              <a:xfrm>
                <a:off x="4875274" y="1671782"/>
                <a:ext cx="3391269" cy="3611418"/>
              </a:xfrm>
              <a:prstGeom prst="arc">
                <a:avLst>
                  <a:gd name="adj1" fmla="val 20643614"/>
                  <a:gd name="adj2" fmla="val 3170841"/>
                </a:avLst>
              </a:prstGeom>
              <a:ln>
                <a:solidFill>
                  <a:srgbClr val="DDDEE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60" name="椭圆 59"/>
              <p:cNvSpPr/>
              <p:nvPr/>
            </p:nvSpPr>
            <p:spPr>
              <a:xfrm>
                <a:off x="7607796" y="4856860"/>
                <a:ext cx="45719" cy="45719"/>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grpSp>
      <p:sp>
        <p:nvSpPr>
          <p:cNvPr id="33" name="椭圆 32"/>
          <p:cNvSpPr/>
          <p:nvPr/>
        </p:nvSpPr>
        <p:spPr>
          <a:xfrm>
            <a:off x="6795816" y="4860457"/>
            <a:ext cx="190281" cy="190281"/>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2" name="椭圆 41"/>
          <p:cNvSpPr/>
          <p:nvPr/>
        </p:nvSpPr>
        <p:spPr>
          <a:xfrm>
            <a:off x="7099202" y="4723377"/>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3" name="矩形 42"/>
          <p:cNvSpPr/>
          <p:nvPr/>
        </p:nvSpPr>
        <p:spPr>
          <a:xfrm>
            <a:off x="4483701" y="4848470"/>
            <a:ext cx="172166" cy="189030"/>
          </a:xfrm>
          <a:prstGeom prst="rect">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4" name="椭圆 43"/>
          <p:cNvSpPr/>
          <p:nvPr/>
        </p:nvSpPr>
        <p:spPr>
          <a:xfrm>
            <a:off x="6040755" y="6158250"/>
            <a:ext cx="110490" cy="110490"/>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5" name="椭圆 44"/>
          <p:cNvSpPr/>
          <p:nvPr/>
        </p:nvSpPr>
        <p:spPr>
          <a:xfrm>
            <a:off x="9391954" y="4741626"/>
            <a:ext cx="86962" cy="86962"/>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6" name="椭圆 45"/>
          <p:cNvSpPr/>
          <p:nvPr/>
        </p:nvSpPr>
        <p:spPr>
          <a:xfrm>
            <a:off x="9466192" y="4332423"/>
            <a:ext cx="190281" cy="190281"/>
          </a:xfrm>
          <a:prstGeom prst="ellipse">
            <a:avLst/>
          </a:prstGeom>
          <a:solidFill>
            <a:schemeClr val="accent5">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7" name="椭圆 46"/>
          <p:cNvSpPr/>
          <p:nvPr/>
        </p:nvSpPr>
        <p:spPr>
          <a:xfrm>
            <a:off x="9834957" y="5920509"/>
            <a:ext cx="110490" cy="110490"/>
          </a:xfrm>
          <a:prstGeom prst="ellipse">
            <a:avLst/>
          </a:prstGeom>
          <a:solidFill>
            <a:schemeClr val="accent5">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8" name="椭圆 47"/>
          <p:cNvSpPr/>
          <p:nvPr/>
        </p:nvSpPr>
        <p:spPr>
          <a:xfrm>
            <a:off x="3159168" y="3762831"/>
            <a:ext cx="86962" cy="86962"/>
          </a:xfrm>
          <a:prstGeom prst="ellipse">
            <a:avLst/>
          </a:pr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49" name="椭圆 48"/>
          <p:cNvSpPr/>
          <p:nvPr/>
        </p:nvSpPr>
        <p:spPr>
          <a:xfrm>
            <a:off x="4695417" y="3495146"/>
            <a:ext cx="117378" cy="117378"/>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337907" y="1927006"/>
            <a:ext cx="231101" cy="231101"/>
          </a:xfrm>
          <a:prstGeom prst="ellipse">
            <a:avLst/>
          </a:prstGeom>
          <a:solidFill>
            <a:schemeClr val="accent5">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626418" y="2152912"/>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2" name="椭圆 51"/>
          <p:cNvSpPr/>
          <p:nvPr/>
        </p:nvSpPr>
        <p:spPr>
          <a:xfrm>
            <a:off x="2375086" y="544944"/>
            <a:ext cx="146703" cy="146703"/>
          </a:xfrm>
          <a:prstGeom prst="ellipse">
            <a:avLst/>
          </a:prstGeom>
          <a:solidFill>
            <a:schemeClr val="accent5">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3" name="椭圆 52"/>
          <p:cNvSpPr/>
          <p:nvPr/>
        </p:nvSpPr>
        <p:spPr>
          <a:xfrm>
            <a:off x="7609112" y="934456"/>
            <a:ext cx="118994" cy="118994"/>
          </a:xfrm>
          <a:prstGeom prst="ellipse">
            <a:avLst/>
          </a:pr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4" name="椭圆 53"/>
          <p:cNvSpPr/>
          <p:nvPr/>
        </p:nvSpPr>
        <p:spPr>
          <a:xfrm>
            <a:off x="4713396" y="1717379"/>
            <a:ext cx="93579" cy="93579"/>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5" name="矩形 54"/>
          <p:cNvSpPr/>
          <p:nvPr/>
        </p:nvSpPr>
        <p:spPr>
          <a:xfrm>
            <a:off x="8894862" y="1145472"/>
            <a:ext cx="119022" cy="116003"/>
          </a:xfrm>
          <a:prstGeom prst="rect">
            <a:avLst/>
          </a:prstGeom>
          <a:solidFill>
            <a:schemeClr val="accent5">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6" name="椭圆 55"/>
          <p:cNvSpPr/>
          <p:nvPr/>
        </p:nvSpPr>
        <p:spPr>
          <a:xfrm>
            <a:off x="10368429" y="1824881"/>
            <a:ext cx="79904" cy="7990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1674282" y="4787819"/>
            <a:ext cx="75975" cy="7597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61" name="椭圆 60"/>
          <p:cNvSpPr/>
          <p:nvPr/>
        </p:nvSpPr>
        <p:spPr>
          <a:xfrm>
            <a:off x="4875276" y="2076450"/>
            <a:ext cx="2604516" cy="2604516"/>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62" name="椭圆 61"/>
          <p:cNvSpPr/>
          <p:nvPr/>
        </p:nvSpPr>
        <p:spPr>
          <a:xfrm>
            <a:off x="8129664" y="2901014"/>
            <a:ext cx="152027" cy="152027"/>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75" name="文本框 74"/>
          <p:cNvSpPr txBox="1"/>
          <p:nvPr/>
        </p:nvSpPr>
        <p:spPr>
          <a:xfrm>
            <a:off x="2224405" y="3090545"/>
            <a:ext cx="7926705"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C103F"/>
                </a:solidFill>
                <a:effectLst/>
                <a:uLnTx/>
                <a:uFillTx/>
                <a:latin typeface="黑体" panose="02010609060101010101" pitchFamily="49" charset="-122"/>
                <a:ea typeface="黑体" panose="02010609060101010101" pitchFamily="49" charset="-122"/>
                <a:cs typeface="+mn-ea"/>
                <a:sym typeface="+mn-lt"/>
              </a:rPr>
              <a:t>感谢</a:t>
            </a:r>
            <a:r>
              <a:rPr kumimoji="0" lang="zh-CN" altLang="en-US" sz="44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ea"/>
                <a:sym typeface="+mn-lt"/>
              </a:rPr>
              <a:t>您的</a:t>
            </a:r>
            <a:r>
              <a:rPr kumimoji="0" lang="zh-CN" altLang="en-US" sz="4400" b="0" i="0" u="none" strike="noStrike" kern="1200" cap="none" spc="0" normalizeH="0" baseline="0" noProof="0" dirty="0">
                <a:ln>
                  <a:noFill/>
                </a:ln>
                <a:solidFill>
                  <a:srgbClr val="0C103F"/>
                </a:solidFill>
                <a:effectLst/>
                <a:uLnTx/>
                <a:uFillTx/>
                <a:latin typeface="黑体" panose="02010609060101010101" pitchFamily="49" charset="-122"/>
                <a:ea typeface="黑体" panose="02010609060101010101" pitchFamily="49" charset="-122"/>
                <a:cs typeface="+mn-ea"/>
                <a:sym typeface="+mn-lt"/>
              </a:rPr>
              <a:t>观看</a:t>
            </a: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 fill="hold"/>
                                        <p:tgtEl>
                                          <p:spTgt spid="33"/>
                                        </p:tgtEl>
                                        <p:attrNameLst>
                                          <p:attrName>ppt_w</p:attrName>
                                        </p:attrNameLst>
                                      </p:cBhvr>
                                      <p:tavLst>
                                        <p:tav tm="0">
                                          <p:val>
                                            <p:fltVal val="0"/>
                                          </p:val>
                                        </p:tav>
                                        <p:tav tm="100000">
                                          <p:val>
                                            <p:strVal val="#ppt_w"/>
                                          </p:val>
                                        </p:tav>
                                      </p:tavLst>
                                    </p:anim>
                                    <p:anim calcmode="lin" valueType="num">
                                      <p:cBhvr>
                                        <p:cTn id="8" dur="100" fill="hold"/>
                                        <p:tgtEl>
                                          <p:spTgt spid="33"/>
                                        </p:tgtEl>
                                        <p:attrNameLst>
                                          <p:attrName>ppt_h</p:attrName>
                                        </p:attrNameLst>
                                      </p:cBhvr>
                                      <p:tavLst>
                                        <p:tav tm="0">
                                          <p:val>
                                            <p:fltVal val="0"/>
                                          </p:val>
                                        </p:tav>
                                        <p:tav tm="100000">
                                          <p:val>
                                            <p:strVal val="#ppt_h"/>
                                          </p:val>
                                        </p:tav>
                                      </p:tavLst>
                                    </p:anim>
                                    <p:animEffect transition="in" filter="fade">
                                      <p:cBhvr>
                                        <p:cTn id="9" dur="100"/>
                                        <p:tgtEl>
                                          <p:spTgt spid="33"/>
                                        </p:tgtEl>
                                      </p:cBhvr>
                                    </p:animEffect>
                                  </p:childTnLst>
                                </p:cTn>
                              </p:par>
                            </p:childTnLst>
                          </p:cTn>
                        </p:par>
                        <p:par>
                          <p:cTn id="10" fill="hold">
                            <p:stCondLst>
                              <p:cond delay="100"/>
                            </p:stCondLst>
                            <p:childTnLst>
                              <p:par>
                                <p:cTn id="11" presetID="53" presetClass="entr" presetSubtype="16"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100" fill="hold"/>
                                        <p:tgtEl>
                                          <p:spTgt spid="42"/>
                                        </p:tgtEl>
                                        <p:attrNameLst>
                                          <p:attrName>ppt_w</p:attrName>
                                        </p:attrNameLst>
                                      </p:cBhvr>
                                      <p:tavLst>
                                        <p:tav tm="0">
                                          <p:val>
                                            <p:fltVal val="0"/>
                                          </p:val>
                                        </p:tav>
                                        <p:tav tm="100000">
                                          <p:val>
                                            <p:strVal val="#ppt_w"/>
                                          </p:val>
                                        </p:tav>
                                      </p:tavLst>
                                    </p:anim>
                                    <p:anim calcmode="lin" valueType="num">
                                      <p:cBhvr>
                                        <p:cTn id="14" dur="100" fill="hold"/>
                                        <p:tgtEl>
                                          <p:spTgt spid="42"/>
                                        </p:tgtEl>
                                        <p:attrNameLst>
                                          <p:attrName>ppt_h</p:attrName>
                                        </p:attrNameLst>
                                      </p:cBhvr>
                                      <p:tavLst>
                                        <p:tav tm="0">
                                          <p:val>
                                            <p:fltVal val="0"/>
                                          </p:val>
                                        </p:tav>
                                        <p:tav tm="100000">
                                          <p:val>
                                            <p:strVal val="#ppt_h"/>
                                          </p:val>
                                        </p:tav>
                                      </p:tavLst>
                                    </p:anim>
                                    <p:animEffect transition="in" filter="fade">
                                      <p:cBhvr>
                                        <p:cTn id="15" dur="100"/>
                                        <p:tgtEl>
                                          <p:spTgt spid="42"/>
                                        </p:tgtEl>
                                      </p:cBhvr>
                                    </p:animEffect>
                                  </p:childTnLst>
                                </p:cTn>
                              </p:par>
                            </p:childTnLst>
                          </p:cTn>
                        </p:par>
                        <p:par>
                          <p:cTn id="16" fill="hold">
                            <p:stCondLst>
                              <p:cond delay="200"/>
                            </p:stCondLst>
                            <p:childTnLst>
                              <p:par>
                                <p:cTn id="17" presetID="53" presetClass="entr" presetSubtype="16"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100" fill="hold"/>
                                        <p:tgtEl>
                                          <p:spTgt spid="43"/>
                                        </p:tgtEl>
                                        <p:attrNameLst>
                                          <p:attrName>ppt_w</p:attrName>
                                        </p:attrNameLst>
                                      </p:cBhvr>
                                      <p:tavLst>
                                        <p:tav tm="0">
                                          <p:val>
                                            <p:fltVal val="0"/>
                                          </p:val>
                                        </p:tav>
                                        <p:tav tm="100000">
                                          <p:val>
                                            <p:strVal val="#ppt_w"/>
                                          </p:val>
                                        </p:tav>
                                      </p:tavLst>
                                    </p:anim>
                                    <p:anim calcmode="lin" valueType="num">
                                      <p:cBhvr>
                                        <p:cTn id="20" dur="100" fill="hold"/>
                                        <p:tgtEl>
                                          <p:spTgt spid="43"/>
                                        </p:tgtEl>
                                        <p:attrNameLst>
                                          <p:attrName>ppt_h</p:attrName>
                                        </p:attrNameLst>
                                      </p:cBhvr>
                                      <p:tavLst>
                                        <p:tav tm="0">
                                          <p:val>
                                            <p:fltVal val="0"/>
                                          </p:val>
                                        </p:tav>
                                        <p:tav tm="100000">
                                          <p:val>
                                            <p:strVal val="#ppt_h"/>
                                          </p:val>
                                        </p:tav>
                                      </p:tavLst>
                                    </p:anim>
                                    <p:animEffect transition="in" filter="fade">
                                      <p:cBhvr>
                                        <p:cTn id="21" dur="100"/>
                                        <p:tgtEl>
                                          <p:spTgt spid="43"/>
                                        </p:tgtEl>
                                      </p:cBhvr>
                                    </p:animEffect>
                                  </p:childTnLst>
                                </p:cTn>
                              </p:par>
                            </p:childTnLst>
                          </p:cTn>
                        </p:par>
                        <p:par>
                          <p:cTn id="22" fill="hold">
                            <p:stCondLst>
                              <p:cond delay="300"/>
                            </p:stCondLst>
                            <p:childTnLst>
                              <p:par>
                                <p:cTn id="23" presetID="53" presetClass="entr" presetSubtype="16"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100" fill="hold"/>
                                        <p:tgtEl>
                                          <p:spTgt spid="44"/>
                                        </p:tgtEl>
                                        <p:attrNameLst>
                                          <p:attrName>ppt_w</p:attrName>
                                        </p:attrNameLst>
                                      </p:cBhvr>
                                      <p:tavLst>
                                        <p:tav tm="0">
                                          <p:val>
                                            <p:fltVal val="0"/>
                                          </p:val>
                                        </p:tav>
                                        <p:tav tm="100000">
                                          <p:val>
                                            <p:strVal val="#ppt_w"/>
                                          </p:val>
                                        </p:tav>
                                      </p:tavLst>
                                    </p:anim>
                                    <p:anim calcmode="lin" valueType="num">
                                      <p:cBhvr>
                                        <p:cTn id="26" dur="100" fill="hold"/>
                                        <p:tgtEl>
                                          <p:spTgt spid="44"/>
                                        </p:tgtEl>
                                        <p:attrNameLst>
                                          <p:attrName>ppt_h</p:attrName>
                                        </p:attrNameLst>
                                      </p:cBhvr>
                                      <p:tavLst>
                                        <p:tav tm="0">
                                          <p:val>
                                            <p:fltVal val="0"/>
                                          </p:val>
                                        </p:tav>
                                        <p:tav tm="100000">
                                          <p:val>
                                            <p:strVal val="#ppt_h"/>
                                          </p:val>
                                        </p:tav>
                                      </p:tavLst>
                                    </p:anim>
                                    <p:animEffect transition="in" filter="fade">
                                      <p:cBhvr>
                                        <p:cTn id="27" dur="100"/>
                                        <p:tgtEl>
                                          <p:spTgt spid="44"/>
                                        </p:tgtEl>
                                      </p:cBhvr>
                                    </p:animEffect>
                                  </p:childTnLst>
                                </p:cTn>
                              </p:par>
                            </p:childTnLst>
                          </p:cTn>
                        </p:par>
                        <p:par>
                          <p:cTn id="28" fill="hold">
                            <p:stCondLst>
                              <p:cond delay="400"/>
                            </p:stCondLst>
                            <p:childTnLst>
                              <p:par>
                                <p:cTn id="29" presetID="53" presetClass="entr" presetSubtype="16"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100" fill="hold"/>
                                        <p:tgtEl>
                                          <p:spTgt spid="45"/>
                                        </p:tgtEl>
                                        <p:attrNameLst>
                                          <p:attrName>ppt_w</p:attrName>
                                        </p:attrNameLst>
                                      </p:cBhvr>
                                      <p:tavLst>
                                        <p:tav tm="0">
                                          <p:val>
                                            <p:fltVal val="0"/>
                                          </p:val>
                                        </p:tav>
                                        <p:tav tm="100000">
                                          <p:val>
                                            <p:strVal val="#ppt_w"/>
                                          </p:val>
                                        </p:tav>
                                      </p:tavLst>
                                    </p:anim>
                                    <p:anim calcmode="lin" valueType="num">
                                      <p:cBhvr>
                                        <p:cTn id="32" dur="100" fill="hold"/>
                                        <p:tgtEl>
                                          <p:spTgt spid="45"/>
                                        </p:tgtEl>
                                        <p:attrNameLst>
                                          <p:attrName>ppt_h</p:attrName>
                                        </p:attrNameLst>
                                      </p:cBhvr>
                                      <p:tavLst>
                                        <p:tav tm="0">
                                          <p:val>
                                            <p:fltVal val="0"/>
                                          </p:val>
                                        </p:tav>
                                        <p:tav tm="100000">
                                          <p:val>
                                            <p:strVal val="#ppt_h"/>
                                          </p:val>
                                        </p:tav>
                                      </p:tavLst>
                                    </p:anim>
                                    <p:animEffect transition="in" filter="fade">
                                      <p:cBhvr>
                                        <p:cTn id="33" dur="100"/>
                                        <p:tgtEl>
                                          <p:spTgt spid="45"/>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100" fill="hold"/>
                                        <p:tgtEl>
                                          <p:spTgt spid="46"/>
                                        </p:tgtEl>
                                        <p:attrNameLst>
                                          <p:attrName>ppt_w</p:attrName>
                                        </p:attrNameLst>
                                      </p:cBhvr>
                                      <p:tavLst>
                                        <p:tav tm="0">
                                          <p:val>
                                            <p:fltVal val="0"/>
                                          </p:val>
                                        </p:tav>
                                        <p:tav tm="100000">
                                          <p:val>
                                            <p:strVal val="#ppt_w"/>
                                          </p:val>
                                        </p:tav>
                                      </p:tavLst>
                                    </p:anim>
                                    <p:anim calcmode="lin" valueType="num">
                                      <p:cBhvr>
                                        <p:cTn id="38" dur="100" fill="hold"/>
                                        <p:tgtEl>
                                          <p:spTgt spid="46"/>
                                        </p:tgtEl>
                                        <p:attrNameLst>
                                          <p:attrName>ppt_h</p:attrName>
                                        </p:attrNameLst>
                                      </p:cBhvr>
                                      <p:tavLst>
                                        <p:tav tm="0">
                                          <p:val>
                                            <p:fltVal val="0"/>
                                          </p:val>
                                        </p:tav>
                                        <p:tav tm="100000">
                                          <p:val>
                                            <p:strVal val="#ppt_h"/>
                                          </p:val>
                                        </p:tav>
                                      </p:tavLst>
                                    </p:anim>
                                    <p:animEffect transition="in" filter="fade">
                                      <p:cBhvr>
                                        <p:cTn id="39" dur="100"/>
                                        <p:tgtEl>
                                          <p:spTgt spid="46"/>
                                        </p:tgtEl>
                                      </p:cBhvr>
                                    </p:animEffect>
                                  </p:childTnLst>
                                </p:cTn>
                              </p:par>
                            </p:childTnLst>
                          </p:cTn>
                        </p:par>
                        <p:par>
                          <p:cTn id="40" fill="hold">
                            <p:stCondLst>
                              <p:cond delay="600"/>
                            </p:stCondLst>
                            <p:childTnLst>
                              <p:par>
                                <p:cTn id="41" presetID="53" presetClass="entr" presetSubtype="16"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100" fill="hold"/>
                                        <p:tgtEl>
                                          <p:spTgt spid="47"/>
                                        </p:tgtEl>
                                        <p:attrNameLst>
                                          <p:attrName>ppt_w</p:attrName>
                                        </p:attrNameLst>
                                      </p:cBhvr>
                                      <p:tavLst>
                                        <p:tav tm="0">
                                          <p:val>
                                            <p:fltVal val="0"/>
                                          </p:val>
                                        </p:tav>
                                        <p:tav tm="100000">
                                          <p:val>
                                            <p:strVal val="#ppt_w"/>
                                          </p:val>
                                        </p:tav>
                                      </p:tavLst>
                                    </p:anim>
                                    <p:anim calcmode="lin" valueType="num">
                                      <p:cBhvr>
                                        <p:cTn id="44" dur="100" fill="hold"/>
                                        <p:tgtEl>
                                          <p:spTgt spid="47"/>
                                        </p:tgtEl>
                                        <p:attrNameLst>
                                          <p:attrName>ppt_h</p:attrName>
                                        </p:attrNameLst>
                                      </p:cBhvr>
                                      <p:tavLst>
                                        <p:tav tm="0">
                                          <p:val>
                                            <p:fltVal val="0"/>
                                          </p:val>
                                        </p:tav>
                                        <p:tav tm="100000">
                                          <p:val>
                                            <p:strVal val="#ppt_h"/>
                                          </p:val>
                                        </p:tav>
                                      </p:tavLst>
                                    </p:anim>
                                    <p:animEffect transition="in" filter="fade">
                                      <p:cBhvr>
                                        <p:cTn id="45" dur="100"/>
                                        <p:tgtEl>
                                          <p:spTgt spid="47"/>
                                        </p:tgtEl>
                                      </p:cBhvr>
                                    </p:animEffect>
                                  </p:childTnLst>
                                </p:cTn>
                              </p:par>
                            </p:childTnLst>
                          </p:cTn>
                        </p:par>
                        <p:par>
                          <p:cTn id="46" fill="hold">
                            <p:stCondLst>
                              <p:cond delay="700"/>
                            </p:stCondLst>
                            <p:childTnLst>
                              <p:par>
                                <p:cTn id="47" presetID="53" presetClass="entr" presetSubtype="16"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p:cTn id="49" dur="100" fill="hold"/>
                                        <p:tgtEl>
                                          <p:spTgt spid="48"/>
                                        </p:tgtEl>
                                        <p:attrNameLst>
                                          <p:attrName>ppt_w</p:attrName>
                                        </p:attrNameLst>
                                      </p:cBhvr>
                                      <p:tavLst>
                                        <p:tav tm="0">
                                          <p:val>
                                            <p:fltVal val="0"/>
                                          </p:val>
                                        </p:tav>
                                        <p:tav tm="100000">
                                          <p:val>
                                            <p:strVal val="#ppt_w"/>
                                          </p:val>
                                        </p:tav>
                                      </p:tavLst>
                                    </p:anim>
                                    <p:anim calcmode="lin" valueType="num">
                                      <p:cBhvr>
                                        <p:cTn id="50" dur="100" fill="hold"/>
                                        <p:tgtEl>
                                          <p:spTgt spid="48"/>
                                        </p:tgtEl>
                                        <p:attrNameLst>
                                          <p:attrName>ppt_h</p:attrName>
                                        </p:attrNameLst>
                                      </p:cBhvr>
                                      <p:tavLst>
                                        <p:tav tm="0">
                                          <p:val>
                                            <p:fltVal val="0"/>
                                          </p:val>
                                        </p:tav>
                                        <p:tav tm="100000">
                                          <p:val>
                                            <p:strVal val="#ppt_h"/>
                                          </p:val>
                                        </p:tav>
                                      </p:tavLst>
                                    </p:anim>
                                    <p:animEffect transition="in" filter="fade">
                                      <p:cBhvr>
                                        <p:cTn id="51" dur="100"/>
                                        <p:tgtEl>
                                          <p:spTgt spid="48"/>
                                        </p:tgtEl>
                                      </p:cBhvr>
                                    </p:animEffect>
                                  </p:childTnLst>
                                </p:cTn>
                              </p:par>
                            </p:childTnLst>
                          </p:cTn>
                        </p:par>
                        <p:par>
                          <p:cTn id="52" fill="hold">
                            <p:stCondLst>
                              <p:cond delay="800"/>
                            </p:stCondLst>
                            <p:childTnLst>
                              <p:par>
                                <p:cTn id="53" presetID="53" presetClass="entr" presetSubtype="1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p:cTn id="55" dur="100" fill="hold"/>
                                        <p:tgtEl>
                                          <p:spTgt spid="49"/>
                                        </p:tgtEl>
                                        <p:attrNameLst>
                                          <p:attrName>ppt_w</p:attrName>
                                        </p:attrNameLst>
                                      </p:cBhvr>
                                      <p:tavLst>
                                        <p:tav tm="0">
                                          <p:val>
                                            <p:fltVal val="0"/>
                                          </p:val>
                                        </p:tav>
                                        <p:tav tm="100000">
                                          <p:val>
                                            <p:strVal val="#ppt_w"/>
                                          </p:val>
                                        </p:tav>
                                      </p:tavLst>
                                    </p:anim>
                                    <p:anim calcmode="lin" valueType="num">
                                      <p:cBhvr>
                                        <p:cTn id="56" dur="100" fill="hold"/>
                                        <p:tgtEl>
                                          <p:spTgt spid="49"/>
                                        </p:tgtEl>
                                        <p:attrNameLst>
                                          <p:attrName>ppt_h</p:attrName>
                                        </p:attrNameLst>
                                      </p:cBhvr>
                                      <p:tavLst>
                                        <p:tav tm="0">
                                          <p:val>
                                            <p:fltVal val="0"/>
                                          </p:val>
                                        </p:tav>
                                        <p:tav tm="100000">
                                          <p:val>
                                            <p:strVal val="#ppt_h"/>
                                          </p:val>
                                        </p:tav>
                                      </p:tavLst>
                                    </p:anim>
                                    <p:animEffect transition="in" filter="fade">
                                      <p:cBhvr>
                                        <p:cTn id="57" dur="100"/>
                                        <p:tgtEl>
                                          <p:spTgt spid="49"/>
                                        </p:tgtEl>
                                      </p:cBhvr>
                                    </p:animEffect>
                                  </p:childTnLst>
                                </p:cTn>
                              </p:par>
                            </p:childTnLst>
                          </p:cTn>
                        </p:par>
                        <p:par>
                          <p:cTn id="58" fill="hold">
                            <p:stCondLst>
                              <p:cond delay="900"/>
                            </p:stCondLst>
                            <p:childTnLst>
                              <p:par>
                                <p:cTn id="59" presetID="53" presetClass="entr" presetSubtype="16"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p:cTn id="61" dur="100" fill="hold"/>
                                        <p:tgtEl>
                                          <p:spTgt spid="50"/>
                                        </p:tgtEl>
                                        <p:attrNameLst>
                                          <p:attrName>ppt_w</p:attrName>
                                        </p:attrNameLst>
                                      </p:cBhvr>
                                      <p:tavLst>
                                        <p:tav tm="0">
                                          <p:val>
                                            <p:fltVal val="0"/>
                                          </p:val>
                                        </p:tav>
                                        <p:tav tm="100000">
                                          <p:val>
                                            <p:strVal val="#ppt_w"/>
                                          </p:val>
                                        </p:tav>
                                      </p:tavLst>
                                    </p:anim>
                                    <p:anim calcmode="lin" valueType="num">
                                      <p:cBhvr>
                                        <p:cTn id="62" dur="100" fill="hold"/>
                                        <p:tgtEl>
                                          <p:spTgt spid="50"/>
                                        </p:tgtEl>
                                        <p:attrNameLst>
                                          <p:attrName>ppt_h</p:attrName>
                                        </p:attrNameLst>
                                      </p:cBhvr>
                                      <p:tavLst>
                                        <p:tav tm="0">
                                          <p:val>
                                            <p:fltVal val="0"/>
                                          </p:val>
                                        </p:tav>
                                        <p:tav tm="100000">
                                          <p:val>
                                            <p:strVal val="#ppt_h"/>
                                          </p:val>
                                        </p:tav>
                                      </p:tavLst>
                                    </p:anim>
                                    <p:animEffect transition="in" filter="fade">
                                      <p:cBhvr>
                                        <p:cTn id="63" dur="100"/>
                                        <p:tgtEl>
                                          <p:spTgt spid="50"/>
                                        </p:tgtEl>
                                      </p:cBhvr>
                                    </p:animEffect>
                                  </p:childTnLst>
                                </p:cTn>
                              </p:par>
                            </p:childTnLst>
                          </p:cTn>
                        </p:par>
                        <p:par>
                          <p:cTn id="64" fill="hold">
                            <p:stCondLst>
                              <p:cond delay="1000"/>
                            </p:stCondLst>
                            <p:childTnLst>
                              <p:par>
                                <p:cTn id="65" presetID="53" presetClass="entr" presetSubtype="16"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100" fill="hold"/>
                                        <p:tgtEl>
                                          <p:spTgt spid="51"/>
                                        </p:tgtEl>
                                        <p:attrNameLst>
                                          <p:attrName>ppt_w</p:attrName>
                                        </p:attrNameLst>
                                      </p:cBhvr>
                                      <p:tavLst>
                                        <p:tav tm="0">
                                          <p:val>
                                            <p:fltVal val="0"/>
                                          </p:val>
                                        </p:tav>
                                        <p:tav tm="100000">
                                          <p:val>
                                            <p:strVal val="#ppt_w"/>
                                          </p:val>
                                        </p:tav>
                                      </p:tavLst>
                                    </p:anim>
                                    <p:anim calcmode="lin" valueType="num">
                                      <p:cBhvr>
                                        <p:cTn id="68" dur="100" fill="hold"/>
                                        <p:tgtEl>
                                          <p:spTgt spid="51"/>
                                        </p:tgtEl>
                                        <p:attrNameLst>
                                          <p:attrName>ppt_h</p:attrName>
                                        </p:attrNameLst>
                                      </p:cBhvr>
                                      <p:tavLst>
                                        <p:tav tm="0">
                                          <p:val>
                                            <p:fltVal val="0"/>
                                          </p:val>
                                        </p:tav>
                                        <p:tav tm="100000">
                                          <p:val>
                                            <p:strVal val="#ppt_h"/>
                                          </p:val>
                                        </p:tav>
                                      </p:tavLst>
                                    </p:anim>
                                    <p:animEffect transition="in" filter="fade">
                                      <p:cBhvr>
                                        <p:cTn id="69" dur="100"/>
                                        <p:tgtEl>
                                          <p:spTgt spid="51"/>
                                        </p:tgtEl>
                                      </p:cBhvr>
                                    </p:animEffect>
                                  </p:childTnLst>
                                </p:cTn>
                              </p:par>
                            </p:childTnLst>
                          </p:cTn>
                        </p:par>
                        <p:par>
                          <p:cTn id="70" fill="hold">
                            <p:stCondLst>
                              <p:cond delay="1100"/>
                            </p:stCondLst>
                            <p:childTnLst>
                              <p:par>
                                <p:cTn id="71" presetID="53" presetClass="entr" presetSubtype="16"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100" fill="hold"/>
                                        <p:tgtEl>
                                          <p:spTgt spid="52"/>
                                        </p:tgtEl>
                                        <p:attrNameLst>
                                          <p:attrName>ppt_w</p:attrName>
                                        </p:attrNameLst>
                                      </p:cBhvr>
                                      <p:tavLst>
                                        <p:tav tm="0">
                                          <p:val>
                                            <p:fltVal val="0"/>
                                          </p:val>
                                        </p:tav>
                                        <p:tav tm="100000">
                                          <p:val>
                                            <p:strVal val="#ppt_w"/>
                                          </p:val>
                                        </p:tav>
                                      </p:tavLst>
                                    </p:anim>
                                    <p:anim calcmode="lin" valueType="num">
                                      <p:cBhvr>
                                        <p:cTn id="74" dur="100" fill="hold"/>
                                        <p:tgtEl>
                                          <p:spTgt spid="52"/>
                                        </p:tgtEl>
                                        <p:attrNameLst>
                                          <p:attrName>ppt_h</p:attrName>
                                        </p:attrNameLst>
                                      </p:cBhvr>
                                      <p:tavLst>
                                        <p:tav tm="0">
                                          <p:val>
                                            <p:fltVal val="0"/>
                                          </p:val>
                                        </p:tav>
                                        <p:tav tm="100000">
                                          <p:val>
                                            <p:strVal val="#ppt_h"/>
                                          </p:val>
                                        </p:tav>
                                      </p:tavLst>
                                    </p:anim>
                                    <p:animEffect transition="in" filter="fade">
                                      <p:cBhvr>
                                        <p:cTn id="75" dur="100"/>
                                        <p:tgtEl>
                                          <p:spTgt spid="52"/>
                                        </p:tgtEl>
                                      </p:cBhvr>
                                    </p:animEffect>
                                  </p:childTnLst>
                                </p:cTn>
                              </p:par>
                            </p:childTnLst>
                          </p:cTn>
                        </p:par>
                        <p:par>
                          <p:cTn id="76" fill="hold">
                            <p:stCondLst>
                              <p:cond delay="1200"/>
                            </p:stCondLst>
                            <p:childTnLst>
                              <p:par>
                                <p:cTn id="77" presetID="53" presetClass="entr" presetSubtype="16"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p:cTn id="79" dur="100" fill="hold"/>
                                        <p:tgtEl>
                                          <p:spTgt spid="53"/>
                                        </p:tgtEl>
                                        <p:attrNameLst>
                                          <p:attrName>ppt_w</p:attrName>
                                        </p:attrNameLst>
                                      </p:cBhvr>
                                      <p:tavLst>
                                        <p:tav tm="0">
                                          <p:val>
                                            <p:fltVal val="0"/>
                                          </p:val>
                                        </p:tav>
                                        <p:tav tm="100000">
                                          <p:val>
                                            <p:strVal val="#ppt_w"/>
                                          </p:val>
                                        </p:tav>
                                      </p:tavLst>
                                    </p:anim>
                                    <p:anim calcmode="lin" valueType="num">
                                      <p:cBhvr>
                                        <p:cTn id="80" dur="100" fill="hold"/>
                                        <p:tgtEl>
                                          <p:spTgt spid="53"/>
                                        </p:tgtEl>
                                        <p:attrNameLst>
                                          <p:attrName>ppt_h</p:attrName>
                                        </p:attrNameLst>
                                      </p:cBhvr>
                                      <p:tavLst>
                                        <p:tav tm="0">
                                          <p:val>
                                            <p:fltVal val="0"/>
                                          </p:val>
                                        </p:tav>
                                        <p:tav tm="100000">
                                          <p:val>
                                            <p:strVal val="#ppt_h"/>
                                          </p:val>
                                        </p:tav>
                                      </p:tavLst>
                                    </p:anim>
                                    <p:animEffect transition="in" filter="fade">
                                      <p:cBhvr>
                                        <p:cTn id="81" dur="100"/>
                                        <p:tgtEl>
                                          <p:spTgt spid="53"/>
                                        </p:tgtEl>
                                      </p:cBhvr>
                                    </p:animEffect>
                                  </p:childTnLst>
                                </p:cTn>
                              </p:par>
                            </p:childTnLst>
                          </p:cTn>
                        </p:par>
                        <p:par>
                          <p:cTn id="82" fill="hold">
                            <p:stCondLst>
                              <p:cond delay="1300"/>
                            </p:stCondLst>
                            <p:childTnLst>
                              <p:par>
                                <p:cTn id="83" presetID="53" presetClass="entr" presetSubtype="16" fill="hold" grpId="0" nodeType="after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p:cTn id="85" dur="100" fill="hold"/>
                                        <p:tgtEl>
                                          <p:spTgt spid="54"/>
                                        </p:tgtEl>
                                        <p:attrNameLst>
                                          <p:attrName>ppt_w</p:attrName>
                                        </p:attrNameLst>
                                      </p:cBhvr>
                                      <p:tavLst>
                                        <p:tav tm="0">
                                          <p:val>
                                            <p:fltVal val="0"/>
                                          </p:val>
                                        </p:tav>
                                        <p:tav tm="100000">
                                          <p:val>
                                            <p:strVal val="#ppt_w"/>
                                          </p:val>
                                        </p:tav>
                                      </p:tavLst>
                                    </p:anim>
                                    <p:anim calcmode="lin" valueType="num">
                                      <p:cBhvr>
                                        <p:cTn id="86" dur="100" fill="hold"/>
                                        <p:tgtEl>
                                          <p:spTgt spid="54"/>
                                        </p:tgtEl>
                                        <p:attrNameLst>
                                          <p:attrName>ppt_h</p:attrName>
                                        </p:attrNameLst>
                                      </p:cBhvr>
                                      <p:tavLst>
                                        <p:tav tm="0">
                                          <p:val>
                                            <p:fltVal val="0"/>
                                          </p:val>
                                        </p:tav>
                                        <p:tav tm="100000">
                                          <p:val>
                                            <p:strVal val="#ppt_h"/>
                                          </p:val>
                                        </p:tav>
                                      </p:tavLst>
                                    </p:anim>
                                    <p:animEffect transition="in" filter="fade">
                                      <p:cBhvr>
                                        <p:cTn id="87" dur="100"/>
                                        <p:tgtEl>
                                          <p:spTgt spid="54"/>
                                        </p:tgtEl>
                                      </p:cBhvr>
                                    </p:animEffect>
                                  </p:childTnLst>
                                </p:cTn>
                              </p:par>
                            </p:childTnLst>
                          </p:cTn>
                        </p:par>
                        <p:par>
                          <p:cTn id="88" fill="hold">
                            <p:stCondLst>
                              <p:cond delay="1400"/>
                            </p:stCondLst>
                            <p:childTnLst>
                              <p:par>
                                <p:cTn id="89" presetID="53" presetClass="entr" presetSubtype="16"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p:cTn id="91" dur="100" fill="hold"/>
                                        <p:tgtEl>
                                          <p:spTgt spid="55"/>
                                        </p:tgtEl>
                                        <p:attrNameLst>
                                          <p:attrName>ppt_w</p:attrName>
                                        </p:attrNameLst>
                                      </p:cBhvr>
                                      <p:tavLst>
                                        <p:tav tm="0">
                                          <p:val>
                                            <p:fltVal val="0"/>
                                          </p:val>
                                        </p:tav>
                                        <p:tav tm="100000">
                                          <p:val>
                                            <p:strVal val="#ppt_w"/>
                                          </p:val>
                                        </p:tav>
                                      </p:tavLst>
                                    </p:anim>
                                    <p:anim calcmode="lin" valueType="num">
                                      <p:cBhvr>
                                        <p:cTn id="92" dur="100" fill="hold"/>
                                        <p:tgtEl>
                                          <p:spTgt spid="55"/>
                                        </p:tgtEl>
                                        <p:attrNameLst>
                                          <p:attrName>ppt_h</p:attrName>
                                        </p:attrNameLst>
                                      </p:cBhvr>
                                      <p:tavLst>
                                        <p:tav tm="0">
                                          <p:val>
                                            <p:fltVal val="0"/>
                                          </p:val>
                                        </p:tav>
                                        <p:tav tm="100000">
                                          <p:val>
                                            <p:strVal val="#ppt_h"/>
                                          </p:val>
                                        </p:tav>
                                      </p:tavLst>
                                    </p:anim>
                                    <p:animEffect transition="in" filter="fade">
                                      <p:cBhvr>
                                        <p:cTn id="93" dur="100"/>
                                        <p:tgtEl>
                                          <p:spTgt spid="55"/>
                                        </p:tgtEl>
                                      </p:cBhvr>
                                    </p:animEffect>
                                  </p:childTnLst>
                                </p:cTn>
                              </p:par>
                            </p:childTnLst>
                          </p:cTn>
                        </p:par>
                        <p:par>
                          <p:cTn id="94" fill="hold">
                            <p:stCondLst>
                              <p:cond delay="1500"/>
                            </p:stCondLst>
                            <p:childTnLst>
                              <p:par>
                                <p:cTn id="95" presetID="53" presetClass="entr" presetSubtype="16" fill="hold" grpId="0" nodeType="afterEffect">
                                  <p:stCondLst>
                                    <p:cond delay="0"/>
                                  </p:stCondLst>
                                  <p:childTnLst>
                                    <p:set>
                                      <p:cBhvr>
                                        <p:cTn id="96" dur="1" fill="hold">
                                          <p:stCondLst>
                                            <p:cond delay="0"/>
                                          </p:stCondLst>
                                        </p:cTn>
                                        <p:tgtEl>
                                          <p:spTgt spid="56"/>
                                        </p:tgtEl>
                                        <p:attrNameLst>
                                          <p:attrName>style.visibility</p:attrName>
                                        </p:attrNameLst>
                                      </p:cBhvr>
                                      <p:to>
                                        <p:strVal val="visible"/>
                                      </p:to>
                                    </p:set>
                                    <p:anim calcmode="lin" valueType="num">
                                      <p:cBhvr>
                                        <p:cTn id="97" dur="100" fill="hold"/>
                                        <p:tgtEl>
                                          <p:spTgt spid="56"/>
                                        </p:tgtEl>
                                        <p:attrNameLst>
                                          <p:attrName>ppt_w</p:attrName>
                                        </p:attrNameLst>
                                      </p:cBhvr>
                                      <p:tavLst>
                                        <p:tav tm="0">
                                          <p:val>
                                            <p:fltVal val="0"/>
                                          </p:val>
                                        </p:tav>
                                        <p:tav tm="100000">
                                          <p:val>
                                            <p:strVal val="#ppt_w"/>
                                          </p:val>
                                        </p:tav>
                                      </p:tavLst>
                                    </p:anim>
                                    <p:anim calcmode="lin" valueType="num">
                                      <p:cBhvr>
                                        <p:cTn id="98" dur="100" fill="hold"/>
                                        <p:tgtEl>
                                          <p:spTgt spid="56"/>
                                        </p:tgtEl>
                                        <p:attrNameLst>
                                          <p:attrName>ppt_h</p:attrName>
                                        </p:attrNameLst>
                                      </p:cBhvr>
                                      <p:tavLst>
                                        <p:tav tm="0">
                                          <p:val>
                                            <p:fltVal val="0"/>
                                          </p:val>
                                        </p:tav>
                                        <p:tav tm="100000">
                                          <p:val>
                                            <p:strVal val="#ppt_h"/>
                                          </p:val>
                                        </p:tav>
                                      </p:tavLst>
                                    </p:anim>
                                    <p:animEffect transition="in" filter="fade">
                                      <p:cBhvr>
                                        <p:cTn id="99" dur="100"/>
                                        <p:tgtEl>
                                          <p:spTgt spid="56"/>
                                        </p:tgtEl>
                                      </p:cBhvr>
                                    </p:animEffect>
                                  </p:childTnLst>
                                </p:cTn>
                              </p:par>
                            </p:childTnLst>
                          </p:cTn>
                        </p:par>
                        <p:par>
                          <p:cTn id="100" fill="hold">
                            <p:stCondLst>
                              <p:cond delay="1600"/>
                            </p:stCondLst>
                            <p:childTnLst>
                              <p:par>
                                <p:cTn id="101" presetID="53" presetClass="entr" presetSubtype="16"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100" fill="hold"/>
                                        <p:tgtEl>
                                          <p:spTgt spid="57"/>
                                        </p:tgtEl>
                                        <p:attrNameLst>
                                          <p:attrName>ppt_w</p:attrName>
                                        </p:attrNameLst>
                                      </p:cBhvr>
                                      <p:tavLst>
                                        <p:tav tm="0">
                                          <p:val>
                                            <p:fltVal val="0"/>
                                          </p:val>
                                        </p:tav>
                                        <p:tav tm="100000">
                                          <p:val>
                                            <p:strVal val="#ppt_w"/>
                                          </p:val>
                                        </p:tav>
                                      </p:tavLst>
                                    </p:anim>
                                    <p:anim calcmode="lin" valueType="num">
                                      <p:cBhvr>
                                        <p:cTn id="104" dur="100" fill="hold"/>
                                        <p:tgtEl>
                                          <p:spTgt spid="57"/>
                                        </p:tgtEl>
                                        <p:attrNameLst>
                                          <p:attrName>ppt_h</p:attrName>
                                        </p:attrNameLst>
                                      </p:cBhvr>
                                      <p:tavLst>
                                        <p:tav tm="0">
                                          <p:val>
                                            <p:fltVal val="0"/>
                                          </p:val>
                                        </p:tav>
                                        <p:tav tm="100000">
                                          <p:val>
                                            <p:strVal val="#ppt_h"/>
                                          </p:val>
                                        </p:tav>
                                      </p:tavLst>
                                    </p:anim>
                                    <p:animEffect transition="in" filter="fade">
                                      <p:cBhvr>
                                        <p:cTn id="105" dur="100"/>
                                        <p:tgtEl>
                                          <p:spTgt spid="57"/>
                                        </p:tgtEl>
                                      </p:cBhvr>
                                    </p:animEffect>
                                  </p:childTnLst>
                                </p:cTn>
                              </p:par>
                            </p:childTnLst>
                          </p:cTn>
                        </p:par>
                        <p:par>
                          <p:cTn id="106" fill="hold">
                            <p:stCondLst>
                              <p:cond delay="1700"/>
                            </p:stCondLst>
                            <p:childTnLst>
                              <p:par>
                                <p:cTn id="107" presetID="53" presetClass="entr" presetSubtype="16"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250" fill="hold"/>
                                        <p:tgtEl>
                                          <p:spTgt spid="61"/>
                                        </p:tgtEl>
                                        <p:attrNameLst>
                                          <p:attrName>ppt_w</p:attrName>
                                        </p:attrNameLst>
                                      </p:cBhvr>
                                      <p:tavLst>
                                        <p:tav tm="0">
                                          <p:val>
                                            <p:fltVal val="0"/>
                                          </p:val>
                                        </p:tav>
                                        <p:tav tm="100000">
                                          <p:val>
                                            <p:strVal val="#ppt_w"/>
                                          </p:val>
                                        </p:tav>
                                      </p:tavLst>
                                    </p:anim>
                                    <p:anim calcmode="lin" valueType="num">
                                      <p:cBhvr>
                                        <p:cTn id="110" dur="250" fill="hold"/>
                                        <p:tgtEl>
                                          <p:spTgt spid="61"/>
                                        </p:tgtEl>
                                        <p:attrNameLst>
                                          <p:attrName>ppt_h</p:attrName>
                                        </p:attrNameLst>
                                      </p:cBhvr>
                                      <p:tavLst>
                                        <p:tav tm="0">
                                          <p:val>
                                            <p:fltVal val="0"/>
                                          </p:val>
                                        </p:tav>
                                        <p:tav tm="100000">
                                          <p:val>
                                            <p:strVal val="#ppt_h"/>
                                          </p:val>
                                        </p:tav>
                                      </p:tavLst>
                                    </p:anim>
                                    <p:animEffect transition="in" filter="fade">
                                      <p:cBhvr>
                                        <p:cTn id="111" dur="250"/>
                                        <p:tgtEl>
                                          <p:spTgt spid="61"/>
                                        </p:tgtEl>
                                      </p:cBhvr>
                                    </p:animEffect>
                                  </p:childTnLst>
                                </p:cTn>
                              </p:par>
                            </p:childTnLst>
                          </p:cTn>
                        </p:par>
                        <p:par>
                          <p:cTn id="112" fill="hold">
                            <p:stCondLst>
                              <p:cond delay="1950"/>
                            </p:stCondLst>
                            <p:childTnLst>
                              <p:par>
                                <p:cTn id="113" presetID="53" presetClass="entr" presetSubtype="16" fill="hold" grpId="0" nodeType="afterEffect">
                                  <p:stCondLst>
                                    <p:cond delay="0"/>
                                  </p:stCondLst>
                                  <p:childTnLst>
                                    <p:set>
                                      <p:cBhvr>
                                        <p:cTn id="114" dur="1" fill="hold">
                                          <p:stCondLst>
                                            <p:cond delay="0"/>
                                          </p:stCondLst>
                                        </p:cTn>
                                        <p:tgtEl>
                                          <p:spTgt spid="62"/>
                                        </p:tgtEl>
                                        <p:attrNameLst>
                                          <p:attrName>style.visibility</p:attrName>
                                        </p:attrNameLst>
                                      </p:cBhvr>
                                      <p:to>
                                        <p:strVal val="visible"/>
                                      </p:to>
                                    </p:set>
                                    <p:anim calcmode="lin" valueType="num">
                                      <p:cBhvr>
                                        <p:cTn id="115" dur="100" fill="hold"/>
                                        <p:tgtEl>
                                          <p:spTgt spid="62"/>
                                        </p:tgtEl>
                                        <p:attrNameLst>
                                          <p:attrName>ppt_w</p:attrName>
                                        </p:attrNameLst>
                                      </p:cBhvr>
                                      <p:tavLst>
                                        <p:tav tm="0">
                                          <p:val>
                                            <p:fltVal val="0"/>
                                          </p:val>
                                        </p:tav>
                                        <p:tav tm="100000">
                                          <p:val>
                                            <p:strVal val="#ppt_w"/>
                                          </p:val>
                                        </p:tav>
                                      </p:tavLst>
                                    </p:anim>
                                    <p:anim calcmode="lin" valueType="num">
                                      <p:cBhvr>
                                        <p:cTn id="116" dur="100" fill="hold"/>
                                        <p:tgtEl>
                                          <p:spTgt spid="62"/>
                                        </p:tgtEl>
                                        <p:attrNameLst>
                                          <p:attrName>ppt_h</p:attrName>
                                        </p:attrNameLst>
                                      </p:cBhvr>
                                      <p:tavLst>
                                        <p:tav tm="0">
                                          <p:val>
                                            <p:fltVal val="0"/>
                                          </p:val>
                                        </p:tav>
                                        <p:tav tm="100000">
                                          <p:val>
                                            <p:strVal val="#ppt_h"/>
                                          </p:val>
                                        </p:tav>
                                      </p:tavLst>
                                    </p:anim>
                                    <p:animEffect transition="in" filter="fade">
                                      <p:cBhvr>
                                        <p:cTn id="117" dur="100"/>
                                        <p:tgtEl>
                                          <p:spTgt spid="62"/>
                                        </p:tgtEl>
                                      </p:cBhvr>
                                    </p:animEffect>
                                  </p:childTnLst>
                                </p:cTn>
                              </p:par>
                            </p:childTnLst>
                          </p:cTn>
                        </p:par>
                        <p:par>
                          <p:cTn id="118" fill="hold">
                            <p:stCondLst>
                              <p:cond delay="2050"/>
                            </p:stCondLst>
                            <p:childTnLst>
                              <p:par>
                                <p:cTn id="119" presetID="8" presetClass="emph" presetSubtype="0" fill="hold" nodeType="afterEffect">
                                  <p:stCondLst>
                                    <p:cond delay="0"/>
                                  </p:stCondLst>
                                  <p:childTnLst>
                                    <p:animRot by="21600000">
                                      <p:cBhvr>
                                        <p:cTn id="120" dur="750" fill="hold"/>
                                        <p:tgtEl>
                                          <p:spTgt spid="6"/>
                                        </p:tgtEl>
                                        <p:attrNameLst>
                                          <p:attrName>r</p:attrName>
                                        </p:attrNameLst>
                                      </p:cBhvr>
                                    </p:animRot>
                                  </p:childTnLst>
                                </p:cTn>
                              </p:par>
                            </p:childTnLst>
                          </p:cTn>
                        </p:par>
                        <p:par>
                          <p:cTn id="121" fill="hold">
                            <p:stCondLst>
                              <p:cond delay="2800"/>
                            </p:stCondLst>
                            <p:childTnLst>
                              <p:par>
                                <p:cTn id="122" presetID="41" presetClass="entr" presetSubtype="0" fill="hold" grpId="0" nodeType="afterEffect">
                                  <p:stCondLst>
                                    <p:cond delay="0"/>
                                  </p:stCondLst>
                                  <p:iterate type="lt">
                                    <p:tmPct val="10000"/>
                                  </p:iterate>
                                  <p:childTnLst>
                                    <p:set>
                                      <p:cBhvr>
                                        <p:cTn id="123" dur="1" fill="hold">
                                          <p:stCondLst>
                                            <p:cond delay="0"/>
                                          </p:stCondLst>
                                        </p:cTn>
                                        <p:tgtEl>
                                          <p:spTgt spid="75"/>
                                        </p:tgtEl>
                                        <p:attrNameLst>
                                          <p:attrName>style.visibility</p:attrName>
                                        </p:attrNameLst>
                                      </p:cBhvr>
                                      <p:to>
                                        <p:strVal val="visible"/>
                                      </p:to>
                                    </p:set>
                                    <p:anim calcmode="lin" valueType="num">
                                      <p:cBhvr>
                                        <p:cTn id="124" dur="500" fill="hold"/>
                                        <p:tgtEl>
                                          <p:spTgt spid="75"/>
                                        </p:tgtEl>
                                        <p:attrNameLst>
                                          <p:attrName>ppt_x</p:attrName>
                                        </p:attrNameLst>
                                      </p:cBhvr>
                                      <p:tavLst>
                                        <p:tav tm="0">
                                          <p:val>
                                            <p:strVal val="#ppt_x"/>
                                          </p:val>
                                        </p:tav>
                                        <p:tav tm="50000">
                                          <p:val>
                                            <p:strVal val="#ppt_x+.1"/>
                                          </p:val>
                                        </p:tav>
                                        <p:tav tm="100000">
                                          <p:val>
                                            <p:strVal val="#ppt_x"/>
                                          </p:val>
                                        </p:tav>
                                      </p:tavLst>
                                    </p:anim>
                                    <p:anim calcmode="lin" valueType="num">
                                      <p:cBhvr>
                                        <p:cTn id="125" dur="500" fill="hold"/>
                                        <p:tgtEl>
                                          <p:spTgt spid="75"/>
                                        </p:tgtEl>
                                        <p:attrNameLst>
                                          <p:attrName>ppt_y</p:attrName>
                                        </p:attrNameLst>
                                      </p:cBhvr>
                                      <p:tavLst>
                                        <p:tav tm="0">
                                          <p:val>
                                            <p:strVal val="#ppt_y"/>
                                          </p:val>
                                        </p:tav>
                                        <p:tav tm="100000">
                                          <p:val>
                                            <p:strVal val="#ppt_y"/>
                                          </p:val>
                                        </p:tav>
                                      </p:tavLst>
                                    </p:anim>
                                    <p:anim calcmode="lin" valueType="num">
                                      <p:cBhvr>
                                        <p:cTn id="126" dur="500" fill="hold"/>
                                        <p:tgtEl>
                                          <p:spTgt spid="75"/>
                                        </p:tgtEl>
                                        <p:attrNameLst>
                                          <p:attrName>ppt_h</p:attrName>
                                        </p:attrNameLst>
                                      </p:cBhvr>
                                      <p:tavLst>
                                        <p:tav tm="0">
                                          <p:val>
                                            <p:strVal val="#ppt_h/10"/>
                                          </p:val>
                                        </p:tav>
                                        <p:tav tm="50000">
                                          <p:val>
                                            <p:strVal val="#ppt_h+.01"/>
                                          </p:val>
                                        </p:tav>
                                        <p:tav tm="100000">
                                          <p:val>
                                            <p:strVal val="#ppt_h"/>
                                          </p:val>
                                        </p:tav>
                                      </p:tavLst>
                                    </p:anim>
                                    <p:anim calcmode="lin" valueType="num">
                                      <p:cBhvr>
                                        <p:cTn id="127" dur="500" fill="hold"/>
                                        <p:tgtEl>
                                          <p:spTgt spid="75"/>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500" tmFilter="0,0; .5, 1; 1, 1"/>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61" grpId="0" bldLvl="0" animBg="1"/>
      <p:bldP spid="62" grpId="0" bldLvl="0" animBg="1"/>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ircle"/>
          <p:cNvSpPr/>
          <p:nvPr/>
        </p:nvSpPr>
        <p:spPr>
          <a:xfrm>
            <a:off x="-2119630" y="-773430"/>
            <a:ext cx="8406130" cy="8406130"/>
          </a:xfrm>
          <a:prstGeom prst="ellipse">
            <a:avLst/>
          </a:prstGeom>
          <a:noFill/>
          <a:ln w="38100" cap="flat">
            <a:solidFill>
              <a:srgbClr val="D9DDE0">
                <a:alpha val="10242"/>
              </a:srgbClr>
            </a:solidFill>
            <a:prstDash val="solid"/>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98" name="Circle"/>
          <p:cNvSpPr/>
          <p:nvPr/>
        </p:nvSpPr>
        <p:spPr>
          <a:xfrm>
            <a:off x="-1273175" y="73025"/>
            <a:ext cx="6713220" cy="6713220"/>
          </a:xfrm>
          <a:prstGeom prst="ellipse">
            <a:avLst/>
          </a:prstGeom>
          <a:noFill/>
          <a:ln w="38100" cap="flat">
            <a:solidFill>
              <a:srgbClr val="D9DDE0">
                <a:alpha val="23297"/>
              </a:srgbClr>
            </a:solidFill>
            <a:prstDash val="solid"/>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99" name="Circle"/>
          <p:cNvSpPr/>
          <p:nvPr/>
        </p:nvSpPr>
        <p:spPr>
          <a:xfrm>
            <a:off x="-572135" y="774065"/>
            <a:ext cx="5310505" cy="5310505"/>
          </a:xfrm>
          <a:prstGeom prst="ellipse">
            <a:avLst/>
          </a:prstGeom>
          <a:noFill/>
          <a:ln w="38100" cap="flat">
            <a:solidFill>
              <a:srgbClr val="D9DDE0">
                <a:alpha val="41969"/>
              </a:srgbClr>
            </a:solidFill>
            <a:prstDash val="solid"/>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00" name="Circle"/>
          <p:cNvSpPr/>
          <p:nvPr/>
        </p:nvSpPr>
        <p:spPr>
          <a:xfrm>
            <a:off x="40640" y="1386840"/>
            <a:ext cx="4085590" cy="4085590"/>
          </a:xfrm>
          <a:prstGeom prst="ellipse">
            <a:avLst/>
          </a:prstGeom>
          <a:noFill/>
          <a:ln w="38100" cap="flat">
            <a:solidFill>
              <a:srgbClr val="D9DDE0">
                <a:alpha val="55840"/>
              </a:srgbClr>
            </a:solidFill>
            <a:prstDash val="solid"/>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01" name="Circle"/>
          <p:cNvSpPr/>
          <p:nvPr/>
        </p:nvSpPr>
        <p:spPr>
          <a:xfrm>
            <a:off x="553085" y="1899285"/>
            <a:ext cx="3060700" cy="3060700"/>
          </a:xfrm>
          <a:prstGeom prst="ellipse">
            <a:avLst/>
          </a:prstGeom>
          <a:noFill/>
          <a:ln w="38100" cap="flat">
            <a:solidFill>
              <a:srgbClr val="D9DDE0">
                <a:alpha val="77087"/>
              </a:srgbClr>
            </a:solidFill>
            <a:prstDash val="solid"/>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07" name="Circle"/>
          <p:cNvSpPr/>
          <p:nvPr/>
        </p:nvSpPr>
        <p:spPr>
          <a:xfrm>
            <a:off x="1134745" y="1495425"/>
            <a:ext cx="179070" cy="179070"/>
          </a:xfrm>
          <a:prstGeom prst="ellipse">
            <a:avLst/>
          </a:prstGeom>
          <a:solidFill>
            <a:srgbClr val="0C103F"/>
          </a:solidFill>
          <a:ln w="12700" cap="flat">
            <a:noFill/>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08" name="Circle"/>
          <p:cNvSpPr/>
          <p:nvPr/>
        </p:nvSpPr>
        <p:spPr>
          <a:xfrm>
            <a:off x="4205605" y="1861185"/>
            <a:ext cx="125095" cy="125095"/>
          </a:xfrm>
          <a:prstGeom prst="ellipse">
            <a:avLst/>
          </a:prstGeom>
          <a:solidFill>
            <a:srgbClr val="0C103F"/>
          </a:solidFill>
          <a:ln w="12700" cap="flat">
            <a:noFill/>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09" name="Circle"/>
          <p:cNvSpPr/>
          <p:nvPr/>
        </p:nvSpPr>
        <p:spPr>
          <a:xfrm>
            <a:off x="4488815" y="5545455"/>
            <a:ext cx="224155" cy="224155"/>
          </a:xfrm>
          <a:prstGeom prst="ellipse">
            <a:avLst/>
          </a:prstGeom>
          <a:solidFill>
            <a:srgbClr val="0C103F"/>
          </a:solidFill>
          <a:ln w="12700" cap="flat">
            <a:noFill/>
            <a:miter lim="400000"/>
          </a:ln>
          <a:effectLst/>
        </p:spPr>
        <p:txBody>
          <a:bodyPr wrap="square" lIns="25400" tIns="25400" rIns="25400" bIns="25400" numCol="1"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2" name="Circle"/>
          <p:cNvSpPr/>
          <p:nvPr/>
        </p:nvSpPr>
        <p:spPr>
          <a:xfrm>
            <a:off x="1038305" y="2384505"/>
            <a:ext cx="2088991" cy="2088991"/>
          </a:xfrm>
          <a:prstGeom prst="ellipse">
            <a:avLst/>
          </a:prstGeom>
          <a:solidFill>
            <a:srgbClr val="FFFFFF"/>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3" name="START"/>
          <p:cNvSpPr txBox="1"/>
          <p:nvPr/>
        </p:nvSpPr>
        <p:spPr>
          <a:xfrm>
            <a:off x="1269380" y="3085927"/>
            <a:ext cx="1626841" cy="727710"/>
          </a:xfrm>
          <a:prstGeom prst="rect">
            <a:avLst/>
          </a:prstGeom>
          <a:ln w="12700">
            <a:miter lim="400000"/>
          </a:ln>
        </p:spPr>
        <p:txBody>
          <a:bodyPr lIns="25400" tIns="25400" rIns="25400" bIns="25400" anchor="ctr">
            <a:spAutoFit/>
          </a:bodyPr>
          <a:lstStyle>
            <a:lvl1pPr algn="ctr">
              <a:lnSpc>
                <a:spcPct val="100000"/>
              </a:lnSpc>
              <a:defRPr sz="4800" baseline="0">
                <a:solidFill>
                  <a:srgbClr val="475D84"/>
                </a:solidFill>
                <a:latin typeface="+mn-lt"/>
                <a:ea typeface="+mn-ea"/>
                <a:cs typeface="+mn-cs"/>
                <a:sym typeface="Open Sans Light" panose="020B0306030504020204"/>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0C103F"/>
                </a:solidFill>
                <a:effectLst/>
                <a:uLnTx/>
                <a:uFillTx/>
                <a:latin typeface="黑体" panose="02010609060101010101" pitchFamily="49" charset="-122"/>
                <a:ea typeface="黑体" panose="02010609060101010101" pitchFamily="49" charset="-122"/>
                <a:sym typeface="Open Sans Light" panose="020B0306030504020204"/>
              </a:rPr>
              <a:t>目录</a:t>
            </a:r>
          </a:p>
        </p:txBody>
      </p:sp>
      <p:sp>
        <p:nvSpPr>
          <p:cNvPr id="5" name="Circle"/>
          <p:cNvSpPr/>
          <p:nvPr/>
        </p:nvSpPr>
        <p:spPr>
          <a:xfrm>
            <a:off x="4846419" y="1786475"/>
            <a:ext cx="635001" cy="635001"/>
          </a:xfrm>
          <a:prstGeom prst="ellipse">
            <a:avLst/>
          </a:prstGeom>
          <a:solidFill>
            <a:srgbClr val="0C103F"/>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7" name="Circle"/>
          <p:cNvSpPr/>
          <p:nvPr/>
        </p:nvSpPr>
        <p:spPr>
          <a:xfrm>
            <a:off x="2005965" y="706120"/>
            <a:ext cx="153035" cy="153035"/>
          </a:xfrm>
          <a:prstGeom prst="ellipse">
            <a:avLst/>
          </a:prstGeom>
          <a:solidFill>
            <a:srgbClr val="0C103F"/>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2" name="Circle"/>
          <p:cNvSpPr/>
          <p:nvPr/>
        </p:nvSpPr>
        <p:spPr>
          <a:xfrm>
            <a:off x="2651760" y="6541770"/>
            <a:ext cx="244475" cy="244475"/>
          </a:xfrm>
          <a:prstGeom prst="ellipse">
            <a:avLst/>
          </a:prstGeom>
          <a:solidFill>
            <a:schemeClr val="accent5">
              <a:lumMod val="50000"/>
              <a:alpha val="65000"/>
            </a:schemeClr>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3" name="Circle"/>
          <p:cNvSpPr/>
          <p:nvPr/>
        </p:nvSpPr>
        <p:spPr>
          <a:xfrm>
            <a:off x="3035218" y="5019809"/>
            <a:ext cx="255468" cy="255468"/>
          </a:xfrm>
          <a:prstGeom prst="ellipse">
            <a:avLst/>
          </a:prstGeom>
          <a:solidFill>
            <a:srgbClr val="0C103F"/>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4" name="Circle"/>
          <p:cNvSpPr/>
          <p:nvPr/>
        </p:nvSpPr>
        <p:spPr>
          <a:xfrm>
            <a:off x="219704" y="1264899"/>
            <a:ext cx="255467" cy="255467"/>
          </a:xfrm>
          <a:prstGeom prst="ellipse">
            <a:avLst/>
          </a:prstGeom>
          <a:solidFill>
            <a:srgbClr val="0E1549"/>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5" name="Circle"/>
          <p:cNvSpPr/>
          <p:nvPr/>
        </p:nvSpPr>
        <p:spPr>
          <a:xfrm>
            <a:off x="3212288" y="2467487"/>
            <a:ext cx="255468" cy="255468"/>
          </a:xfrm>
          <a:prstGeom prst="ellipse">
            <a:avLst/>
          </a:prstGeom>
          <a:solidFill>
            <a:srgbClr val="0C103F"/>
          </a:solidFill>
          <a:ln w="12700">
            <a:miter lim="400000"/>
          </a:ln>
          <a:effectLst/>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19" name="Circle"/>
          <p:cNvSpPr/>
          <p:nvPr/>
        </p:nvSpPr>
        <p:spPr>
          <a:xfrm>
            <a:off x="5055870" y="4744085"/>
            <a:ext cx="215900" cy="215900"/>
          </a:xfrm>
          <a:prstGeom prst="ellipse">
            <a:avLst/>
          </a:prstGeom>
          <a:solidFill>
            <a:schemeClr val="accent5">
              <a:lumMod val="75000"/>
            </a:schemeClr>
          </a:solidFill>
          <a:ln w="12700">
            <a:miter lim="400000"/>
          </a:ln>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20" name="Circle"/>
          <p:cNvSpPr/>
          <p:nvPr/>
        </p:nvSpPr>
        <p:spPr>
          <a:xfrm>
            <a:off x="3962400" y="520065"/>
            <a:ext cx="368300" cy="368300"/>
          </a:xfrm>
          <a:custGeom>
            <a:avLst/>
            <a:gdLst>
              <a:gd name="connsiteX0" fmla="*/ 0 w 2185261"/>
              <a:gd name="connsiteY0" fmla="*/ 1092631 h 2185261"/>
              <a:gd name="connsiteX1" fmla="*/ 1092631 w 2185261"/>
              <a:gd name="connsiteY1" fmla="*/ 0 h 2185261"/>
              <a:gd name="connsiteX2" fmla="*/ 2185262 w 2185261"/>
              <a:gd name="connsiteY2" fmla="*/ 1092631 h 2185261"/>
              <a:gd name="connsiteX3" fmla="*/ 1092631 w 2185261"/>
              <a:gd name="connsiteY3" fmla="*/ 2185262 h 2185261"/>
              <a:gd name="connsiteX4" fmla="*/ 0 w 2185261"/>
              <a:gd name="connsiteY4" fmla="*/ 1092631 h 2185261"/>
              <a:gd name="connsiteX0-1" fmla="*/ 6843431 w 9028693"/>
              <a:gd name="connsiteY0-2" fmla="*/ 1790047 h 2882678"/>
              <a:gd name="connsiteX1-3" fmla="*/ 0 w 9028693"/>
              <a:gd name="connsiteY1-4" fmla="*/ 0 h 2882678"/>
              <a:gd name="connsiteX2-5" fmla="*/ 7936062 w 9028693"/>
              <a:gd name="connsiteY2-6" fmla="*/ 697416 h 2882678"/>
              <a:gd name="connsiteX3-7" fmla="*/ 9028693 w 9028693"/>
              <a:gd name="connsiteY3-8" fmla="*/ 1790047 h 2882678"/>
              <a:gd name="connsiteX4-9" fmla="*/ 7936062 w 9028693"/>
              <a:gd name="connsiteY4-10" fmla="*/ 2882678 h 2882678"/>
              <a:gd name="connsiteX5" fmla="*/ 6843431 w 9028693"/>
              <a:gd name="connsiteY5" fmla="*/ 1790047 h 2882678"/>
              <a:gd name="connsiteX0-11" fmla="*/ 0 w 2185262"/>
              <a:gd name="connsiteY0-12" fmla="*/ 1092631 h 2185262"/>
              <a:gd name="connsiteX1-13" fmla="*/ 1092631 w 2185262"/>
              <a:gd name="connsiteY1-14" fmla="*/ 0 h 2185262"/>
              <a:gd name="connsiteX2-15" fmla="*/ 2185262 w 2185262"/>
              <a:gd name="connsiteY2-16" fmla="*/ 1092631 h 2185262"/>
              <a:gd name="connsiteX3-17" fmla="*/ 1092631 w 2185262"/>
              <a:gd name="connsiteY3-18" fmla="*/ 2185262 h 2185262"/>
              <a:gd name="connsiteX4-19" fmla="*/ 0 w 2185262"/>
              <a:gd name="connsiteY4-20" fmla="*/ 1092631 h 218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5262" h="2185262">
                <a:moveTo>
                  <a:pt x="0" y="1092631"/>
                </a:moveTo>
                <a:cubicBezTo>
                  <a:pt x="0" y="489188"/>
                  <a:pt x="489188" y="0"/>
                  <a:pt x="1092631" y="0"/>
                </a:cubicBezTo>
                <a:cubicBezTo>
                  <a:pt x="1696074" y="0"/>
                  <a:pt x="2185262" y="489188"/>
                  <a:pt x="2185262" y="1092631"/>
                </a:cubicBezTo>
                <a:cubicBezTo>
                  <a:pt x="2185262" y="1696074"/>
                  <a:pt x="1696074" y="2185262"/>
                  <a:pt x="1092631" y="2185262"/>
                </a:cubicBezTo>
                <a:cubicBezTo>
                  <a:pt x="489188" y="2185262"/>
                  <a:pt x="0" y="1696074"/>
                  <a:pt x="0" y="1092631"/>
                </a:cubicBezTo>
                <a:close/>
              </a:path>
            </a:pathLst>
          </a:custGeom>
          <a:solidFill>
            <a:srgbClr val="0C103F"/>
          </a:solidFill>
          <a:ln w="12700">
            <a:miter lim="400000"/>
          </a:ln>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sp>
        <p:nvSpPr>
          <p:cNvPr id="21" name="Circle"/>
          <p:cNvSpPr/>
          <p:nvPr/>
        </p:nvSpPr>
        <p:spPr>
          <a:xfrm>
            <a:off x="890270" y="5054600"/>
            <a:ext cx="244475" cy="244475"/>
          </a:xfrm>
          <a:prstGeom prst="ellipse">
            <a:avLst/>
          </a:prstGeom>
          <a:solidFill>
            <a:srgbClr val="002060"/>
          </a:solidFill>
          <a:ln w="12700">
            <a:miter lim="400000"/>
          </a:ln>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200" baseline="0">
                <a:solidFill>
                  <a:srgbClr val="FFFFFF"/>
                </a:solidFill>
                <a:latin typeface="Helvetica Light"/>
                <a:ea typeface="Helvetica Light"/>
                <a:cs typeface="Helvetica Light"/>
                <a:sym typeface="Helvetica Light"/>
              </a:defRPr>
            </a:pPr>
            <a:endParaRPr kumimoji="0" sz="1200" b="0" i="0" u="none" strike="noStrike" kern="1200" cap="none" spc="0" normalizeH="0" baseline="0" noProof="0">
              <a:ln>
                <a:noFill/>
              </a:ln>
              <a:solidFill>
                <a:srgbClr val="FFFFFF"/>
              </a:solidFill>
              <a:effectLst/>
              <a:uLnTx/>
              <a:uFillTx/>
              <a:latin typeface="Helvetica Light"/>
              <a:sym typeface="Helvetica Light"/>
            </a:endParaRPr>
          </a:p>
        </p:txBody>
      </p:sp>
      <p:grpSp>
        <p:nvGrpSpPr>
          <p:cNvPr id="29" name="组合 28"/>
          <p:cNvGrpSpPr/>
          <p:nvPr/>
        </p:nvGrpSpPr>
        <p:grpSpPr>
          <a:xfrm>
            <a:off x="6793230" y="1264920"/>
            <a:ext cx="5292090" cy="762000"/>
            <a:chOff x="8228795" y="1026425"/>
            <a:chExt cx="4233461" cy="762012"/>
          </a:xfrm>
        </p:grpSpPr>
        <p:sp>
          <p:nvSpPr>
            <p:cNvPr id="30" name="文本框 29"/>
            <p:cNvSpPr txBox="1"/>
            <p:nvPr/>
          </p:nvSpPr>
          <p:spPr>
            <a:xfrm>
              <a:off x="8228795" y="1026425"/>
              <a:ext cx="3348569" cy="521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A5FE"/>
                </a:buClr>
                <a:buSzTx/>
                <a:buFontTx/>
                <a:buNone/>
                <a:defRPr/>
              </a:pPr>
              <a:r>
                <a:rPr kumimoji="0" lang="en-US" altLang="zh-CN"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01</a:t>
              </a:r>
              <a:r>
                <a:rPr kumimoji="0" lang="zh-CN" altLang="en-US"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、机器视觉技术的探究</a:t>
              </a:r>
            </a:p>
          </p:txBody>
        </p:sp>
        <p:sp>
          <p:nvSpPr>
            <p:cNvPr id="31" name="矩形 30"/>
            <p:cNvSpPr/>
            <p:nvPr/>
          </p:nvSpPr>
          <p:spPr>
            <a:xfrm>
              <a:off x="8228795" y="1281699"/>
              <a:ext cx="4233461" cy="5067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exploration of machine vision technology</a:t>
              </a:r>
            </a:p>
          </p:txBody>
        </p:sp>
      </p:grpSp>
      <p:grpSp>
        <p:nvGrpSpPr>
          <p:cNvPr id="32" name="组合 31"/>
          <p:cNvGrpSpPr/>
          <p:nvPr/>
        </p:nvGrpSpPr>
        <p:grpSpPr>
          <a:xfrm>
            <a:off x="6793230" y="2560320"/>
            <a:ext cx="5292090" cy="757565"/>
            <a:chOff x="8228794" y="1025790"/>
            <a:chExt cx="3706692" cy="757584"/>
          </a:xfrm>
        </p:grpSpPr>
        <p:sp>
          <p:nvSpPr>
            <p:cNvPr id="33" name="文本框 32"/>
            <p:cNvSpPr txBox="1"/>
            <p:nvPr/>
          </p:nvSpPr>
          <p:spPr>
            <a:xfrm>
              <a:off x="8228794" y="1025790"/>
              <a:ext cx="3349078" cy="52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A5FE"/>
                </a:buClr>
                <a:buSzTx/>
                <a:buFontTx/>
                <a:buNone/>
                <a:defRPr/>
              </a:pPr>
              <a:r>
                <a:rPr kumimoji="0" lang="en-US" altLang="zh-CN"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02</a:t>
              </a:r>
              <a:r>
                <a:rPr kumimoji="0" lang="zh-CN" altLang="en-US"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、机器视觉技术的发展</a:t>
              </a:r>
            </a:p>
          </p:txBody>
        </p:sp>
        <p:sp>
          <p:nvSpPr>
            <p:cNvPr id="34" name="矩形 33"/>
            <p:cNvSpPr/>
            <p:nvPr/>
          </p:nvSpPr>
          <p:spPr>
            <a:xfrm>
              <a:off x="8228795" y="1276631"/>
              <a:ext cx="3706691" cy="50674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development of machine vision technology</a:t>
              </a:r>
            </a:p>
          </p:txBody>
        </p:sp>
      </p:grpSp>
      <p:grpSp>
        <p:nvGrpSpPr>
          <p:cNvPr id="35" name="组合 34"/>
          <p:cNvGrpSpPr/>
          <p:nvPr/>
        </p:nvGrpSpPr>
        <p:grpSpPr>
          <a:xfrm>
            <a:off x="6793230" y="3886200"/>
            <a:ext cx="5292090" cy="727091"/>
            <a:chOff x="8228795" y="1056270"/>
            <a:chExt cx="3706691" cy="727091"/>
          </a:xfrm>
        </p:grpSpPr>
        <p:sp>
          <p:nvSpPr>
            <p:cNvPr id="36" name="文本框 35"/>
            <p:cNvSpPr txBox="1"/>
            <p:nvPr/>
          </p:nvSpPr>
          <p:spPr>
            <a:xfrm>
              <a:off x="8228795" y="1056270"/>
              <a:ext cx="2949368"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A5FE"/>
                </a:buClr>
                <a:buSzTx/>
                <a:buFontTx/>
                <a:buNone/>
                <a:defRPr/>
              </a:pPr>
              <a:r>
                <a:rPr kumimoji="0" lang="en-US" altLang="zh-CN"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03</a:t>
              </a:r>
              <a:r>
                <a:rPr kumimoji="0" lang="zh-CN" altLang="en-US"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、机器视觉技术的应用</a:t>
              </a:r>
            </a:p>
          </p:txBody>
        </p:sp>
        <p:sp>
          <p:nvSpPr>
            <p:cNvPr id="37" name="矩形 36"/>
            <p:cNvSpPr/>
            <p:nvPr/>
          </p:nvSpPr>
          <p:spPr>
            <a:xfrm>
              <a:off x="8228795" y="1276631"/>
              <a:ext cx="3706691" cy="5067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application of machine vision technology</a:t>
              </a:r>
            </a:p>
          </p:txBody>
        </p:sp>
      </p:grpSp>
      <p:grpSp>
        <p:nvGrpSpPr>
          <p:cNvPr id="38" name="组合 37"/>
          <p:cNvGrpSpPr/>
          <p:nvPr/>
        </p:nvGrpSpPr>
        <p:grpSpPr>
          <a:xfrm>
            <a:off x="6793033" y="5151807"/>
            <a:ext cx="3706692" cy="756936"/>
            <a:chOff x="8228794" y="1026425"/>
            <a:chExt cx="3706692" cy="756936"/>
          </a:xfrm>
        </p:grpSpPr>
        <p:sp>
          <p:nvSpPr>
            <p:cNvPr id="39" name="文本框 38"/>
            <p:cNvSpPr txBox="1"/>
            <p:nvPr/>
          </p:nvSpPr>
          <p:spPr>
            <a:xfrm>
              <a:off x="8228794" y="1026425"/>
              <a:ext cx="3147891"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A5FE"/>
                </a:buClr>
                <a:buSzTx/>
                <a:buFontTx/>
                <a:buNone/>
                <a:defRPr/>
              </a:pPr>
              <a:r>
                <a:rPr kumimoji="0" lang="en-US" altLang="zh-CN"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04</a:t>
              </a:r>
              <a:r>
                <a:rPr kumimoji="0" lang="zh-CN" altLang="en-US" sz="2800" b="1"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cs"/>
                </a:rPr>
                <a:t>、总结</a:t>
              </a:r>
            </a:p>
          </p:txBody>
        </p:sp>
        <p:sp>
          <p:nvSpPr>
            <p:cNvPr id="40" name="矩形 39"/>
            <p:cNvSpPr/>
            <p:nvPr/>
          </p:nvSpPr>
          <p:spPr>
            <a:xfrm>
              <a:off x="8228795" y="1276631"/>
              <a:ext cx="3706691" cy="50673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summarize</a:t>
              </a:r>
              <a:r>
                <a:rPr kumimoji="0" lang="en-US" altLang="zh-CN" sz="800"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 </a:t>
              </a:r>
            </a:p>
          </p:txBody>
        </p:sp>
      </p:gr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10" fill="hold"/>
                                        <p:tgtEl>
                                          <p:spTgt spid="101"/>
                                        </p:tgtEl>
                                        <p:attrNameLst>
                                          <p:attrName>ppt_w</p:attrName>
                                        </p:attrNameLst>
                                      </p:cBhvr>
                                      <p:tavLst>
                                        <p:tav tm="0">
                                          <p:val>
                                            <p:fltVal val="0"/>
                                          </p:val>
                                        </p:tav>
                                        <p:tav tm="100000">
                                          <p:val>
                                            <p:strVal val="#ppt_w"/>
                                          </p:val>
                                        </p:tav>
                                      </p:tavLst>
                                    </p:anim>
                                    <p:anim calcmode="lin" valueType="num">
                                      <p:cBhvr>
                                        <p:cTn id="8" dur="10" fill="hold"/>
                                        <p:tgtEl>
                                          <p:spTgt spid="101"/>
                                        </p:tgtEl>
                                        <p:attrNameLst>
                                          <p:attrName>ppt_h</p:attrName>
                                        </p:attrNameLst>
                                      </p:cBhvr>
                                      <p:tavLst>
                                        <p:tav tm="0">
                                          <p:val>
                                            <p:fltVal val="0"/>
                                          </p:val>
                                        </p:tav>
                                        <p:tav tm="100000">
                                          <p:val>
                                            <p:strVal val="#ppt_h"/>
                                          </p:val>
                                        </p:tav>
                                      </p:tavLst>
                                    </p:anim>
                                    <p:animEffect transition="in" filter="fade">
                                      <p:cBhvr>
                                        <p:cTn id="9" dur="10"/>
                                        <p:tgtEl>
                                          <p:spTgt spid="101"/>
                                        </p:tgtEl>
                                      </p:cBhvr>
                                    </p:animEffect>
                                  </p:childTnLst>
                                </p:cTn>
                              </p:par>
                            </p:childTnLst>
                          </p:cTn>
                        </p:par>
                        <p:par>
                          <p:cTn id="10" fill="hold">
                            <p:stCondLst>
                              <p:cond delay="10"/>
                            </p:stCondLst>
                            <p:childTnLst>
                              <p:par>
                                <p:cTn id="11" presetID="53" presetClass="entr" presetSubtype="16"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10" fill="hold"/>
                                        <p:tgtEl>
                                          <p:spTgt spid="97"/>
                                        </p:tgtEl>
                                        <p:attrNameLst>
                                          <p:attrName>ppt_w</p:attrName>
                                        </p:attrNameLst>
                                      </p:cBhvr>
                                      <p:tavLst>
                                        <p:tav tm="0">
                                          <p:val>
                                            <p:fltVal val="0"/>
                                          </p:val>
                                        </p:tav>
                                        <p:tav tm="100000">
                                          <p:val>
                                            <p:strVal val="#ppt_w"/>
                                          </p:val>
                                        </p:tav>
                                      </p:tavLst>
                                    </p:anim>
                                    <p:anim calcmode="lin" valueType="num">
                                      <p:cBhvr>
                                        <p:cTn id="14" dur="10" fill="hold"/>
                                        <p:tgtEl>
                                          <p:spTgt spid="97"/>
                                        </p:tgtEl>
                                        <p:attrNameLst>
                                          <p:attrName>ppt_h</p:attrName>
                                        </p:attrNameLst>
                                      </p:cBhvr>
                                      <p:tavLst>
                                        <p:tav tm="0">
                                          <p:val>
                                            <p:fltVal val="0"/>
                                          </p:val>
                                        </p:tav>
                                        <p:tav tm="100000">
                                          <p:val>
                                            <p:strVal val="#ppt_h"/>
                                          </p:val>
                                        </p:tav>
                                      </p:tavLst>
                                    </p:anim>
                                    <p:animEffect transition="in" filter="fade">
                                      <p:cBhvr>
                                        <p:cTn id="15" dur="10"/>
                                        <p:tgtEl>
                                          <p:spTgt spid="97"/>
                                        </p:tgtEl>
                                      </p:cBhvr>
                                    </p:animEffect>
                                  </p:childTnLst>
                                </p:cTn>
                              </p:par>
                            </p:childTnLst>
                          </p:cTn>
                        </p:par>
                        <p:par>
                          <p:cTn id="16" fill="hold">
                            <p:stCondLst>
                              <p:cond delay="20"/>
                            </p:stCondLst>
                            <p:childTnLst>
                              <p:par>
                                <p:cTn id="17" presetID="53" presetClass="entr" presetSubtype="16" fill="hold" grpId="0" nodeType="after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p:cTn id="19" dur="10" fill="hold"/>
                                        <p:tgtEl>
                                          <p:spTgt spid="98"/>
                                        </p:tgtEl>
                                        <p:attrNameLst>
                                          <p:attrName>ppt_w</p:attrName>
                                        </p:attrNameLst>
                                      </p:cBhvr>
                                      <p:tavLst>
                                        <p:tav tm="0">
                                          <p:val>
                                            <p:fltVal val="0"/>
                                          </p:val>
                                        </p:tav>
                                        <p:tav tm="100000">
                                          <p:val>
                                            <p:strVal val="#ppt_w"/>
                                          </p:val>
                                        </p:tav>
                                      </p:tavLst>
                                    </p:anim>
                                    <p:anim calcmode="lin" valueType="num">
                                      <p:cBhvr>
                                        <p:cTn id="20" dur="10" fill="hold"/>
                                        <p:tgtEl>
                                          <p:spTgt spid="98"/>
                                        </p:tgtEl>
                                        <p:attrNameLst>
                                          <p:attrName>ppt_h</p:attrName>
                                        </p:attrNameLst>
                                      </p:cBhvr>
                                      <p:tavLst>
                                        <p:tav tm="0">
                                          <p:val>
                                            <p:fltVal val="0"/>
                                          </p:val>
                                        </p:tav>
                                        <p:tav tm="100000">
                                          <p:val>
                                            <p:strVal val="#ppt_h"/>
                                          </p:val>
                                        </p:tav>
                                      </p:tavLst>
                                    </p:anim>
                                    <p:animEffect transition="in" filter="fade">
                                      <p:cBhvr>
                                        <p:cTn id="21" dur="10"/>
                                        <p:tgtEl>
                                          <p:spTgt spid="98"/>
                                        </p:tgtEl>
                                      </p:cBhvr>
                                    </p:animEffect>
                                  </p:childTnLst>
                                </p:cTn>
                              </p:par>
                            </p:childTnLst>
                          </p:cTn>
                        </p:par>
                        <p:par>
                          <p:cTn id="22" fill="hold">
                            <p:stCondLst>
                              <p:cond delay="30"/>
                            </p:stCondLst>
                            <p:childTnLst>
                              <p:par>
                                <p:cTn id="23" presetID="53" presetClass="entr" presetSubtype="16" fill="hold" grpId="0" nodeType="afterEffect">
                                  <p:stCondLst>
                                    <p:cond delay="0"/>
                                  </p:stCondLst>
                                  <p:childTnLst>
                                    <p:set>
                                      <p:cBhvr>
                                        <p:cTn id="24" dur="1" fill="hold">
                                          <p:stCondLst>
                                            <p:cond delay="0"/>
                                          </p:stCondLst>
                                        </p:cTn>
                                        <p:tgtEl>
                                          <p:spTgt spid="99"/>
                                        </p:tgtEl>
                                        <p:attrNameLst>
                                          <p:attrName>style.visibility</p:attrName>
                                        </p:attrNameLst>
                                      </p:cBhvr>
                                      <p:to>
                                        <p:strVal val="visible"/>
                                      </p:to>
                                    </p:set>
                                    <p:anim calcmode="lin" valueType="num">
                                      <p:cBhvr>
                                        <p:cTn id="25" dur="10" fill="hold"/>
                                        <p:tgtEl>
                                          <p:spTgt spid="99"/>
                                        </p:tgtEl>
                                        <p:attrNameLst>
                                          <p:attrName>ppt_w</p:attrName>
                                        </p:attrNameLst>
                                      </p:cBhvr>
                                      <p:tavLst>
                                        <p:tav tm="0">
                                          <p:val>
                                            <p:fltVal val="0"/>
                                          </p:val>
                                        </p:tav>
                                        <p:tav tm="100000">
                                          <p:val>
                                            <p:strVal val="#ppt_w"/>
                                          </p:val>
                                        </p:tav>
                                      </p:tavLst>
                                    </p:anim>
                                    <p:anim calcmode="lin" valueType="num">
                                      <p:cBhvr>
                                        <p:cTn id="26" dur="10" fill="hold"/>
                                        <p:tgtEl>
                                          <p:spTgt spid="99"/>
                                        </p:tgtEl>
                                        <p:attrNameLst>
                                          <p:attrName>ppt_h</p:attrName>
                                        </p:attrNameLst>
                                      </p:cBhvr>
                                      <p:tavLst>
                                        <p:tav tm="0">
                                          <p:val>
                                            <p:fltVal val="0"/>
                                          </p:val>
                                        </p:tav>
                                        <p:tav tm="100000">
                                          <p:val>
                                            <p:strVal val="#ppt_h"/>
                                          </p:val>
                                        </p:tav>
                                      </p:tavLst>
                                    </p:anim>
                                    <p:animEffect transition="in" filter="fade">
                                      <p:cBhvr>
                                        <p:cTn id="27" dur="10"/>
                                        <p:tgtEl>
                                          <p:spTgt spid="99"/>
                                        </p:tgtEl>
                                      </p:cBhvr>
                                    </p:animEffect>
                                  </p:childTnLst>
                                </p:cTn>
                              </p:par>
                            </p:childTnLst>
                          </p:cTn>
                        </p:par>
                        <p:par>
                          <p:cTn id="28" fill="hold">
                            <p:stCondLst>
                              <p:cond delay="40"/>
                            </p:stCondLst>
                            <p:childTnLst>
                              <p:par>
                                <p:cTn id="29" presetID="53" presetClass="entr" presetSubtype="16"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 calcmode="lin" valueType="num">
                                      <p:cBhvr>
                                        <p:cTn id="31" dur="10" fill="hold"/>
                                        <p:tgtEl>
                                          <p:spTgt spid="100"/>
                                        </p:tgtEl>
                                        <p:attrNameLst>
                                          <p:attrName>ppt_w</p:attrName>
                                        </p:attrNameLst>
                                      </p:cBhvr>
                                      <p:tavLst>
                                        <p:tav tm="0">
                                          <p:val>
                                            <p:fltVal val="0"/>
                                          </p:val>
                                        </p:tav>
                                        <p:tav tm="100000">
                                          <p:val>
                                            <p:strVal val="#ppt_w"/>
                                          </p:val>
                                        </p:tav>
                                      </p:tavLst>
                                    </p:anim>
                                    <p:anim calcmode="lin" valueType="num">
                                      <p:cBhvr>
                                        <p:cTn id="32" dur="10" fill="hold"/>
                                        <p:tgtEl>
                                          <p:spTgt spid="100"/>
                                        </p:tgtEl>
                                        <p:attrNameLst>
                                          <p:attrName>ppt_h</p:attrName>
                                        </p:attrNameLst>
                                      </p:cBhvr>
                                      <p:tavLst>
                                        <p:tav tm="0">
                                          <p:val>
                                            <p:fltVal val="0"/>
                                          </p:val>
                                        </p:tav>
                                        <p:tav tm="100000">
                                          <p:val>
                                            <p:strVal val="#ppt_h"/>
                                          </p:val>
                                        </p:tav>
                                      </p:tavLst>
                                    </p:anim>
                                    <p:animEffect transition="in" filter="fade">
                                      <p:cBhvr>
                                        <p:cTn id="33" dur="10"/>
                                        <p:tgtEl>
                                          <p:spTgt spid="100"/>
                                        </p:tgtEl>
                                      </p:cBhvr>
                                    </p:animEffect>
                                  </p:childTnLst>
                                </p:cTn>
                              </p:par>
                            </p:childTnLst>
                          </p:cTn>
                        </p:par>
                        <p:par>
                          <p:cTn id="34" fill="hold">
                            <p:stCondLst>
                              <p:cond delay="50"/>
                            </p:stCondLst>
                            <p:childTnLst>
                              <p:par>
                                <p:cTn id="35" presetID="53" presetClass="entr" presetSubtype="16" fill="hold" grpId="1" nodeType="after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p:cTn id="37" dur="10" fill="hold"/>
                                        <p:tgtEl>
                                          <p:spTgt spid="100"/>
                                        </p:tgtEl>
                                        <p:attrNameLst>
                                          <p:attrName>ppt_w</p:attrName>
                                        </p:attrNameLst>
                                      </p:cBhvr>
                                      <p:tavLst>
                                        <p:tav tm="0">
                                          <p:val>
                                            <p:fltVal val="0"/>
                                          </p:val>
                                        </p:tav>
                                        <p:tav tm="100000">
                                          <p:val>
                                            <p:strVal val="#ppt_w"/>
                                          </p:val>
                                        </p:tav>
                                      </p:tavLst>
                                    </p:anim>
                                    <p:anim calcmode="lin" valueType="num">
                                      <p:cBhvr>
                                        <p:cTn id="38" dur="10" fill="hold"/>
                                        <p:tgtEl>
                                          <p:spTgt spid="100"/>
                                        </p:tgtEl>
                                        <p:attrNameLst>
                                          <p:attrName>ppt_h</p:attrName>
                                        </p:attrNameLst>
                                      </p:cBhvr>
                                      <p:tavLst>
                                        <p:tav tm="0">
                                          <p:val>
                                            <p:fltVal val="0"/>
                                          </p:val>
                                        </p:tav>
                                        <p:tav tm="100000">
                                          <p:val>
                                            <p:strVal val="#ppt_h"/>
                                          </p:val>
                                        </p:tav>
                                      </p:tavLst>
                                    </p:anim>
                                    <p:animEffect transition="in" filter="fade">
                                      <p:cBhvr>
                                        <p:cTn id="39" dur="10"/>
                                        <p:tgtEl>
                                          <p:spTgt spid="100"/>
                                        </p:tgtEl>
                                      </p:cBhvr>
                                    </p:animEffect>
                                  </p:childTnLst>
                                </p:cTn>
                              </p:par>
                            </p:childTnLst>
                          </p:cTn>
                        </p:par>
                        <p:par>
                          <p:cTn id="40" fill="hold">
                            <p:stCondLst>
                              <p:cond delay="60"/>
                            </p:stCondLst>
                            <p:childTnLst>
                              <p:par>
                                <p:cTn id="41" presetID="53" presetClass="entr" presetSubtype="16" fill="hold" grpId="1" nodeType="after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p:cTn id="43" dur="10" fill="hold"/>
                                        <p:tgtEl>
                                          <p:spTgt spid="101"/>
                                        </p:tgtEl>
                                        <p:attrNameLst>
                                          <p:attrName>ppt_w</p:attrName>
                                        </p:attrNameLst>
                                      </p:cBhvr>
                                      <p:tavLst>
                                        <p:tav tm="0">
                                          <p:val>
                                            <p:fltVal val="0"/>
                                          </p:val>
                                        </p:tav>
                                        <p:tav tm="100000">
                                          <p:val>
                                            <p:strVal val="#ppt_w"/>
                                          </p:val>
                                        </p:tav>
                                      </p:tavLst>
                                    </p:anim>
                                    <p:anim calcmode="lin" valueType="num">
                                      <p:cBhvr>
                                        <p:cTn id="44" dur="10" fill="hold"/>
                                        <p:tgtEl>
                                          <p:spTgt spid="101"/>
                                        </p:tgtEl>
                                        <p:attrNameLst>
                                          <p:attrName>ppt_h</p:attrName>
                                        </p:attrNameLst>
                                      </p:cBhvr>
                                      <p:tavLst>
                                        <p:tav tm="0">
                                          <p:val>
                                            <p:fltVal val="0"/>
                                          </p:val>
                                        </p:tav>
                                        <p:tav tm="100000">
                                          <p:val>
                                            <p:strVal val="#ppt_h"/>
                                          </p:val>
                                        </p:tav>
                                      </p:tavLst>
                                    </p:anim>
                                    <p:animEffect transition="in" filter="fade">
                                      <p:cBhvr>
                                        <p:cTn id="45" dur="10"/>
                                        <p:tgtEl>
                                          <p:spTgt spid="101"/>
                                        </p:tgtEl>
                                      </p:cBhvr>
                                    </p:animEffect>
                                  </p:childTnLst>
                                </p:cTn>
                              </p:par>
                            </p:childTnLst>
                          </p:cTn>
                        </p:par>
                        <p:par>
                          <p:cTn id="46" fill="hold">
                            <p:stCondLst>
                              <p:cond delay="70"/>
                            </p:stCondLst>
                            <p:childTnLst>
                              <p:par>
                                <p:cTn id="47" presetID="53" presetClass="entr" presetSubtype="16" fill="hold" grpId="0" nodeType="afterEffect">
                                  <p:stCondLst>
                                    <p:cond delay="0"/>
                                  </p:stCondLst>
                                  <p:childTnLst>
                                    <p:set>
                                      <p:cBhvr>
                                        <p:cTn id="48" dur="1" fill="hold">
                                          <p:stCondLst>
                                            <p:cond delay="0"/>
                                          </p:stCondLst>
                                        </p:cTn>
                                        <p:tgtEl>
                                          <p:spTgt spid="107"/>
                                        </p:tgtEl>
                                        <p:attrNameLst>
                                          <p:attrName>style.visibility</p:attrName>
                                        </p:attrNameLst>
                                      </p:cBhvr>
                                      <p:to>
                                        <p:strVal val="visible"/>
                                      </p:to>
                                    </p:set>
                                    <p:anim calcmode="lin" valueType="num">
                                      <p:cBhvr>
                                        <p:cTn id="49" dur="10" fill="hold"/>
                                        <p:tgtEl>
                                          <p:spTgt spid="107"/>
                                        </p:tgtEl>
                                        <p:attrNameLst>
                                          <p:attrName>ppt_w</p:attrName>
                                        </p:attrNameLst>
                                      </p:cBhvr>
                                      <p:tavLst>
                                        <p:tav tm="0">
                                          <p:val>
                                            <p:fltVal val="0"/>
                                          </p:val>
                                        </p:tav>
                                        <p:tav tm="100000">
                                          <p:val>
                                            <p:strVal val="#ppt_w"/>
                                          </p:val>
                                        </p:tav>
                                      </p:tavLst>
                                    </p:anim>
                                    <p:anim calcmode="lin" valueType="num">
                                      <p:cBhvr>
                                        <p:cTn id="50" dur="10" fill="hold"/>
                                        <p:tgtEl>
                                          <p:spTgt spid="107"/>
                                        </p:tgtEl>
                                        <p:attrNameLst>
                                          <p:attrName>ppt_h</p:attrName>
                                        </p:attrNameLst>
                                      </p:cBhvr>
                                      <p:tavLst>
                                        <p:tav tm="0">
                                          <p:val>
                                            <p:fltVal val="0"/>
                                          </p:val>
                                        </p:tav>
                                        <p:tav tm="100000">
                                          <p:val>
                                            <p:strVal val="#ppt_h"/>
                                          </p:val>
                                        </p:tav>
                                      </p:tavLst>
                                    </p:anim>
                                    <p:animEffect transition="in" filter="fade">
                                      <p:cBhvr>
                                        <p:cTn id="51" dur="10"/>
                                        <p:tgtEl>
                                          <p:spTgt spid="107"/>
                                        </p:tgtEl>
                                      </p:cBhvr>
                                    </p:animEffect>
                                  </p:childTnLst>
                                </p:cTn>
                              </p:par>
                            </p:childTnLst>
                          </p:cTn>
                        </p:par>
                        <p:par>
                          <p:cTn id="52" fill="hold">
                            <p:stCondLst>
                              <p:cond delay="80"/>
                            </p:stCondLst>
                            <p:childTnLst>
                              <p:par>
                                <p:cTn id="53" presetID="53" presetClass="entr" presetSubtype="16" fill="hold" grpId="0" nodeType="afterEffect">
                                  <p:stCondLst>
                                    <p:cond delay="0"/>
                                  </p:stCondLst>
                                  <p:childTnLst>
                                    <p:set>
                                      <p:cBhvr>
                                        <p:cTn id="54" dur="1" fill="hold">
                                          <p:stCondLst>
                                            <p:cond delay="0"/>
                                          </p:stCondLst>
                                        </p:cTn>
                                        <p:tgtEl>
                                          <p:spTgt spid="108"/>
                                        </p:tgtEl>
                                        <p:attrNameLst>
                                          <p:attrName>style.visibility</p:attrName>
                                        </p:attrNameLst>
                                      </p:cBhvr>
                                      <p:to>
                                        <p:strVal val="visible"/>
                                      </p:to>
                                    </p:set>
                                    <p:anim calcmode="lin" valueType="num">
                                      <p:cBhvr>
                                        <p:cTn id="55" dur="10" fill="hold"/>
                                        <p:tgtEl>
                                          <p:spTgt spid="108"/>
                                        </p:tgtEl>
                                        <p:attrNameLst>
                                          <p:attrName>ppt_w</p:attrName>
                                        </p:attrNameLst>
                                      </p:cBhvr>
                                      <p:tavLst>
                                        <p:tav tm="0">
                                          <p:val>
                                            <p:fltVal val="0"/>
                                          </p:val>
                                        </p:tav>
                                        <p:tav tm="100000">
                                          <p:val>
                                            <p:strVal val="#ppt_w"/>
                                          </p:val>
                                        </p:tav>
                                      </p:tavLst>
                                    </p:anim>
                                    <p:anim calcmode="lin" valueType="num">
                                      <p:cBhvr>
                                        <p:cTn id="56" dur="10" fill="hold"/>
                                        <p:tgtEl>
                                          <p:spTgt spid="108"/>
                                        </p:tgtEl>
                                        <p:attrNameLst>
                                          <p:attrName>ppt_h</p:attrName>
                                        </p:attrNameLst>
                                      </p:cBhvr>
                                      <p:tavLst>
                                        <p:tav tm="0">
                                          <p:val>
                                            <p:fltVal val="0"/>
                                          </p:val>
                                        </p:tav>
                                        <p:tav tm="100000">
                                          <p:val>
                                            <p:strVal val="#ppt_h"/>
                                          </p:val>
                                        </p:tav>
                                      </p:tavLst>
                                    </p:anim>
                                    <p:animEffect transition="in" filter="fade">
                                      <p:cBhvr>
                                        <p:cTn id="57" dur="10"/>
                                        <p:tgtEl>
                                          <p:spTgt spid="108"/>
                                        </p:tgtEl>
                                      </p:cBhvr>
                                    </p:animEffect>
                                  </p:childTnLst>
                                </p:cTn>
                              </p:par>
                            </p:childTnLst>
                          </p:cTn>
                        </p:par>
                        <p:par>
                          <p:cTn id="58" fill="hold">
                            <p:stCondLst>
                              <p:cond delay="90"/>
                            </p:stCondLst>
                            <p:childTnLst>
                              <p:par>
                                <p:cTn id="59" presetID="53" presetClass="entr" presetSubtype="16" fill="hold" grpId="0" nodeType="afterEffect">
                                  <p:stCondLst>
                                    <p:cond delay="0"/>
                                  </p:stCondLst>
                                  <p:childTnLst>
                                    <p:set>
                                      <p:cBhvr>
                                        <p:cTn id="60" dur="1" fill="hold">
                                          <p:stCondLst>
                                            <p:cond delay="0"/>
                                          </p:stCondLst>
                                        </p:cTn>
                                        <p:tgtEl>
                                          <p:spTgt spid="109"/>
                                        </p:tgtEl>
                                        <p:attrNameLst>
                                          <p:attrName>style.visibility</p:attrName>
                                        </p:attrNameLst>
                                      </p:cBhvr>
                                      <p:to>
                                        <p:strVal val="visible"/>
                                      </p:to>
                                    </p:set>
                                    <p:anim calcmode="lin" valueType="num">
                                      <p:cBhvr>
                                        <p:cTn id="61" dur="10" fill="hold"/>
                                        <p:tgtEl>
                                          <p:spTgt spid="109"/>
                                        </p:tgtEl>
                                        <p:attrNameLst>
                                          <p:attrName>ppt_w</p:attrName>
                                        </p:attrNameLst>
                                      </p:cBhvr>
                                      <p:tavLst>
                                        <p:tav tm="0">
                                          <p:val>
                                            <p:fltVal val="0"/>
                                          </p:val>
                                        </p:tav>
                                        <p:tav tm="100000">
                                          <p:val>
                                            <p:strVal val="#ppt_w"/>
                                          </p:val>
                                        </p:tav>
                                      </p:tavLst>
                                    </p:anim>
                                    <p:anim calcmode="lin" valueType="num">
                                      <p:cBhvr>
                                        <p:cTn id="62" dur="10" fill="hold"/>
                                        <p:tgtEl>
                                          <p:spTgt spid="109"/>
                                        </p:tgtEl>
                                        <p:attrNameLst>
                                          <p:attrName>ppt_h</p:attrName>
                                        </p:attrNameLst>
                                      </p:cBhvr>
                                      <p:tavLst>
                                        <p:tav tm="0">
                                          <p:val>
                                            <p:fltVal val="0"/>
                                          </p:val>
                                        </p:tav>
                                        <p:tav tm="100000">
                                          <p:val>
                                            <p:strVal val="#ppt_h"/>
                                          </p:val>
                                        </p:tav>
                                      </p:tavLst>
                                    </p:anim>
                                    <p:animEffect transition="in" filter="fade">
                                      <p:cBhvr>
                                        <p:cTn id="63" dur="10"/>
                                        <p:tgtEl>
                                          <p:spTgt spid="109"/>
                                        </p:tgtEl>
                                      </p:cBhvr>
                                    </p:animEffect>
                                  </p:childTnLst>
                                </p:cTn>
                              </p:par>
                            </p:childTnLst>
                          </p:cTn>
                        </p:par>
                        <p:par>
                          <p:cTn id="64" fill="hold">
                            <p:stCondLst>
                              <p:cond delay="100"/>
                            </p:stCondLst>
                            <p:childTnLst>
                              <p:par>
                                <p:cTn id="65" presetID="53" presetClass="entr" presetSubtype="16"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p:cTn id="67" dur="10" fill="hold"/>
                                        <p:tgtEl>
                                          <p:spTgt spid="2"/>
                                        </p:tgtEl>
                                        <p:attrNameLst>
                                          <p:attrName>ppt_w</p:attrName>
                                        </p:attrNameLst>
                                      </p:cBhvr>
                                      <p:tavLst>
                                        <p:tav tm="0">
                                          <p:val>
                                            <p:fltVal val="0"/>
                                          </p:val>
                                        </p:tav>
                                        <p:tav tm="100000">
                                          <p:val>
                                            <p:strVal val="#ppt_w"/>
                                          </p:val>
                                        </p:tav>
                                      </p:tavLst>
                                    </p:anim>
                                    <p:anim calcmode="lin" valueType="num">
                                      <p:cBhvr>
                                        <p:cTn id="68" dur="10" fill="hold"/>
                                        <p:tgtEl>
                                          <p:spTgt spid="2"/>
                                        </p:tgtEl>
                                        <p:attrNameLst>
                                          <p:attrName>ppt_h</p:attrName>
                                        </p:attrNameLst>
                                      </p:cBhvr>
                                      <p:tavLst>
                                        <p:tav tm="0">
                                          <p:val>
                                            <p:fltVal val="0"/>
                                          </p:val>
                                        </p:tav>
                                        <p:tav tm="100000">
                                          <p:val>
                                            <p:strVal val="#ppt_h"/>
                                          </p:val>
                                        </p:tav>
                                      </p:tavLst>
                                    </p:anim>
                                    <p:animEffect transition="in" filter="fade">
                                      <p:cBhvr>
                                        <p:cTn id="69" dur="10"/>
                                        <p:tgtEl>
                                          <p:spTgt spid="2"/>
                                        </p:tgtEl>
                                      </p:cBhvr>
                                    </p:animEffect>
                                  </p:childTnLst>
                                </p:cTn>
                              </p:par>
                            </p:childTnLst>
                          </p:cTn>
                        </p:par>
                        <p:par>
                          <p:cTn id="70" fill="hold">
                            <p:stCondLst>
                              <p:cond delay="110"/>
                            </p:stCondLst>
                            <p:childTnLst>
                              <p:par>
                                <p:cTn id="71" presetID="53" presetClass="entr" presetSubtype="16"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10" fill="hold"/>
                                        <p:tgtEl>
                                          <p:spTgt spid="3"/>
                                        </p:tgtEl>
                                        <p:attrNameLst>
                                          <p:attrName>ppt_w</p:attrName>
                                        </p:attrNameLst>
                                      </p:cBhvr>
                                      <p:tavLst>
                                        <p:tav tm="0">
                                          <p:val>
                                            <p:fltVal val="0"/>
                                          </p:val>
                                        </p:tav>
                                        <p:tav tm="100000">
                                          <p:val>
                                            <p:strVal val="#ppt_w"/>
                                          </p:val>
                                        </p:tav>
                                      </p:tavLst>
                                    </p:anim>
                                    <p:anim calcmode="lin" valueType="num">
                                      <p:cBhvr>
                                        <p:cTn id="74" dur="10" fill="hold"/>
                                        <p:tgtEl>
                                          <p:spTgt spid="3"/>
                                        </p:tgtEl>
                                        <p:attrNameLst>
                                          <p:attrName>ppt_h</p:attrName>
                                        </p:attrNameLst>
                                      </p:cBhvr>
                                      <p:tavLst>
                                        <p:tav tm="0">
                                          <p:val>
                                            <p:fltVal val="0"/>
                                          </p:val>
                                        </p:tav>
                                        <p:tav tm="100000">
                                          <p:val>
                                            <p:strVal val="#ppt_h"/>
                                          </p:val>
                                        </p:tav>
                                      </p:tavLst>
                                    </p:anim>
                                    <p:animEffect transition="in" filter="fade">
                                      <p:cBhvr>
                                        <p:cTn id="75" dur="10"/>
                                        <p:tgtEl>
                                          <p:spTgt spid="3"/>
                                        </p:tgtEl>
                                      </p:cBhvr>
                                    </p:animEffect>
                                  </p:childTnLst>
                                </p:cTn>
                              </p:par>
                            </p:childTnLst>
                          </p:cTn>
                        </p:par>
                        <p:par>
                          <p:cTn id="76" fill="hold">
                            <p:stCondLst>
                              <p:cond delay="120"/>
                            </p:stCondLst>
                            <p:childTnLst>
                              <p:par>
                                <p:cTn id="77" presetID="53" presetClass="entr" presetSubtype="16"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p:cTn id="79" dur="10" fill="hold"/>
                                        <p:tgtEl>
                                          <p:spTgt spid="5"/>
                                        </p:tgtEl>
                                        <p:attrNameLst>
                                          <p:attrName>ppt_w</p:attrName>
                                        </p:attrNameLst>
                                      </p:cBhvr>
                                      <p:tavLst>
                                        <p:tav tm="0">
                                          <p:val>
                                            <p:fltVal val="0"/>
                                          </p:val>
                                        </p:tav>
                                        <p:tav tm="100000">
                                          <p:val>
                                            <p:strVal val="#ppt_w"/>
                                          </p:val>
                                        </p:tav>
                                      </p:tavLst>
                                    </p:anim>
                                    <p:anim calcmode="lin" valueType="num">
                                      <p:cBhvr>
                                        <p:cTn id="80" dur="10" fill="hold"/>
                                        <p:tgtEl>
                                          <p:spTgt spid="5"/>
                                        </p:tgtEl>
                                        <p:attrNameLst>
                                          <p:attrName>ppt_h</p:attrName>
                                        </p:attrNameLst>
                                      </p:cBhvr>
                                      <p:tavLst>
                                        <p:tav tm="0">
                                          <p:val>
                                            <p:fltVal val="0"/>
                                          </p:val>
                                        </p:tav>
                                        <p:tav tm="100000">
                                          <p:val>
                                            <p:strVal val="#ppt_h"/>
                                          </p:val>
                                        </p:tav>
                                      </p:tavLst>
                                    </p:anim>
                                    <p:animEffect transition="in" filter="fade">
                                      <p:cBhvr>
                                        <p:cTn id="81" dur="10"/>
                                        <p:tgtEl>
                                          <p:spTgt spid="5"/>
                                        </p:tgtEl>
                                      </p:cBhvr>
                                    </p:animEffect>
                                  </p:childTnLst>
                                </p:cTn>
                              </p:par>
                            </p:childTnLst>
                          </p:cTn>
                        </p:par>
                        <p:par>
                          <p:cTn id="82" fill="hold">
                            <p:stCondLst>
                              <p:cond delay="130"/>
                            </p:stCondLst>
                            <p:childTnLst>
                              <p:par>
                                <p:cTn id="83" presetID="53" presetClass="entr" presetSubtype="16" fill="hold" grpId="0" nodeType="after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p:cTn id="85" dur="10" fill="hold"/>
                                        <p:tgtEl>
                                          <p:spTgt spid="7"/>
                                        </p:tgtEl>
                                        <p:attrNameLst>
                                          <p:attrName>ppt_w</p:attrName>
                                        </p:attrNameLst>
                                      </p:cBhvr>
                                      <p:tavLst>
                                        <p:tav tm="0">
                                          <p:val>
                                            <p:fltVal val="0"/>
                                          </p:val>
                                        </p:tav>
                                        <p:tav tm="100000">
                                          <p:val>
                                            <p:strVal val="#ppt_w"/>
                                          </p:val>
                                        </p:tav>
                                      </p:tavLst>
                                    </p:anim>
                                    <p:anim calcmode="lin" valueType="num">
                                      <p:cBhvr>
                                        <p:cTn id="86" dur="10" fill="hold"/>
                                        <p:tgtEl>
                                          <p:spTgt spid="7"/>
                                        </p:tgtEl>
                                        <p:attrNameLst>
                                          <p:attrName>ppt_h</p:attrName>
                                        </p:attrNameLst>
                                      </p:cBhvr>
                                      <p:tavLst>
                                        <p:tav tm="0">
                                          <p:val>
                                            <p:fltVal val="0"/>
                                          </p:val>
                                        </p:tav>
                                        <p:tav tm="100000">
                                          <p:val>
                                            <p:strVal val="#ppt_h"/>
                                          </p:val>
                                        </p:tav>
                                      </p:tavLst>
                                    </p:anim>
                                    <p:animEffect transition="in" filter="fade">
                                      <p:cBhvr>
                                        <p:cTn id="87" dur="10"/>
                                        <p:tgtEl>
                                          <p:spTgt spid="7"/>
                                        </p:tgtEl>
                                      </p:cBhvr>
                                    </p:animEffect>
                                  </p:childTnLst>
                                </p:cTn>
                              </p:par>
                            </p:childTnLst>
                          </p:cTn>
                        </p:par>
                        <p:par>
                          <p:cTn id="88" fill="hold">
                            <p:stCondLst>
                              <p:cond delay="140"/>
                            </p:stCondLst>
                            <p:childTnLst>
                              <p:par>
                                <p:cTn id="89" presetID="53" presetClass="entr" presetSubtype="16"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10" fill="hold"/>
                                        <p:tgtEl>
                                          <p:spTgt spid="12"/>
                                        </p:tgtEl>
                                        <p:attrNameLst>
                                          <p:attrName>ppt_w</p:attrName>
                                        </p:attrNameLst>
                                      </p:cBhvr>
                                      <p:tavLst>
                                        <p:tav tm="0">
                                          <p:val>
                                            <p:fltVal val="0"/>
                                          </p:val>
                                        </p:tav>
                                        <p:tav tm="100000">
                                          <p:val>
                                            <p:strVal val="#ppt_w"/>
                                          </p:val>
                                        </p:tav>
                                      </p:tavLst>
                                    </p:anim>
                                    <p:anim calcmode="lin" valueType="num">
                                      <p:cBhvr>
                                        <p:cTn id="92" dur="10" fill="hold"/>
                                        <p:tgtEl>
                                          <p:spTgt spid="12"/>
                                        </p:tgtEl>
                                        <p:attrNameLst>
                                          <p:attrName>ppt_h</p:attrName>
                                        </p:attrNameLst>
                                      </p:cBhvr>
                                      <p:tavLst>
                                        <p:tav tm="0">
                                          <p:val>
                                            <p:fltVal val="0"/>
                                          </p:val>
                                        </p:tav>
                                        <p:tav tm="100000">
                                          <p:val>
                                            <p:strVal val="#ppt_h"/>
                                          </p:val>
                                        </p:tav>
                                      </p:tavLst>
                                    </p:anim>
                                    <p:animEffect transition="in" filter="fade">
                                      <p:cBhvr>
                                        <p:cTn id="93" dur="10"/>
                                        <p:tgtEl>
                                          <p:spTgt spid="12"/>
                                        </p:tgtEl>
                                      </p:cBhvr>
                                    </p:animEffect>
                                  </p:childTnLst>
                                </p:cTn>
                              </p:par>
                            </p:childTnLst>
                          </p:cTn>
                        </p:par>
                        <p:par>
                          <p:cTn id="94" fill="hold">
                            <p:stCondLst>
                              <p:cond delay="150"/>
                            </p:stCondLst>
                            <p:childTnLst>
                              <p:par>
                                <p:cTn id="95" presetID="53" presetClass="entr" presetSubtype="16"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10" fill="hold"/>
                                        <p:tgtEl>
                                          <p:spTgt spid="13"/>
                                        </p:tgtEl>
                                        <p:attrNameLst>
                                          <p:attrName>ppt_w</p:attrName>
                                        </p:attrNameLst>
                                      </p:cBhvr>
                                      <p:tavLst>
                                        <p:tav tm="0">
                                          <p:val>
                                            <p:fltVal val="0"/>
                                          </p:val>
                                        </p:tav>
                                        <p:tav tm="100000">
                                          <p:val>
                                            <p:strVal val="#ppt_w"/>
                                          </p:val>
                                        </p:tav>
                                      </p:tavLst>
                                    </p:anim>
                                    <p:anim calcmode="lin" valueType="num">
                                      <p:cBhvr>
                                        <p:cTn id="98" dur="10" fill="hold"/>
                                        <p:tgtEl>
                                          <p:spTgt spid="13"/>
                                        </p:tgtEl>
                                        <p:attrNameLst>
                                          <p:attrName>ppt_h</p:attrName>
                                        </p:attrNameLst>
                                      </p:cBhvr>
                                      <p:tavLst>
                                        <p:tav tm="0">
                                          <p:val>
                                            <p:fltVal val="0"/>
                                          </p:val>
                                        </p:tav>
                                        <p:tav tm="100000">
                                          <p:val>
                                            <p:strVal val="#ppt_h"/>
                                          </p:val>
                                        </p:tav>
                                      </p:tavLst>
                                    </p:anim>
                                    <p:animEffect transition="in" filter="fade">
                                      <p:cBhvr>
                                        <p:cTn id="99" dur="10"/>
                                        <p:tgtEl>
                                          <p:spTgt spid="13"/>
                                        </p:tgtEl>
                                      </p:cBhvr>
                                    </p:animEffect>
                                  </p:childTnLst>
                                </p:cTn>
                              </p:par>
                            </p:childTnLst>
                          </p:cTn>
                        </p:par>
                        <p:par>
                          <p:cTn id="100" fill="hold">
                            <p:stCondLst>
                              <p:cond delay="160"/>
                            </p:stCondLst>
                            <p:childTnLst>
                              <p:par>
                                <p:cTn id="101" presetID="53" presetClass="entr" presetSubtype="16" fill="hold" grpId="0" nodeType="after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10" fill="hold"/>
                                        <p:tgtEl>
                                          <p:spTgt spid="14"/>
                                        </p:tgtEl>
                                        <p:attrNameLst>
                                          <p:attrName>ppt_w</p:attrName>
                                        </p:attrNameLst>
                                      </p:cBhvr>
                                      <p:tavLst>
                                        <p:tav tm="0">
                                          <p:val>
                                            <p:fltVal val="0"/>
                                          </p:val>
                                        </p:tav>
                                        <p:tav tm="100000">
                                          <p:val>
                                            <p:strVal val="#ppt_w"/>
                                          </p:val>
                                        </p:tav>
                                      </p:tavLst>
                                    </p:anim>
                                    <p:anim calcmode="lin" valueType="num">
                                      <p:cBhvr>
                                        <p:cTn id="104" dur="10" fill="hold"/>
                                        <p:tgtEl>
                                          <p:spTgt spid="14"/>
                                        </p:tgtEl>
                                        <p:attrNameLst>
                                          <p:attrName>ppt_h</p:attrName>
                                        </p:attrNameLst>
                                      </p:cBhvr>
                                      <p:tavLst>
                                        <p:tav tm="0">
                                          <p:val>
                                            <p:fltVal val="0"/>
                                          </p:val>
                                        </p:tav>
                                        <p:tav tm="100000">
                                          <p:val>
                                            <p:strVal val="#ppt_h"/>
                                          </p:val>
                                        </p:tav>
                                      </p:tavLst>
                                    </p:anim>
                                    <p:animEffect transition="in" filter="fade">
                                      <p:cBhvr>
                                        <p:cTn id="105" dur="10"/>
                                        <p:tgtEl>
                                          <p:spTgt spid="14"/>
                                        </p:tgtEl>
                                      </p:cBhvr>
                                    </p:animEffect>
                                  </p:childTnLst>
                                </p:cTn>
                              </p:par>
                            </p:childTnLst>
                          </p:cTn>
                        </p:par>
                        <p:par>
                          <p:cTn id="106" fill="hold">
                            <p:stCondLst>
                              <p:cond delay="170"/>
                            </p:stCondLst>
                            <p:childTnLst>
                              <p:par>
                                <p:cTn id="107" presetID="53" presetClass="entr" presetSubtype="16"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p:cTn id="109" dur="10" fill="hold"/>
                                        <p:tgtEl>
                                          <p:spTgt spid="15"/>
                                        </p:tgtEl>
                                        <p:attrNameLst>
                                          <p:attrName>ppt_w</p:attrName>
                                        </p:attrNameLst>
                                      </p:cBhvr>
                                      <p:tavLst>
                                        <p:tav tm="0">
                                          <p:val>
                                            <p:fltVal val="0"/>
                                          </p:val>
                                        </p:tav>
                                        <p:tav tm="100000">
                                          <p:val>
                                            <p:strVal val="#ppt_w"/>
                                          </p:val>
                                        </p:tav>
                                      </p:tavLst>
                                    </p:anim>
                                    <p:anim calcmode="lin" valueType="num">
                                      <p:cBhvr>
                                        <p:cTn id="110" dur="10" fill="hold"/>
                                        <p:tgtEl>
                                          <p:spTgt spid="15"/>
                                        </p:tgtEl>
                                        <p:attrNameLst>
                                          <p:attrName>ppt_h</p:attrName>
                                        </p:attrNameLst>
                                      </p:cBhvr>
                                      <p:tavLst>
                                        <p:tav tm="0">
                                          <p:val>
                                            <p:fltVal val="0"/>
                                          </p:val>
                                        </p:tav>
                                        <p:tav tm="100000">
                                          <p:val>
                                            <p:strVal val="#ppt_h"/>
                                          </p:val>
                                        </p:tav>
                                      </p:tavLst>
                                    </p:anim>
                                    <p:animEffect transition="in" filter="fade">
                                      <p:cBhvr>
                                        <p:cTn id="111" dur="10"/>
                                        <p:tgtEl>
                                          <p:spTgt spid="15"/>
                                        </p:tgtEl>
                                      </p:cBhvr>
                                    </p:animEffect>
                                  </p:childTnLst>
                                </p:cTn>
                              </p:par>
                            </p:childTnLst>
                          </p:cTn>
                        </p:par>
                        <p:par>
                          <p:cTn id="112" fill="hold">
                            <p:stCondLst>
                              <p:cond delay="180"/>
                            </p:stCondLst>
                            <p:childTnLst>
                              <p:par>
                                <p:cTn id="113" presetID="53" presetClass="entr" presetSubtype="16"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p:cTn id="115" dur="10" fill="hold"/>
                                        <p:tgtEl>
                                          <p:spTgt spid="19"/>
                                        </p:tgtEl>
                                        <p:attrNameLst>
                                          <p:attrName>ppt_w</p:attrName>
                                        </p:attrNameLst>
                                      </p:cBhvr>
                                      <p:tavLst>
                                        <p:tav tm="0">
                                          <p:val>
                                            <p:fltVal val="0"/>
                                          </p:val>
                                        </p:tav>
                                        <p:tav tm="100000">
                                          <p:val>
                                            <p:strVal val="#ppt_w"/>
                                          </p:val>
                                        </p:tav>
                                      </p:tavLst>
                                    </p:anim>
                                    <p:anim calcmode="lin" valueType="num">
                                      <p:cBhvr>
                                        <p:cTn id="116" dur="10" fill="hold"/>
                                        <p:tgtEl>
                                          <p:spTgt spid="19"/>
                                        </p:tgtEl>
                                        <p:attrNameLst>
                                          <p:attrName>ppt_h</p:attrName>
                                        </p:attrNameLst>
                                      </p:cBhvr>
                                      <p:tavLst>
                                        <p:tav tm="0">
                                          <p:val>
                                            <p:fltVal val="0"/>
                                          </p:val>
                                        </p:tav>
                                        <p:tav tm="100000">
                                          <p:val>
                                            <p:strVal val="#ppt_h"/>
                                          </p:val>
                                        </p:tav>
                                      </p:tavLst>
                                    </p:anim>
                                    <p:animEffect transition="in" filter="fade">
                                      <p:cBhvr>
                                        <p:cTn id="117" dur="10"/>
                                        <p:tgtEl>
                                          <p:spTgt spid="19"/>
                                        </p:tgtEl>
                                      </p:cBhvr>
                                    </p:animEffect>
                                  </p:childTnLst>
                                </p:cTn>
                              </p:par>
                            </p:childTnLst>
                          </p:cTn>
                        </p:par>
                        <p:par>
                          <p:cTn id="118" fill="hold">
                            <p:stCondLst>
                              <p:cond delay="190"/>
                            </p:stCondLst>
                            <p:childTnLst>
                              <p:par>
                                <p:cTn id="119" presetID="53" presetClass="entr" presetSubtype="16" fill="hold" grpId="0" nodeType="after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p:cTn id="121" dur="10" fill="hold"/>
                                        <p:tgtEl>
                                          <p:spTgt spid="20"/>
                                        </p:tgtEl>
                                        <p:attrNameLst>
                                          <p:attrName>ppt_w</p:attrName>
                                        </p:attrNameLst>
                                      </p:cBhvr>
                                      <p:tavLst>
                                        <p:tav tm="0">
                                          <p:val>
                                            <p:fltVal val="0"/>
                                          </p:val>
                                        </p:tav>
                                        <p:tav tm="100000">
                                          <p:val>
                                            <p:strVal val="#ppt_w"/>
                                          </p:val>
                                        </p:tav>
                                      </p:tavLst>
                                    </p:anim>
                                    <p:anim calcmode="lin" valueType="num">
                                      <p:cBhvr>
                                        <p:cTn id="122" dur="10" fill="hold"/>
                                        <p:tgtEl>
                                          <p:spTgt spid="20"/>
                                        </p:tgtEl>
                                        <p:attrNameLst>
                                          <p:attrName>ppt_h</p:attrName>
                                        </p:attrNameLst>
                                      </p:cBhvr>
                                      <p:tavLst>
                                        <p:tav tm="0">
                                          <p:val>
                                            <p:fltVal val="0"/>
                                          </p:val>
                                        </p:tav>
                                        <p:tav tm="100000">
                                          <p:val>
                                            <p:strVal val="#ppt_h"/>
                                          </p:val>
                                        </p:tav>
                                      </p:tavLst>
                                    </p:anim>
                                    <p:animEffect transition="in" filter="fade">
                                      <p:cBhvr>
                                        <p:cTn id="123" dur="10"/>
                                        <p:tgtEl>
                                          <p:spTgt spid="20"/>
                                        </p:tgtEl>
                                      </p:cBhvr>
                                    </p:animEffect>
                                  </p:childTnLst>
                                </p:cTn>
                              </p:par>
                            </p:childTnLst>
                          </p:cTn>
                        </p:par>
                        <p:par>
                          <p:cTn id="124" fill="hold">
                            <p:stCondLst>
                              <p:cond delay="200"/>
                            </p:stCondLst>
                            <p:childTnLst>
                              <p:par>
                                <p:cTn id="125" presetID="53" presetClass="entr" presetSubtype="16" fill="hold" grpId="0" nodeType="after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p:cTn id="127" dur="10" fill="hold"/>
                                        <p:tgtEl>
                                          <p:spTgt spid="21"/>
                                        </p:tgtEl>
                                        <p:attrNameLst>
                                          <p:attrName>ppt_w</p:attrName>
                                        </p:attrNameLst>
                                      </p:cBhvr>
                                      <p:tavLst>
                                        <p:tav tm="0">
                                          <p:val>
                                            <p:fltVal val="0"/>
                                          </p:val>
                                        </p:tav>
                                        <p:tav tm="100000">
                                          <p:val>
                                            <p:strVal val="#ppt_w"/>
                                          </p:val>
                                        </p:tav>
                                      </p:tavLst>
                                    </p:anim>
                                    <p:anim calcmode="lin" valueType="num">
                                      <p:cBhvr>
                                        <p:cTn id="128" dur="10" fill="hold"/>
                                        <p:tgtEl>
                                          <p:spTgt spid="21"/>
                                        </p:tgtEl>
                                        <p:attrNameLst>
                                          <p:attrName>ppt_h</p:attrName>
                                        </p:attrNameLst>
                                      </p:cBhvr>
                                      <p:tavLst>
                                        <p:tav tm="0">
                                          <p:val>
                                            <p:fltVal val="0"/>
                                          </p:val>
                                        </p:tav>
                                        <p:tav tm="100000">
                                          <p:val>
                                            <p:strVal val="#ppt_h"/>
                                          </p:val>
                                        </p:tav>
                                      </p:tavLst>
                                    </p:anim>
                                    <p:animEffect transition="in" filter="fade">
                                      <p:cBhvr>
                                        <p:cTn id="129" dur="10"/>
                                        <p:tgtEl>
                                          <p:spTgt spid="21"/>
                                        </p:tgtEl>
                                      </p:cBhvr>
                                    </p:animEffect>
                                  </p:childTnLst>
                                </p:cTn>
                              </p:par>
                            </p:childTnLst>
                          </p:cTn>
                        </p:par>
                        <p:par>
                          <p:cTn id="130" fill="hold">
                            <p:stCondLst>
                              <p:cond delay="210"/>
                            </p:stCondLst>
                            <p:childTnLst>
                              <p:par>
                                <p:cTn id="131" presetID="22" presetClass="entr" presetSubtype="8" fill="hold" nodeType="after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ipe(left)">
                                      <p:cBhvr>
                                        <p:cTn id="133" dur="500"/>
                                        <p:tgtEl>
                                          <p:spTgt spid="29"/>
                                        </p:tgtEl>
                                      </p:cBhvr>
                                    </p:animEffect>
                                  </p:childTnLst>
                                </p:cTn>
                              </p:par>
                            </p:childTnLst>
                          </p:cTn>
                        </p:par>
                        <p:par>
                          <p:cTn id="134" fill="hold">
                            <p:stCondLst>
                              <p:cond delay="710"/>
                            </p:stCondLst>
                            <p:childTnLst>
                              <p:par>
                                <p:cTn id="135" presetID="22" presetClass="entr" presetSubtype="8" fill="hold" nodeType="after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wipe(left)">
                                      <p:cBhvr>
                                        <p:cTn id="137" dur="500"/>
                                        <p:tgtEl>
                                          <p:spTgt spid="32"/>
                                        </p:tgtEl>
                                      </p:cBhvr>
                                    </p:animEffect>
                                  </p:childTnLst>
                                </p:cTn>
                              </p:par>
                            </p:childTnLst>
                          </p:cTn>
                        </p:par>
                        <p:par>
                          <p:cTn id="138" fill="hold">
                            <p:stCondLst>
                              <p:cond delay="1210"/>
                            </p:stCondLst>
                            <p:childTnLst>
                              <p:par>
                                <p:cTn id="139" presetID="22" presetClass="entr" presetSubtype="8" fill="hold" nodeType="after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wipe(left)">
                                      <p:cBhvr>
                                        <p:cTn id="141" dur="500"/>
                                        <p:tgtEl>
                                          <p:spTgt spid="35"/>
                                        </p:tgtEl>
                                      </p:cBhvr>
                                    </p:animEffect>
                                  </p:childTnLst>
                                </p:cTn>
                              </p:par>
                            </p:childTnLst>
                          </p:cTn>
                        </p:par>
                        <p:par>
                          <p:cTn id="142" fill="hold">
                            <p:stCondLst>
                              <p:cond delay="1710"/>
                            </p:stCondLst>
                            <p:childTnLst>
                              <p:par>
                                <p:cTn id="143" presetID="22" presetClass="entr" presetSubtype="8" fill="hold" nodeType="afterEffect">
                                  <p:stCondLst>
                                    <p:cond delay="0"/>
                                  </p:stCondLst>
                                  <p:childTnLst>
                                    <p:set>
                                      <p:cBhvr>
                                        <p:cTn id="144" dur="1" fill="hold">
                                          <p:stCondLst>
                                            <p:cond delay="0"/>
                                          </p:stCondLst>
                                        </p:cTn>
                                        <p:tgtEl>
                                          <p:spTgt spid="38"/>
                                        </p:tgtEl>
                                        <p:attrNameLst>
                                          <p:attrName>style.visibility</p:attrName>
                                        </p:attrNameLst>
                                      </p:cBhvr>
                                      <p:to>
                                        <p:strVal val="visible"/>
                                      </p:to>
                                    </p:set>
                                    <p:animEffect transition="in" filter="wipe(left)">
                                      <p:cBhvr>
                                        <p:cTn id="1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100" grpId="1" animBg="1"/>
      <p:bldP spid="101" grpId="0" animBg="1"/>
      <p:bldP spid="101" grpId="1" animBg="1"/>
      <p:bldP spid="107" grpId="0" animBg="1"/>
      <p:bldP spid="108" grpId="0" animBg="1"/>
      <p:bldP spid="109" grpId="0" animBg="1"/>
      <p:bldP spid="2" grpId="0" animBg="1"/>
      <p:bldP spid="3" grpId="0" animBg="1"/>
      <p:bldP spid="5" grpId="0" animBg="1"/>
      <p:bldP spid="7" grpId="0" animBg="1"/>
      <p:bldP spid="12" grpId="0" animBg="1"/>
      <p:bldP spid="13" grpId="0" animBg="1"/>
      <p:bldP spid="14" grpId="0" animBg="1"/>
      <p:bldP spid="15" grpId="0" animBg="1"/>
      <p:bldP spid="19"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01046" y="759198"/>
            <a:ext cx="5189908" cy="3689441"/>
            <a:chOff x="2794058" y="532392"/>
            <a:chExt cx="6605212" cy="4695563"/>
          </a:xfrm>
        </p:grpSpPr>
        <p:sp>
          <p:nvSpPr>
            <p:cNvPr id="16" name="文本框 15"/>
            <p:cNvSpPr txBox="1"/>
            <p:nvPr/>
          </p:nvSpPr>
          <p:spPr>
            <a:xfrm>
              <a:off x="5324566" y="1825411"/>
              <a:ext cx="1042923" cy="26636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000" b="0" i="0" u="none" strike="noStrike" kern="1200" cap="none" spc="0" normalizeH="0" baseline="0" noProof="0" dirty="0">
                  <a:ln>
                    <a:noFill/>
                  </a:ln>
                  <a:solidFill>
                    <a:srgbClr val="0E1549"/>
                  </a:solidFill>
                  <a:effectLst/>
                  <a:uLnTx/>
                  <a:uFillTx/>
                  <a:latin typeface="Impact" panose="020B0806030902050204" pitchFamily="34" charset="0"/>
                  <a:ea typeface="黑体" panose="02010609060101010101" pitchFamily="49" charset="-122"/>
                  <a:cs typeface="+mn-cs"/>
                </a:rPr>
                <a:t>1</a:t>
              </a:r>
            </a:p>
          </p:txBody>
        </p:sp>
        <p:grpSp>
          <p:nvGrpSpPr>
            <p:cNvPr id="4" name="组合 3"/>
            <p:cNvGrpSpPr/>
            <p:nvPr/>
          </p:nvGrpSpPr>
          <p:grpSpPr>
            <a:xfrm>
              <a:off x="3945854" y="904879"/>
              <a:ext cx="4175079" cy="4175079"/>
              <a:chOff x="4489181" y="826398"/>
              <a:chExt cx="4175079" cy="4175079"/>
            </a:xfrm>
          </p:grpSpPr>
          <p:sp>
            <p:nvSpPr>
              <p:cNvPr id="10" name="弧形 9"/>
              <p:cNvSpPr/>
              <p:nvPr/>
            </p:nvSpPr>
            <p:spPr>
              <a:xfrm flipH="1" flipV="1">
                <a:off x="4489183" y="826400"/>
                <a:ext cx="4175077" cy="4175077"/>
              </a:xfrm>
              <a:prstGeom prst="arc">
                <a:avLst>
                  <a:gd name="adj1" fmla="val 15930341"/>
                  <a:gd name="adj2" fmla="val 1238156"/>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4" name="弧形 13"/>
              <p:cNvSpPr/>
              <p:nvPr/>
            </p:nvSpPr>
            <p:spPr>
              <a:xfrm flipH="1" flipV="1">
                <a:off x="4489182" y="826399"/>
                <a:ext cx="4175077" cy="4175077"/>
              </a:xfrm>
              <a:prstGeom prst="arc">
                <a:avLst>
                  <a:gd name="adj1" fmla="val 16442259"/>
                  <a:gd name="adj2" fmla="val 1900966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gency FB" panose="020B0503020202020204"/>
                  <a:ea typeface="微软雅黑" panose="020B0503020204020204" charset="-122"/>
                  <a:cs typeface="+mn-cs"/>
                </a:endParaRPr>
              </a:p>
            </p:txBody>
          </p:sp>
          <p:sp>
            <p:nvSpPr>
              <p:cNvPr id="17" name="弧形 16"/>
              <p:cNvSpPr/>
              <p:nvPr/>
            </p:nvSpPr>
            <p:spPr>
              <a:xfrm flipH="1" flipV="1">
                <a:off x="4489181" y="826398"/>
                <a:ext cx="4175077" cy="4175077"/>
              </a:xfrm>
              <a:prstGeom prst="arc">
                <a:avLst>
                  <a:gd name="adj1" fmla="val 402751"/>
                  <a:gd name="adj2" fmla="val 97335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3" name="组合 12"/>
            <p:cNvGrpSpPr/>
            <p:nvPr/>
          </p:nvGrpSpPr>
          <p:grpSpPr>
            <a:xfrm>
              <a:off x="4138784" y="1135855"/>
              <a:ext cx="3711600" cy="3711600"/>
              <a:chOff x="4138784" y="1135855"/>
              <a:chExt cx="3711600" cy="3711600"/>
            </a:xfrm>
          </p:grpSpPr>
          <p:sp>
            <p:nvSpPr>
              <p:cNvPr id="5" name="弧形 4"/>
              <p:cNvSpPr/>
              <p:nvPr/>
            </p:nvSpPr>
            <p:spPr>
              <a:xfrm>
                <a:off x="4242425" y="1247669"/>
                <a:ext cx="3520314" cy="3520314"/>
              </a:xfrm>
              <a:prstGeom prst="arc">
                <a:avLst>
                  <a:gd name="adj1" fmla="val 13460398"/>
                  <a:gd name="adj2" fmla="val 16646023"/>
                </a:avLst>
              </a:prstGeom>
              <a:ln w="206375">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7" name="弧形 6"/>
              <p:cNvSpPr/>
              <p:nvPr/>
            </p:nvSpPr>
            <p:spPr>
              <a:xfrm>
                <a:off x="4242425" y="1247669"/>
                <a:ext cx="3520314" cy="3520314"/>
              </a:xfrm>
              <a:prstGeom prst="arc">
                <a:avLst>
                  <a:gd name="adj1" fmla="val 20724777"/>
                  <a:gd name="adj2" fmla="val 13362831"/>
                </a:avLst>
              </a:prstGeom>
              <a:ln w="190500">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8" name="弧形 7"/>
              <p:cNvSpPr/>
              <p:nvPr/>
            </p:nvSpPr>
            <p:spPr>
              <a:xfrm>
                <a:off x="4242425" y="1247669"/>
                <a:ext cx="3520314" cy="3520314"/>
              </a:xfrm>
              <a:prstGeom prst="arc">
                <a:avLst>
                  <a:gd name="adj1" fmla="val 16764047"/>
                  <a:gd name="adj2" fmla="val 20602622"/>
                </a:avLst>
              </a:prstGeom>
              <a:ln w="206375">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2" name="弧形 1"/>
              <p:cNvSpPr/>
              <p:nvPr/>
            </p:nvSpPr>
            <p:spPr>
              <a:xfrm>
                <a:off x="4138784" y="1135855"/>
                <a:ext cx="3711600" cy="3711600"/>
              </a:xfrm>
              <a:prstGeom prst="arc">
                <a:avLst>
                  <a:gd name="adj1" fmla="val 14645243"/>
                  <a:gd name="adj2" fmla="val 11910135"/>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2" name="组合 11"/>
            <p:cNvGrpSpPr/>
            <p:nvPr/>
          </p:nvGrpSpPr>
          <p:grpSpPr>
            <a:xfrm>
              <a:off x="3907046" y="912582"/>
              <a:ext cx="4183074" cy="4182782"/>
              <a:chOff x="3907046" y="912582"/>
              <a:chExt cx="4183074" cy="4182782"/>
            </a:xfrm>
          </p:grpSpPr>
          <p:sp>
            <p:nvSpPr>
              <p:cNvPr id="9" name="弧形 8"/>
              <p:cNvSpPr/>
              <p:nvPr/>
            </p:nvSpPr>
            <p:spPr>
              <a:xfrm>
                <a:off x="3907046" y="920287"/>
                <a:ext cx="4175077" cy="4175077"/>
              </a:xfrm>
              <a:prstGeom prst="arc">
                <a:avLst>
                  <a:gd name="adj1" fmla="val 14951156"/>
                  <a:gd name="adj2" fmla="val 292927"/>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8" name="弧形 17"/>
              <p:cNvSpPr/>
              <p:nvPr/>
            </p:nvSpPr>
            <p:spPr>
              <a:xfrm>
                <a:off x="3915043" y="920287"/>
                <a:ext cx="4175077" cy="4175077"/>
              </a:xfrm>
              <a:prstGeom prst="arc">
                <a:avLst>
                  <a:gd name="adj1" fmla="val 21112459"/>
                  <a:gd name="adj2" fmla="val 4850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9" name="弧形 18"/>
              <p:cNvSpPr/>
              <p:nvPr/>
            </p:nvSpPr>
            <p:spPr>
              <a:xfrm>
                <a:off x="3907046" y="912582"/>
                <a:ext cx="4175077" cy="4175077"/>
              </a:xfrm>
              <a:prstGeom prst="arc">
                <a:avLst>
                  <a:gd name="adj1" fmla="val 15602075"/>
                  <a:gd name="adj2" fmla="val 1722172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sp>
          <p:nvSpPr>
            <p:cNvPr id="33" name="任意多边形: 形状 32"/>
            <p:cNvSpPr/>
            <p:nvPr/>
          </p:nvSpPr>
          <p:spPr>
            <a:xfrm>
              <a:off x="2940706" y="678655"/>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2" name="任意多边形: 形状 31"/>
            <p:cNvSpPr/>
            <p:nvPr/>
          </p:nvSpPr>
          <p:spPr>
            <a:xfrm>
              <a:off x="8117820" y="4304789"/>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E1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011295" y="212090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794058" y="532392"/>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9251315" y="5080000"/>
              <a:ext cx="147955" cy="14795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 name="椭圆 2"/>
            <p:cNvSpPr/>
            <p:nvPr/>
          </p:nvSpPr>
          <p:spPr>
            <a:xfrm>
              <a:off x="7957185" y="315722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5" name="文本框 24"/>
          <p:cNvSpPr txBox="1"/>
          <p:nvPr/>
        </p:nvSpPr>
        <p:spPr>
          <a:xfrm>
            <a:off x="3869690" y="4909820"/>
            <a:ext cx="445325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机器视觉技术的探究</a:t>
            </a:r>
          </a:p>
        </p:txBody>
      </p:sp>
      <p:sp>
        <p:nvSpPr>
          <p:cNvPr id="26" name="文本框 25"/>
          <p:cNvSpPr txBox="1"/>
          <p:nvPr/>
        </p:nvSpPr>
        <p:spPr>
          <a:xfrm>
            <a:off x="3744241" y="5631402"/>
            <a:ext cx="4731385" cy="583565"/>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lang="en-US" altLang="zh-CN" sz="160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rPr>
              <a:t>The exploration of machine vision technology</a:t>
            </a:r>
            <a:endParaRPr kumimoji="0" lang="en-US" altLang="zh-CN" sz="1600" b="0" i="0" u="none" strike="noStrike" kern="1200" cap="none" spc="0" normalizeH="0" baseline="0" noProof="0" dirty="0">
              <a:ln>
                <a:noFill/>
              </a:ln>
              <a:solidFill>
                <a:srgbClr val="0E1549"/>
              </a:solidFill>
              <a:effectLst/>
              <a:uLnTx/>
              <a:uFillTx/>
              <a:latin typeface="造字工房尚黑（非商用）粗体" pitchFamily="50" charset="-122"/>
              <a:ea typeface="造字工房尚黑（非商用）粗体" pitchFamily="50"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up)">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弧形 15"/>
          <p:cNvSpPr/>
          <p:nvPr/>
        </p:nvSpPr>
        <p:spPr>
          <a:xfrm>
            <a:off x="6519545" y="1196340"/>
            <a:ext cx="5235575" cy="5979160"/>
          </a:xfrm>
          <a:prstGeom prst="arc">
            <a:avLst>
              <a:gd name="adj1" fmla="val 7148139"/>
              <a:gd name="adj2" fmla="val 14393255"/>
            </a:avLst>
          </a:prstGeom>
          <a:ln>
            <a:solidFill>
              <a:srgbClr val="C1C1C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7" name="椭圆 16"/>
          <p:cNvSpPr/>
          <p:nvPr/>
        </p:nvSpPr>
        <p:spPr>
          <a:xfrm>
            <a:off x="7202168" y="222785"/>
            <a:ext cx="56371" cy="5637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18" name="椭圆 17"/>
          <p:cNvSpPr/>
          <p:nvPr/>
        </p:nvSpPr>
        <p:spPr>
          <a:xfrm>
            <a:off x="7654161" y="6616715"/>
            <a:ext cx="56371" cy="56371"/>
          </a:xfrm>
          <a:prstGeom prst="ellipse">
            <a:avLst/>
          </a:prstGeom>
          <a:solidFill>
            <a:srgbClr val="C1C1C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19" name="椭圆 18"/>
          <p:cNvSpPr/>
          <p:nvPr/>
        </p:nvSpPr>
        <p:spPr>
          <a:xfrm>
            <a:off x="7143474" y="6124975"/>
            <a:ext cx="106714" cy="106714"/>
          </a:xfrm>
          <a:prstGeom prst="ellipse">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20"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机器视觉</a:t>
            </a:r>
          </a:p>
        </p:txBody>
      </p:sp>
      <p:grpSp>
        <p:nvGrpSpPr>
          <p:cNvPr id="21" name="组合 20"/>
          <p:cNvGrpSpPr/>
          <p:nvPr userDrawn="1"/>
        </p:nvGrpSpPr>
        <p:grpSpPr>
          <a:xfrm>
            <a:off x="576578" y="807085"/>
            <a:ext cx="10810876" cy="109538"/>
            <a:chOff x="628642" y="0"/>
            <a:chExt cx="27229910" cy="6858000"/>
          </a:xfrm>
        </p:grpSpPr>
        <p:sp>
          <p:nvSpPr>
            <p:cNvPr id="22" name="平行四边形 21"/>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23" name="平行四边形 22"/>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24"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25" name="直接连接符 24"/>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4"/>
          <a:stretch>
            <a:fillRect/>
          </a:stretch>
        </p:blipFill>
        <p:spPr>
          <a:xfrm>
            <a:off x="7143750" y="2428240"/>
            <a:ext cx="5049520" cy="3514725"/>
          </a:xfrm>
          <a:prstGeom prst="rect">
            <a:avLst/>
          </a:prstGeom>
        </p:spPr>
      </p:pic>
      <p:sp>
        <p:nvSpPr>
          <p:cNvPr id="100" name="文本框 99"/>
          <p:cNvSpPr txBox="1"/>
          <p:nvPr/>
        </p:nvSpPr>
        <p:spPr>
          <a:xfrm>
            <a:off x="414655" y="1196340"/>
            <a:ext cx="6104890" cy="5262245"/>
          </a:xfrm>
          <a:prstGeom prst="rect">
            <a:avLst/>
          </a:prstGeom>
          <a:noFill/>
          <a:ln w="9525">
            <a:noFill/>
          </a:ln>
        </p:spPr>
        <p:txBody>
          <a:bodyPr wrap="square">
            <a:spAutoFit/>
          </a:bodyPr>
          <a:lstStyle/>
          <a:p>
            <a:pPr indent="0"/>
            <a:r>
              <a:rPr lang="zh-CN" altLang="en-US" sz="2400" b="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rPr>
              <a:t>人类获取外界事物的信息，是通过眼睛接受光的折射，在视网膜上形成图像，即视觉是对视觉信息的获取、传输、处理和理解的过程。随着计算机技术的发展，人们逐渐完成了使用计算机来处理视觉信息，使计算机模拟人眼的功能，甚至能完成人眼所不能完成的任务。机器视觉建立于视觉技术之上，它运用于人工智能上，用机器来代替人们对物体进行识别与处理，包括图像处理、机械工程技术、控制、电光源照明、光学成像、传感器、模拟与数字视频技术、计算机软硬件技术。如今，机器视觉技术正在广泛地加入到日常中的应用中来，方便了人们的生活，加快了生活的节奏。</a:t>
            </a: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
                                        <p:tgtEl>
                                          <p:spTgt spid="16"/>
                                        </p:tgtEl>
                                      </p:cBhvr>
                                    </p:animEffect>
                                  </p:childTnLst>
                                </p:cTn>
                              </p:par>
                            </p:childTnLst>
                          </p:cTn>
                        </p:par>
                        <p:par>
                          <p:cTn id="8" fill="hold">
                            <p:stCondLst>
                              <p:cond delay="50"/>
                            </p:stCondLst>
                            <p:childTnLst>
                              <p:par>
                                <p:cTn id="9" presetID="47"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
                                        <p:tgtEl>
                                          <p:spTgt spid="18"/>
                                        </p:tgtEl>
                                      </p:cBhvr>
                                    </p:animEffect>
                                    <p:anim calcmode="lin" valueType="num">
                                      <p:cBhvr>
                                        <p:cTn id="12" dur="50" fill="hold"/>
                                        <p:tgtEl>
                                          <p:spTgt spid="18"/>
                                        </p:tgtEl>
                                        <p:attrNameLst>
                                          <p:attrName>ppt_x</p:attrName>
                                        </p:attrNameLst>
                                      </p:cBhvr>
                                      <p:tavLst>
                                        <p:tav tm="0">
                                          <p:val>
                                            <p:strVal val="#ppt_x"/>
                                          </p:val>
                                        </p:tav>
                                        <p:tav tm="100000">
                                          <p:val>
                                            <p:strVal val="#ppt_x"/>
                                          </p:val>
                                        </p:tav>
                                      </p:tavLst>
                                    </p:anim>
                                    <p:anim calcmode="lin" valueType="num">
                                      <p:cBhvr>
                                        <p:cTn id="13" dur="5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100"/>
                            </p:stCondLst>
                            <p:childTnLst>
                              <p:par>
                                <p:cTn id="15" presetID="47"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
                                        <p:tgtEl>
                                          <p:spTgt spid="19"/>
                                        </p:tgtEl>
                                      </p:cBhvr>
                                    </p:animEffect>
                                    <p:anim calcmode="lin" valueType="num">
                                      <p:cBhvr>
                                        <p:cTn id="18" dur="50" fill="hold"/>
                                        <p:tgtEl>
                                          <p:spTgt spid="19"/>
                                        </p:tgtEl>
                                        <p:attrNameLst>
                                          <p:attrName>ppt_x</p:attrName>
                                        </p:attrNameLst>
                                      </p:cBhvr>
                                      <p:tavLst>
                                        <p:tav tm="0">
                                          <p:val>
                                            <p:strVal val="#ppt_x"/>
                                          </p:val>
                                        </p:tav>
                                        <p:tav tm="100000">
                                          <p:val>
                                            <p:strVal val="#ppt_x"/>
                                          </p:val>
                                        </p:tav>
                                      </p:tavLst>
                                    </p:anim>
                                    <p:anim calcmode="lin" valueType="num">
                                      <p:cBhvr>
                                        <p:cTn id="19" dur="5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
                            </p:stCondLst>
                            <p:childTnLst>
                              <p:par>
                                <p:cTn id="21" presetID="47"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
                                        <p:tgtEl>
                                          <p:spTgt spid="17"/>
                                        </p:tgtEl>
                                      </p:cBhvr>
                                    </p:animEffect>
                                    <p:anim calcmode="lin" valueType="num">
                                      <p:cBhvr>
                                        <p:cTn id="24" dur="50" fill="hold"/>
                                        <p:tgtEl>
                                          <p:spTgt spid="17"/>
                                        </p:tgtEl>
                                        <p:attrNameLst>
                                          <p:attrName>ppt_x</p:attrName>
                                        </p:attrNameLst>
                                      </p:cBhvr>
                                      <p:tavLst>
                                        <p:tav tm="0">
                                          <p:val>
                                            <p:strVal val="#ppt_x"/>
                                          </p:val>
                                        </p:tav>
                                        <p:tav tm="100000">
                                          <p:val>
                                            <p:strVal val="#ppt_x"/>
                                          </p:val>
                                        </p:tav>
                                      </p:tavLst>
                                    </p:anim>
                                    <p:anim calcmode="lin" valueType="num">
                                      <p:cBhvr>
                                        <p:cTn id="25" dur="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4"/>
          <a:stretch>
            <a:fillRect/>
          </a:stretch>
        </p:blipFill>
        <p:spPr>
          <a:xfrm>
            <a:off x="7820025" y="1151890"/>
            <a:ext cx="4143375" cy="2593975"/>
          </a:xfrm>
          <a:prstGeom prst="rect">
            <a:avLst/>
          </a:prstGeom>
        </p:spPr>
      </p:pic>
      <p:sp>
        <p:nvSpPr>
          <p:cNvPr id="4" name="标题 3"/>
          <p:cNvSpPr>
            <a:spLocks noGrp="1"/>
          </p:cNvSpPr>
          <p:nvPr>
            <p:ph type="title"/>
          </p:nvPr>
        </p:nvSpPr>
        <p:spPr>
          <a:xfrm>
            <a:off x="675005" y="169545"/>
            <a:ext cx="3531870" cy="481330"/>
          </a:xfrm>
        </p:spPr>
        <p:txBody>
          <a:bodyPr/>
          <a:lstStyle/>
          <a:p>
            <a:pPr algn="dist"/>
            <a:r>
              <a:rPr lang="zh-CN" altLang="en-US" sz="2000" dirty="0">
                <a:latin typeface="黑体" panose="02010609060101010101" pitchFamily="49" charset="-122"/>
                <a:ea typeface="黑体" panose="02010609060101010101" pitchFamily="49" charset="-122"/>
              </a:rPr>
              <a:t>编年史</a:t>
            </a:r>
          </a:p>
        </p:txBody>
      </p:sp>
      <p:grpSp>
        <p:nvGrpSpPr>
          <p:cNvPr id="13" name="组合 12"/>
          <p:cNvGrpSpPr/>
          <p:nvPr userDrawn="1"/>
        </p:nvGrpSpPr>
        <p:grpSpPr>
          <a:xfrm>
            <a:off x="576578" y="807085"/>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15" name="平行四边形 1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17" name="直接连接符 16"/>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3883" y="1837813"/>
            <a:ext cx="1479550" cy="2799715"/>
          </a:xfrm>
          <a:prstGeom prst="rect">
            <a:avLst/>
          </a:prstGeom>
          <a:noFill/>
        </p:spPr>
        <p:txBody>
          <a:bodyPr wrap="square" rtlCol="0">
            <a:spAutoFit/>
          </a:bodyPr>
          <a:lstStyle/>
          <a:p>
            <a:r>
              <a:rPr lang="zh-CN" altLang="en-US" sz="1600"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统计模式识别开始的，那个时期的主要工作是对二维图像的分析、识别和理解，像字符识别、工件表面、显微图片和航空照片的分析和解释等</a:t>
            </a:r>
          </a:p>
        </p:txBody>
      </p:sp>
      <p:sp>
        <p:nvSpPr>
          <p:cNvPr id="8" name="文本框 7"/>
          <p:cNvSpPr txBox="1"/>
          <p:nvPr/>
        </p:nvSpPr>
        <p:spPr>
          <a:xfrm>
            <a:off x="1890205" y="1348325"/>
            <a:ext cx="1661160" cy="3291840"/>
          </a:xfrm>
          <a:prstGeom prst="rect">
            <a:avLst/>
          </a:prstGeom>
          <a:noFill/>
        </p:spPr>
        <p:txBody>
          <a:bodyPr wrap="square" rtlCol="0">
            <a:spAutoFit/>
          </a:bodyPr>
          <a:lstStyle/>
          <a:p>
            <a:r>
              <a:rPr lang="zh-CN" altLang="en-US" sz="1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科学家Roberts将周围的事物定义是由多面体组成的，需要的识别的物体可以用点、线、面来表示。通过计算机从数据中提出物体的形状，并对其进行描述。到20世纪70年代就已经出现了视觉应用系统</a:t>
            </a:r>
          </a:p>
        </p:txBody>
      </p:sp>
      <p:sp>
        <p:nvSpPr>
          <p:cNvPr id="9" name="文本框 8"/>
          <p:cNvSpPr txBox="1"/>
          <p:nvPr/>
        </p:nvSpPr>
        <p:spPr>
          <a:xfrm>
            <a:off x="5234860" y="2589336"/>
            <a:ext cx="1661160" cy="2061210"/>
          </a:xfrm>
          <a:prstGeom prst="rect">
            <a:avLst/>
          </a:prstGeom>
          <a:noFill/>
        </p:spPr>
        <p:txBody>
          <a:bodyPr wrap="square" rtlCol="0">
            <a:spAutoFit/>
          </a:bodyPr>
          <a:lstStyle/>
          <a:p>
            <a:r>
              <a:rPr lang="zh-CN" altLang="en-US" sz="1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计算机视觉开始迅速发展，主动视觉理论框架、基于感知特征群的物体识别理论框架等许许多多的全新概念、全新方法不断涌出</a:t>
            </a:r>
          </a:p>
        </p:txBody>
      </p:sp>
      <p:sp>
        <p:nvSpPr>
          <p:cNvPr id="11" name="文本框 10"/>
          <p:cNvSpPr txBox="1"/>
          <p:nvPr/>
        </p:nvSpPr>
        <p:spPr>
          <a:xfrm>
            <a:off x="3543300" y="1151890"/>
            <a:ext cx="1661160" cy="3538220"/>
          </a:xfrm>
          <a:prstGeom prst="rect">
            <a:avLst/>
          </a:prstGeom>
          <a:noFill/>
        </p:spPr>
        <p:txBody>
          <a:bodyPr wrap="square" rtlCol="0">
            <a:spAutoFit/>
          </a:bodyPr>
          <a:lstStyle/>
          <a:p>
            <a:r>
              <a:rPr lang="zh-CN" altLang="en-US" sz="1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英国的D. Marr 教授访问美国，并接受M. Minsky教授的邀请留在麻省理工学院开展研究工作，他在人工智能实验室创建并领导了一个以博士生为主体的研究小队，从计算机科学的观点出发，从事视觉理论方面的研究。</a:t>
            </a:r>
          </a:p>
        </p:txBody>
      </p:sp>
      <p:sp>
        <p:nvSpPr>
          <p:cNvPr id="12" name="文本框 11"/>
          <p:cNvSpPr txBox="1"/>
          <p:nvPr/>
        </p:nvSpPr>
        <p:spPr>
          <a:xfrm>
            <a:off x="6926420" y="3810220"/>
            <a:ext cx="1661160" cy="829945"/>
          </a:xfrm>
          <a:prstGeom prst="rect">
            <a:avLst/>
          </a:prstGeom>
          <a:noFill/>
        </p:spPr>
        <p:txBody>
          <a:bodyPr wrap="square" rtlCol="0">
            <a:spAutoFit/>
          </a:bodyPr>
          <a:lstStyle/>
          <a:p>
            <a:r>
              <a:rPr lang="zh-CN" altLang="en-US" sz="1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这项技术在工业项目中得到了广泛的应用。</a:t>
            </a:r>
          </a:p>
        </p:txBody>
      </p:sp>
      <p:grpSp>
        <p:nvGrpSpPr>
          <p:cNvPr id="20" name="组合 19">
            <a:extLst>
              <a:ext uri="{FF2B5EF4-FFF2-40B4-BE49-F238E27FC236}">
                <a16:creationId xmlns:a16="http://schemas.microsoft.com/office/drawing/2014/main" id="{93A96330-5C1B-4B61-A61A-1CC5166B636D}"/>
              </a:ext>
            </a:extLst>
          </p:cNvPr>
          <p:cNvGrpSpPr/>
          <p:nvPr/>
        </p:nvGrpSpPr>
        <p:grpSpPr>
          <a:xfrm>
            <a:off x="346075" y="4694892"/>
            <a:ext cx="8055610" cy="744855"/>
            <a:chOff x="344171" y="4703886"/>
            <a:chExt cx="8055610" cy="744855"/>
          </a:xfrm>
        </p:grpSpPr>
        <p:grpSp>
          <p:nvGrpSpPr>
            <p:cNvPr id="5" name="组合 4"/>
            <p:cNvGrpSpPr/>
            <p:nvPr/>
          </p:nvGrpSpPr>
          <p:grpSpPr>
            <a:xfrm>
              <a:off x="344171" y="4703886"/>
              <a:ext cx="8055610" cy="744855"/>
              <a:chOff x="-957" y="7379"/>
              <a:chExt cx="12686" cy="1173"/>
            </a:xfrm>
          </p:grpSpPr>
          <p:sp>
            <p:nvSpPr>
              <p:cNvPr id="20483" name="Line 3"/>
              <p:cNvSpPr>
                <a:spLocks noChangeShapeType="1"/>
              </p:cNvSpPr>
              <p:nvPr/>
            </p:nvSpPr>
            <p:spPr bwMode="auto">
              <a:xfrm>
                <a:off x="-957" y="7380"/>
                <a:ext cx="2180" cy="0"/>
              </a:xfrm>
              <a:prstGeom prst="line">
                <a:avLst/>
              </a:prstGeom>
              <a:noFill/>
              <a:ln w="50800" cap="flat" cmpd="sng">
                <a:solidFill>
                  <a:srgbClr val="C0C6CD"/>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marL="0" marR="0" lvl="0" indent="0" algn="ctr" defTabSz="825500" rtl="0" eaLnBrk="1" fontAlgn="base" latinLnBrk="0" hangingPunct="0">
                  <a:lnSpc>
                    <a:spcPct val="100000"/>
                  </a:lnSpc>
                  <a:spcBef>
                    <a:spcPct val="0"/>
                  </a:spcBef>
                  <a:spcAft>
                    <a:spcPct val="0"/>
                  </a:spcAft>
                  <a:buClrTx/>
                  <a:buSzTx/>
                  <a:buFontTx/>
                  <a:buNone/>
                  <a:defRPr/>
                </a:pPr>
                <a:endParaRPr kumimoji="0" lang="x-none" altLang="x-none" sz="1600" b="0" i="0" u="none" strike="noStrike" kern="1200" cap="none" spc="0" normalizeH="0" baseline="0" noProof="0">
                  <a:ln>
                    <a:noFill/>
                  </a:ln>
                  <a:solidFill>
                    <a:srgbClr val="000000"/>
                  </a:solidFill>
                  <a:effectLst/>
                  <a:uLnTx/>
                  <a:uFillTx/>
                  <a:latin typeface="Helvetica Light" charset="0"/>
                  <a:ea typeface="Helvetica Light" charset="0"/>
                  <a:cs typeface="Helvetica Light" charset="0"/>
                  <a:sym typeface="Helvetica Light" charset="0"/>
                </a:endParaRPr>
              </a:p>
            </p:txBody>
          </p:sp>
          <p:sp>
            <p:nvSpPr>
              <p:cNvPr id="20488" name="Line 8"/>
              <p:cNvSpPr>
                <a:spLocks noChangeShapeType="1"/>
              </p:cNvSpPr>
              <p:nvPr/>
            </p:nvSpPr>
            <p:spPr bwMode="auto">
              <a:xfrm>
                <a:off x="1686" y="7380"/>
                <a:ext cx="2181" cy="0"/>
              </a:xfrm>
              <a:prstGeom prst="line">
                <a:avLst/>
              </a:prstGeom>
              <a:noFill/>
              <a:ln w="50800" cap="flat" cmpd="sng">
                <a:solidFill>
                  <a:srgbClr val="C0C6CD"/>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marL="0" marR="0" lvl="0" indent="0" algn="ctr" defTabSz="825500" rtl="0" eaLnBrk="1" fontAlgn="base" latinLnBrk="0" hangingPunct="0">
                  <a:lnSpc>
                    <a:spcPct val="100000"/>
                  </a:lnSpc>
                  <a:spcBef>
                    <a:spcPct val="0"/>
                  </a:spcBef>
                  <a:spcAft>
                    <a:spcPct val="0"/>
                  </a:spcAft>
                  <a:buClrTx/>
                  <a:buSzTx/>
                  <a:buFontTx/>
                  <a:buNone/>
                  <a:defRPr/>
                </a:pPr>
                <a:endParaRPr kumimoji="0" lang="x-none" altLang="x-none" sz="1600" b="0" i="0" u="none" strike="noStrike" kern="1200" cap="none" spc="0" normalizeH="0" baseline="0" noProof="0">
                  <a:ln>
                    <a:noFill/>
                  </a:ln>
                  <a:solidFill>
                    <a:srgbClr val="000000"/>
                  </a:solidFill>
                  <a:effectLst/>
                  <a:uLnTx/>
                  <a:uFillTx/>
                  <a:latin typeface="Helvetica Light" charset="0"/>
                  <a:ea typeface="Helvetica Light" charset="0"/>
                  <a:cs typeface="Helvetica Light" charset="0"/>
                  <a:sym typeface="Helvetica Light" charset="0"/>
                </a:endParaRPr>
              </a:p>
            </p:txBody>
          </p:sp>
          <p:sp>
            <p:nvSpPr>
              <p:cNvPr id="20489" name="Text Box 9"/>
              <p:cNvSpPr txBox="1"/>
              <p:nvPr/>
            </p:nvSpPr>
            <p:spPr bwMode="auto">
              <a:xfrm>
                <a:off x="2989" y="7557"/>
                <a:ext cx="89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x-none" sz="1800" b="0" i="0" u="none" strike="noStrike" kern="1200" cap="none" spc="0" normalizeH="0" baseline="43000" noProof="0">
                    <a:ln>
                      <a:noFill/>
                    </a:ln>
                    <a:solidFill>
                      <a:srgbClr val="000000">
                        <a:lumMod val="75000"/>
                        <a:lumOff val="25000"/>
                      </a:srgbClr>
                    </a:solidFill>
                    <a:effectLst/>
                    <a:uLnTx/>
                    <a:uFillTx/>
                    <a:latin typeface="Open Sans" charset="0"/>
                    <a:ea typeface="Open Sans" charset="0"/>
                    <a:cs typeface="Open Sans" charset="0"/>
                    <a:sym typeface="Open Sans" charset="0"/>
                  </a:rPr>
                  <a:t>20</a:t>
                </a:r>
                <a:r>
                  <a:rPr kumimoji="0" lang="zh-CN" altLang="en-US" sz="1800" b="0" i="0" u="none" strike="noStrike" kern="1200" cap="none" spc="0" normalizeH="0" baseline="43000" noProof="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世纪</a:t>
                </a:r>
              </a:p>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43000" noProof="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60</a:t>
                </a:r>
                <a:r>
                  <a:rPr kumimoji="0" lang="zh-CN" altLang="en-US" sz="1800" b="0" i="0" u="none" strike="noStrike" kern="1200" cap="none" spc="0" normalizeH="0" baseline="43000" noProof="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年代</a:t>
                </a:r>
              </a:p>
            </p:txBody>
          </p:sp>
          <p:sp>
            <p:nvSpPr>
              <p:cNvPr id="20491" name="Line 11"/>
              <p:cNvSpPr>
                <a:spLocks noChangeShapeType="1"/>
              </p:cNvSpPr>
              <p:nvPr/>
            </p:nvSpPr>
            <p:spPr bwMode="auto">
              <a:xfrm>
                <a:off x="4305" y="7380"/>
                <a:ext cx="2183" cy="0"/>
              </a:xfrm>
              <a:prstGeom prst="line">
                <a:avLst/>
              </a:prstGeom>
              <a:noFill/>
              <a:ln w="50800" cap="flat" cmpd="sng">
                <a:solidFill>
                  <a:srgbClr val="C0C6CD"/>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marL="0" marR="0" lvl="0" indent="0" algn="ctr" defTabSz="825500" rtl="0" eaLnBrk="1" fontAlgn="base" latinLnBrk="0" hangingPunct="0">
                  <a:lnSpc>
                    <a:spcPct val="100000"/>
                  </a:lnSpc>
                  <a:spcBef>
                    <a:spcPct val="0"/>
                  </a:spcBef>
                  <a:spcAft>
                    <a:spcPct val="0"/>
                  </a:spcAft>
                  <a:buClrTx/>
                  <a:buSzTx/>
                  <a:buFontTx/>
                  <a:buNone/>
                  <a:defRPr/>
                </a:pPr>
                <a:endParaRPr kumimoji="0" lang="x-none" altLang="x-none" sz="1600" b="0" i="0" u="none" strike="noStrike" kern="1200" cap="none" spc="0" normalizeH="0" baseline="0" noProof="0">
                  <a:ln>
                    <a:noFill/>
                  </a:ln>
                  <a:solidFill>
                    <a:srgbClr val="000000"/>
                  </a:solidFill>
                  <a:effectLst/>
                  <a:uLnTx/>
                  <a:uFillTx/>
                  <a:latin typeface="Helvetica Light" charset="0"/>
                  <a:ea typeface="Helvetica Light" charset="0"/>
                  <a:cs typeface="Helvetica Light" charset="0"/>
                  <a:sym typeface="Helvetica Light" charset="0"/>
                </a:endParaRPr>
              </a:p>
            </p:txBody>
          </p:sp>
          <p:sp>
            <p:nvSpPr>
              <p:cNvPr id="20492" name="Text Box 12"/>
              <p:cNvSpPr txBox="1"/>
              <p:nvPr/>
            </p:nvSpPr>
            <p:spPr bwMode="auto">
              <a:xfrm>
                <a:off x="5605" y="7557"/>
                <a:ext cx="89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x-none" sz="1800" b="0" i="0" u="none" strike="noStrike" kern="1200" cap="none" spc="0" normalizeH="0" baseline="43000" noProof="0" dirty="0">
                    <a:ln>
                      <a:noFill/>
                    </a:ln>
                    <a:solidFill>
                      <a:srgbClr val="000000">
                        <a:lumMod val="75000"/>
                        <a:lumOff val="25000"/>
                      </a:srgbClr>
                    </a:solidFill>
                    <a:effectLst/>
                    <a:uLnTx/>
                    <a:uFillTx/>
                    <a:latin typeface="Open Sans" charset="0"/>
                    <a:ea typeface="Open Sans" charset="0"/>
                    <a:cs typeface="Open Sans" charset="0"/>
                    <a:sym typeface="Open Sans" charset="0"/>
                  </a:rPr>
                  <a:t>20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世纪</a:t>
                </a:r>
              </a:p>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70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年代</a:t>
                </a:r>
              </a:p>
            </p:txBody>
          </p:sp>
          <p:sp>
            <p:nvSpPr>
              <p:cNvPr id="20496" name="Line 16"/>
              <p:cNvSpPr>
                <a:spLocks noChangeShapeType="1"/>
              </p:cNvSpPr>
              <p:nvPr/>
            </p:nvSpPr>
            <p:spPr bwMode="auto">
              <a:xfrm>
                <a:off x="9546" y="7380"/>
                <a:ext cx="2181" cy="0"/>
              </a:xfrm>
              <a:prstGeom prst="line">
                <a:avLst/>
              </a:prstGeom>
              <a:noFill/>
              <a:ln w="50800" cap="flat" cmpd="sng">
                <a:solidFill>
                  <a:srgbClr val="C0C6CD"/>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marL="0" marR="0" lvl="0" indent="0" algn="ctr" defTabSz="825500" rtl="0" eaLnBrk="1" fontAlgn="base" latinLnBrk="0" hangingPunct="0">
                  <a:lnSpc>
                    <a:spcPct val="100000"/>
                  </a:lnSpc>
                  <a:spcBef>
                    <a:spcPct val="0"/>
                  </a:spcBef>
                  <a:spcAft>
                    <a:spcPct val="0"/>
                  </a:spcAft>
                  <a:buClrTx/>
                  <a:buSzTx/>
                  <a:buFontTx/>
                  <a:buNone/>
                  <a:defRPr/>
                </a:pPr>
                <a:endParaRPr kumimoji="0" lang="x-none" altLang="x-none" sz="1600" b="0" i="0" u="none" strike="noStrike" kern="1200" cap="none" spc="0" normalizeH="0" baseline="0" noProof="0">
                  <a:ln>
                    <a:noFill/>
                  </a:ln>
                  <a:solidFill>
                    <a:srgbClr val="000000"/>
                  </a:solidFill>
                  <a:effectLst/>
                  <a:uLnTx/>
                  <a:uFillTx/>
                  <a:latin typeface="Helvetica Light" charset="0"/>
                  <a:ea typeface="Helvetica Light" charset="0"/>
                  <a:cs typeface="Helvetica Light" charset="0"/>
                  <a:sym typeface="Helvetica Light" charset="0"/>
                </a:endParaRPr>
              </a:p>
            </p:txBody>
          </p:sp>
          <p:sp>
            <p:nvSpPr>
              <p:cNvPr id="20497" name="Text Box 17"/>
              <p:cNvSpPr txBox="1"/>
              <p:nvPr/>
            </p:nvSpPr>
            <p:spPr bwMode="auto">
              <a:xfrm>
                <a:off x="10965" y="7698"/>
                <a:ext cx="76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x-none" altLang="x-none" sz="1800" b="0" i="0" u="none" strike="noStrike" kern="1200" cap="none" spc="0" normalizeH="0" baseline="43000" noProof="0">
                    <a:ln>
                      <a:noFill/>
                    </a:ln>
                    <a:solidFill>
                      <a:srgbClr val="FFFFFF"/>
                    </a:solidFill>
                    <a:effectLst/>
                    <a:uLnTx/>
                    <a:uFillTx/>
                    <a:latin typeface="Open Sans" charset="0"/>
                    <a:ea typeface="Open Sans" charset="0"/>
                    <a:cs typeface="Open Sans" charset="0"/>
                    <a:sym typeface="Open Sans" charset="0"/>
                  </a:rPr>
                  <a:t>2025</a:t>
                </a:r>
              </a:p>
            </p:txBody>
          </p:sp>
          <p:sp>
            <p:nvSpPr>
              <p:cNvPr id="20502" name="Line 22"/>
              <p:cNvSpPr>
                <a:spLocks noChangeShapeType="1"/>
              </p:cNvSpPr>
              <p:nvPr/>
            </p:nvSpPr>
            <p:spPr bwMode="auto">
              <a:xfrm>
                <a:off x="6925" y="7379"/>
                <a:ext cx="2181" cy="0"/>
              </a:xfrm>
              <a:prstGeom prst="line">
                <a:avLst/>
              </a:prstGeom>
              <a:noFill/>
              <a:ln w="50800" cap="flat" cmpd="sng">
                <a:solidFill>
                  <a:srgbClr val="0C103F"/>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marL="0" marR="0" lvl="0" indent="0" algn="ctr" defTabSz="825500" rtl="0" eaLnBrk="1" fontAlgn="base" latinLnBrk="0" hangingPunct="0">
                  <a:lnSpc>
                    <a:spcPct val="100000"/>
                  </a:lnSpc>
                  <a:spcBef>
                    <a:spcPct val="0"/>
                  </a:spcBef>
                  <a:spcAft>
                    <a:spcPct val="0"/>
                  </a:spcAft>
                  <a:buClrTx/>
                  <a:buSzTx/>
                  <a:buFontTx/>
                  <a:buNone/>
                  <a:defRPr/>
                </a:pPr>
                <a:endParaRPr kumimoji="0" lang="x-none" altLang="x-none" sz="1600" b="0" i="0" u="none" strike="noStrike" kern="1200" cap="none" spc="0" normalizeH="0" baseline="0" noProof="0">
                  <a:ln>
                    <a:noFill/>
                  </a:ln>
                  <a:solidFill>
                    <a:srgbClr val="000000"/>
                  </a:solidFill>
                  <a:effectLst/>
                  <a:uLnTx/>
                  <a:uFillTx/>
                  <a:latin typeface="Helvetica Light" charset="0"/>
                  <a:ea typeface="Helvetica Light" charset="0"/>
                  <a:cs typeface="Helvetica Light" charset="0"/>
                  <a:sym typeface="Helvetica Light" charset="0"/>
                </a:endParaRPr>
              </a:p>
            </p:txBody>
          </p:sp>
          <p:sp>
            <p:nvSpPr>
              <p:cNvPr id="20503" name="Text Box 23"/>
              <p:cNvSpPr txBox="1"/>
              <p:nvPr/>
            </p:nvSpPr>
            <p:spPr bwMode="auto">
              <a:xfrm>
                <a:off x="8365" y="7699"/>
                <a:ext cx="76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x-none" altLang="x-none" sz="1800" b="0" i="0" u="none" strike="noStrike" kern="1200" cap="none" spc="0" normalizeH="0" baseline="43000" noProof="0">
                    <a:ln>
                      <a:noFill/>
                    </a:ln>
                    <a:solidFill>
                      <a:srgbClr val="FFFFFF"/>
                    </a:solidFill>
                    <a:effectLst/>
                    <a:uLnTx/>
                    <a:uFillTx/>
                    <a:latin typeface="Open Sans" charset="0"/>
                    <a:ea typeface="Open Sans" charset="0"/>
                    <a:cs typeface="Open Sans" charset="0"/>
                    <a:sym typeface="Open Sans" charset="0"/>
                  </a:rPr>
                  <a:t>2024</a:t>
                </a:r>
              </a:p>
            </p:txBody>
          </p:sp>
          <p:sp>
            <p:nvSpPr>
              <p:cNvPr id="20507" name="AutoShape 27"/>
              <p:cNvSpPr/>
              <p:nvPr/>
            </p:nvSpPr>
            <p:spPr bwMode="auto">
              <a:xfrm>
                <a:off x="8534" y="8246"/>
                <a:ext cx="425" cy="306"/>
              </a:xfrm>
              <a:custGeom>
                <a:avLst/>
                <a:gdLst>
                  <a:gd name="T0" fmla="*/ 269875 w 21600"/>
                  <a:gd name="T1" fmla="*/ 194469 h 21600"/>
                  <a:gd name="T2" fmla="*/ 269875 w 21600"/>
                  <a:gd name="T3" fmla="*/ 194469 h 21600"/>
                  <a:gd name="T4" fmla="*/ 269875 w 21600"/>
                  <a:gd name="T5" fmla="*/ 194469 h 21600"/>
                  <a:gd name="T6" fmla="*/ 269875 w 21600"/>
                  <a:gd name="T7" fmla="*/ 1944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pPr marL="0" marR="0" lvl="0" indent="0" algn="l" defTabSz="8255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43000" noProof="0">
                  <a:ln>
                    <a:noFill/>
                  </a:ln>
                  <a:solidFill>
                    <a:srgbClr val="FFFFFF"/>
                  </a:solidFill>
                  <a:effectLst/>
                  <a:uLnTx/>
                  <a:uFillTx/>
                  <a:latin typeface="Open Sans" charset="0"/>
                  <a:ea typeface="Open Sans" charset="0"/>
                  <a:cs typeface="Open Sans" charset="0"/>
                  <a:sym typeface="Open Sans" charset="0"/>
                </a:endParaRPr>
              </a:p>
            </p:txBody>
          </p:sp>
          <p:sp>
            <p:nvSpPr>
              <p:cNvPr id="20508" name="Text Box 28"/>
              <p:cNvSpPr txBox="1"/>
              <p:nvPr/>
            </p:nvSpPr>
            <p:spPr bwMode="auto">
              <a:xfrm>
                <a:off x="333" y="7557"/>
                <a:ext cx="89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x-none" altLang="x-none" sz="1800" b="0" i="0" u="none" strike="noStrike" kern="1200" cap="none" spc="0" normalizeH="0" baseline="43000" noProof="0" dirty="0">
                    <a:ln>
                      <a:noFill/>
                    </a:ln>
                    <a:solidFill>
                      <a:srgbClr val="000000">
                        <a:lumMod val="75000"/>
                        <a:lumOff val="25000"/>
                      </a:srgbClr>
                    </a:solidFill>
                    <a:effectLst/>
                    <a:uLnTx/>
                    <a:uFillTx/>
                    <a:latin typeface="Open Sans" charset="0"/>
                    <a:ea typeface="Open Sans" charset="0"/>
                    <a:cs typeface="Open Sans" charset="0"/>
                    <a:sym typeface="Open Sans" charset="0"/>
                  </a:rPr>
                  <a:t>20世纪</a:t>
                </a:r>
              </a:p>
              <a:p>
                <a:pPr marL="0" marR="0" lvl="0" indent="0" algn="r" defTabSz="825500" rtl="0" eaLnBrk="1" fontAlgn="auto" latinLnBrk="0" hangingPunct="1">
                  <a:lnSpc>
                    <a:spcPct val="100000"/>
                  </a:lnSpc>
                  <a:spcBef>
                    <a:spcPts val="0"/>
                  </a:spcBef>
                  <a:spcAft>
                    <a:spcPts val="0"/>
                  </a:spcAft>
                  <a:buClrTx/>
                  <a:buSzTx/>
                  <a:buFontTx/>
                  <a:buNone/>
                  <a:defRPr/>
                </a:pPr>
                <a:r>
                  <a:rPr kumimoji="0" lang="x-none" altLang="x-none" sz="1800" b="0" i="0" u="none" strike="noStrike" kern="1200" cap="none" spc="0" normalizeH="0" baseline="43000" noProof="0" dirty="0">
                    <a:ln>
                      <a:noFill/>
                    </a:ln>
                    <a:solidFill>
                      <a:srgbClr val="000000">
                        <a:lumMod val="75000"/>
                        <a:lumOff val="25000"/>
                      </a:srgbClr>
                    </a:solidFill>
                    <a:effectLst/>
                    <a:uLnTx/>
                    <a:uFillTx/>
                    <a:latin typeface="Open Sans" charset="0"/>
                    <a:ea typeface="Open Sans" charset="0"/>
                    <a:cs typeface="Open Sans" charset="0"/>
                    <a:sym typeface="Open Sans" charset="0"/>
                  </a:rPr>
                  <a:t>50年代</a:t>
                </a:r>
              </a:p>
            </p:txBody>
          </p:sp>
        </p:grpSp>
        <p:sp>
          <p:nvSpPr>
            <p:cNvPr id="10" name="Text Box 12"/>
            <p:cNvSpPr txBox="1"/>
            <p:nvPr/>
          </p:nvSpPr>
          <p:spPr bwMode="auto">
            <a:xfrm>
              <a:off x="7833361" y="4816598"/>
              <a:ext cx="5651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x-none" sz="1800" b="0" i="0" u="none" strike="noStrike" kern="1200" cap="none" spc="0" normalizeH="0" baseline="43000" noProof="0" dirty="0">
                  <a:ln>
                    <a:noFill/>
                  </a:ln>
                  <a:solidFill>
                    <a:srgbClr val="000000">
                      <a:lumMod val="75000"/>
                      <a:lumOff val="25000"/>
                    </a:srgbClr>
                  </a:solidFill>
                  <a:effectLst/>
                  <a:uLnTx/>
                  <a:uFillTx/>
                  <a:latin typeface="Open Sans" charset="0"/>
                  <a:ea typeface="Open Sans" charset="0"/>
                  <a:cs typeface="Open Sans" charset="0"/>
                  <a:sym typeface="Open Sans" charset="0"/>
                </a:rPr>
                <a:t>20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世纪</a:t>
              </a:r>
            </a:p>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90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年代</a:t>
              </a:r>
            </a:p>
          </p:txBody>
        </p:sp>
        <p:sp>
          <p:nvSpPr>
            <p:cNvPr id="18" name="Text Box 12"/>
            <p:cNvSpPr txBox="1"/>
            <p:nvPr/>
          </p:nvSpPr>
          <p:spPr bwMode="auto">
            <a:xfrm>
              <a:off x="6183631" y="4844856"/>
              <a:ext cx="5651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x-none" sz="1800" b="0" i="0" u="none" strike="noStrike" kern="1200" cap="none" spc="0" normalizeH="0" baseline="43000" noProof="0" dirty="0">
                  <a:ln>
                    <a:noFill/>
                  </a:ln>
                  <a:solidFill>
                    <a:srgbClr val="000000">
                      <a:lumMod val="75000"/>
                      <a:lumOff val="25000"/>
                    </a:srgbClr>
                  </a:solidFill>
                  <a:effectLst/>
                  <a:uLnTx/>
                  <a:uFillTx/>
                  <a:latin typeface="Open Sans" charset="0"/>
                  <a:ea typeface="Open Sans" charset="0"/>
                  <a:cs typeface="Open Sans" charset="0"/>
                  <a:sym typeface="Open Sans" charset="0"/>
                </a:rPr>
                <a:t>20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世纪</a:t>
              </a:r>
            </a:p>
            <a:p>
              <a:pPr marL="0" marR="0" lvl="0" indent="0" algn="r" defTabSz="8255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80</a:t>
              </a:r>
              <a:r>
                <a:rPr kumimoji="0" lang="zh-CN" altLang="en-US" sz="1800" b="0" i="0" u="none" strike="noStrike" kern="1200" cap="none" spc="0" normalizeH="0" baseline="43000" noProof="0" dirty="0">
                  <a:ln>
                    <a:noFill/>
                  </a:ln>
                  <a:solidFill>
                    <a:srgbClr val="000000">
                      <a:lumMod val="75000"/>
                      <a:lumOff val="25000"/>
                    </a:srgbClr>
                  </a:solidFill>
                  <a:effectLst/>
                  <a:uLnTx/>
                  <a:uFillTx/>
                  <a:latin typeface="Open Sans" charset="0"/>
                  <a:ea typeface="宋体" panose="02010600030101010101" pitchFamily="2" charset="-122"/>
                  <a:cs typeface="Open Sans" charset="0"/>
                  <a:sym typeface="Open Sans" charset="0"/>
                </a:rPr>
                <a:t>年代</a:t>
              </a:r>
            </a:p>
          </p:txBody>
        </p:sp>
      </p:gr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47"/>
          <p:cNvSpPr txBox="1"/>
          <p:nvPr/>
        </p:nvSpPr>
        <p:spPr>
          <a:xfrm>
            <a:off x="7807960" y="1475524"/>
            <a:ext cx="1869440" cy="4298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dirty="0">
                <a:ln>
                  <a:noFill/>
                </a:ln>
                <a:solidFill>
                  <a:prstClr val="white">
                    <a:lumMod val="50000"/>
                  </a:prstClr>
                </a:solidFill>
                <a:effectLst/>
                <a:uLnTx/>
                <a:uFillTx/>
                <a:latin typeface="黑体" panose="02010609060101010101" pitchFamily="49" charset="-122"/>
                <a:ea typeface="黑体" panose="02010609060101010101" pitchFamily="49" charset="-122"/>
                <a:cs typeface="+mn-ea"/>
                <a:sym typeface="+mn-lt"/>
              </a:rPr>
              <a:t>Marr</a:t>
            </a:r>
            <a:r>
              <a:rPr kumimoji="0" lang="zh-CN" altLang="en-US" sz="2200" b="1" i="0" u="none" strike="noStrike" kern="0" cap="none" spc="0" normalizeH="0" baseline="0" noProof="0" dirty="0">
                <a:ln>
                  <a:noFill/>
                </a:ln>
                <a:solidFill>
                  <a:prstClr val="white">
                    <a:lumMod val="50000"/>
                  </a:prstClr>
                </a:solidFill>
                <a:effectLst/>
                <a:uLnTx/>
                <a:uFillTx/>
                <a:latin typeface="黑体" panose="02010609060101010101" pitchFamily="49" charset="-122"/>
                <a:ea typeface="黑体" panose="02010609060101010101" pitchFamily="49" charset="-122"/>
                <a:cs typeface="+mn-ea"/>
                <a:sym typeface="+mn-lt"/>
              </a:rPr>
              <a:t>视觉理论</a:t>
            </a:r>
          </a:p>
        </p:txBody>
      </p:sp>
      <p:sp>
        <p:nvSpPr>
          <p:cNvPr id="25" name="TextBox 49"/>
          <p:cNvSpPr txBox="1"/>
          <p:nvPr/>
        </p:nvSpPr>
        <p:spPr>
          <a:xfrm>
            <a:off x="7807960" y="2117090"/>
            <a:ext cx="3803015" cy="369252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1200" b="0" i="0" u="none" strike="noStrike" kern="1200" cap="none" spc="0" normalizeH="0" baseline="0" noProof="0" dirty="0">
                <a:ln>
                  <a:noFill/>
                </a:ln>
                <a:solidFill>
                  <a:prstClr val="white">
                    <a:lumMod val="65000"/>
                  </a:prstClr>
                </a:solidFill>
                <a:effectLst/>
                <a:uLnTx/>
                <a:uFillTx/>
                <a:latin typeface="黑体" panose="02010609060101010101" pitchFamily="49" charset="-122"/>
                <a:ea typeface="黑体" panose="02010609060101010101" pitchFamily="49" charset="-122"/>
                <a:cs typeface="+mn-ea"/>
                <a:sym typeface="+mn-lt"/>
              </a:rPr>
              <a:t>从计算理论这一级水平来看，所谓信息处理(process)，其实就是把一些符号表象变成另一些符号表象。这一处理过程从外部世界投射到视网膜上的图象开始，一直到形成某种知觉为止。因此表象是计算理论中最重要的概念。所谓表象(representation)，简单地说，就是与所述问题有关的某种特殊的信息表达方式，其主要特点是使一些对后级处理有用的重要信息变明确。表象作为信息的一种表达方式其实是被普遍采用的。例如，物理系统中的能量是表象;数学中的数字、直角坐标系中的点是表象;表象在人脑中的“痕迹”在一定的刺激条件下会再现出来，这种痕迹也是一种表象。用表象来描绘某一整体现象即应用表象的具体实例则称为该表象中的一个描述(desc1’i-Ption)。</a:t>
            </a:r>
          </a:p>
        </p:txBody>
      </p:sp>
      <p:sp>
        <p:nvSpPr>
          <p:cNvPr id="26"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MARR</a:t>
            </a:r>
          </a:p>
        </p:txBody>
      </p:sp>
      <p:grpSp>
        <p:nvGrpSpPr>
          <p:cNvPr id="28" name="组合 27"/>
          <p:cNvGrpSpPr/>
          <p:nvPr userDrawn="1"/>
        </p:nvGrpSpPr>
        <p:grpSpPr>
          <a:xfrm>
            <a:off x="576578" y="807085"/>
            <a:ext cx="10810876" cy="109538"/>
            <a:chOff x="628642" y="0"/>
            <a:chExt cx="27229910" cy="6858000"/>
          </a:xfrm>
        </p:grpSpPr>
        <p:sp>
          <p:nvSpPr>
            <p:cNvPr id="29" name="平行四边形 28"/>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30" name="平行四边形 29"/>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31"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32" name="直接连接符 31"/>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a:stretch>
            <a:fillRect/>
          </a:stretch>
        </p:blipFill>
        <p:spPr>
          <a:xfrm>
            <a:off x="154305" y="2919095"/>
            <a:ext cx="7501255" cy="1830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01046" y="759198"/>
            <a:ext cx="5189908" cy="3689441"/>
            <a:chOff x="2794058" y="532392"/>
            <a:chExt cx="6605212" cy="4695563"/>
          </a:xfrm>
        </p:grpSpPr>
        <p:sp>
          <p:nvSpPr>
            <p:cNvPr id="16" name="文本框 15"/>
            <p:cNvSpPr txBox="1"/>
            <p:nvPr/>
          </p:nvSpPr>
          <p:spPr>
            <a:xfrm>
              <a:off x="5324566" y="1825411"/>
              <a:ext cx="1299981" cy="26636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000" b="0" i="0" u="none" strike="noStrike" kern="1200" cap="none" spc="0" normalizeH="0" baseline="0" noProof="0" dirty="0">
                  <a:ln>
                    <a:noFill/>
                  </a:ln>
                  <a:solidFill>
                    <a:srgbClr val="0E1549"/>
                  </a:solidFill>
                  <a:effectLst/>
                  <a:uLnTx/>
                  <a:uFillTx/>
                  <a:latin typeface="Impact" panose="020B0806030902050204" pitchFamily="34" charset="0"/>
                  <a:ea typeface="黑体" panose="02010609060101010101" pitchFamily="49" charset="-122"/>
                  <a:cs typeface="+mn-cs"/>
                </a:rPr>
                <a:t>2</a:t>
              </a:r>
            </a:p>
          </p:txBody>
        </p:sp>
        <p:grpSp>
          <p:nvGrpSpPr>
            <p:cNvPr id="4" name="组合 3"/>
            <p:cNvGrpSpPr/>
            <p:nvPr/>
          </p:nvGrpSpPr>
          <p:grpSpPr>
            <a:xfrm>
              <a:off x="3945854" y="904879"/>
              <a:ext cx="4175079" cy="4175079"/>
              <a:chOff x="4489181" y="826398"/>
              <a:chExt cx="4175079" cy="4175079"/>
            </a:xfrm>
          </p:grpSpPr>
          <p:sp>
            <p:nvSpPr>
              <p:cNvPr id="10" name="弧形 9"/>
              <p:cNvSpPr/>
              <p:nvPr/>
            </p:nvSpPr>
            <p:spPr>
              <a:xfrm flipH="1" flipV="1">
                <a:off x="4489183" y="826400"/>
                <a:ext cx="4175077" cy="4175077"/>
              </a:xfrm>
              <a:prstGeom prst="arc">
                <a:avLst>
                  <a:gd name="adj1" fmla="val 15930341"/>
                  <a:gd name="adj2" fmla="val 1238156"/>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4" name="弧形 13"/>
              <p:cNvSpPr/>
              <p:nvPr/>
            </p:nvSpPr>
            <p:spPr>
              <a:xfrm flipH="1" flipV="1">
                <a:off x="4489182" y="826399"/>
                <a:ext cx="4175077" cy="4175077"/>
              </a:xfrm>
              <a:prstGeom prst="arc">
                <a:avLst>
                  <a:gd name="adj1" fmla="val 16442259"/>
                  <a:gd name="adj2" fmla="val 1900966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gency FB" panose="020B0503020202020204"/>
                  <a:ea typeface="微软雅黑" panose="020B0503020204020204" charset="-122"/>
                  <a:cs typeface="+mn-cs"/>
                </a:endParaRPr>
              </a:p>
            </p:txBody>
          </p:sp>
          <p:sp>
            <p:nvSpPr>
              <p:cNvPr id="17" name="弧形 16"/>
              <p:cNvSpPr/>
              <p:nvPr/>
            </p:nvSpPr>
            <p:spPr>
              <a:xfrm flipH="1" flipV="1">
                <a:off x="4489181" y="826398"/>
                <a:ext cx="4175077" cy="4175077"/>
              </a:xfrm>
              <a:prstGeom prst="arc">
                <a:avLst>
                  <a:gd name="adj1" fmla="val 402751"/>
                  <a:gd name="adj2" fmla="val 97335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3" name="组合 12"/>
            <p:cNvGrpSpPr/>
            <p:nvPr/>
          </p:nvGrpSpPr>
          <p:grpSpPr>
            <a:xfrm>
              <a:off x="4138784" y="1135855"/>
              <a:ext cx="3711600" cy="3711600"/>
              <a:chOff x="4138784" y="1135855"/>
              <a:chExt cx="3711600" cy="3711600"/>
            </a:xfrm>
          </p:grpSpPr>
          <p:sp>
            <p:nvSpPr>
              <p:cNvPr id="5" name="弧形 4"/>
              <p:cNvSpPr/>
              <p:nvPr/>
            </p:nvSpPr>
            <p:spPr>
              <a:xfrm>
                <a:off x="4242425" y="1247669"/>
                <a:ext cx="3520314" cy="3520314"/>
              </a:xfrm>
              <a:prstGeom prst="arc">
                <a:avLst>
                  <a:gd name="adj1" fmla="val 13460398"/>
                  <a:gd name="adj2" fmla="val 16646023"/>
                </a:avLst>
              </a:prstGeom>
              <a:ln w="206375">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7" name="弧形 6"/>
              <p:cNvSpPr/>
              <p:nvPr/>
            </p:nvSpPr>
            <p:spPr>
              <a:xfrm>
                <a:off x="4242425" y="1247669"/>
                <a:ext cx="3520314" cy="3520314"/>
              </a:xfrm>
              <a:prstGeom prst="arc">
                <a:avLst>
                  <a:gd name="adj1" fmla="val 20724777"/>
                  <a:gd name="adj2" fmla="val 13362831"/>
                </a:avLst>
              </a:prstGeom>
              <a:ln w="190500">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8" name="弧形 7"/>
              <p:cNvSpPr/>
              <p:nvPr/>
            </p:nvSpPr>
            <p:spPr>
              <a:xfrm>
                <a:off x="4242425" y="1247669"/>
                <a:ext cx="3520314" cy="3520314"/>
              </a:xfrm>
              <a:prstGeom prst="arc">
                <a:avLst>
                  <a:gd name="adj1" fmla="val 16764047"/>
                  <a:gd name="adj2" fmla="val 20602622"/>
                </a:avLst>
              </a:prstGeom>
              <a:ln w="206375">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2" name="弧形 1"/>
              <p:cNvSpPr/>
              <p:nvPr/>
            </p:nvSpPr>
            <p:spPr>
              <a:xfrm>
                <a:off x="4138784" y="1135855"/>
                <a:ext cx="3711600" cy="3711600"/>
              </a:xfrm>
              <a:prstGeom prst="arc">
                <a:avLst>
                  <a:gd name="adj1" fmla="val 14645243"/>
                  <a:gd name="adj2" fmla="val 11910135"/>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2" name="组合 11"/>
            <p:cNvGrpSpPr/>
            <p:nvPr/>
          </p:nvGrpSpPr>
          <p:grpSpPr>
            <a:xfrm>
              <a:off x="3907046" y="912582"/>
              <a:ext cx="4183074" cy="4182782"/>
              <a:chOff x="3907046" y="912582"/>
              <a:chExt cx="4183074" cy="4182782"/>
            </a:xfrm>
          </p:grpSpPr>
          <p:sp>
            <p:nvSpPr>
              <p:cNvPr id="9" name="弧形 8"/>
              <p:cNvSpPr/>
              <p:nvPr/>
            </p:nvSpPr>
            <p:spPr>
              <a:xfrm>
                <a:off x="3907046" y="920287"/>
                <a:ext cx="4175077" cy="4175077"/>
              </a:xfrm>
              <a:prstGeom prst="arc">
                <a:avLst>
                  <a:gd name="adj1" fmla="val 14951156"/>
                  <a:gd name="adj2" fmla="val 292927"/>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8" name="弧形 17"/>
              <p:cNvSpPr/>
              <p:nvPr/>
            </p:nvSpPr>
            <p:spPr>
              <a:xfrm>
                <a:off x="3915043" y="920287"/>
                <a:ext cx="4175077" cy="4175077"/>
              </a:xfrm>
              <a:prstGeom prst="arc">
                <a:avLst>
                  <a:gd name="adj1" fmla="val 21112459"/>
                  <a:gd name="adj2" fmla="val 4850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9" name="弧形 18"/>
              <p:cNvSpPr/>
              <p:nvPr/>
            </p:nvSpPr>
            <p:spPr>
              <a:xfrm>
                <a:off x="3907046" y="912582"/>
                <a:ext cx="4175077" cy="4175077"/>
              </a:xfrm>
              <a:prstGeom prst="arc">
                <a:avLst>
                  <a:gd name="adj1" fmla="val 15602075"/>
                  <a:gd name="adj2" fmla="val 1722172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sp>
          <p:nvSpPr>
            <p:cNvPr id="33" name="任意多边形: 形状 32"/>
            <p:cNvSpPr/>
            <p:nvPr/>
          </p:nvSpPr>
          <p:spPr>
            <a:xfrm>
              <a:off x="2940706" y="678655"/>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2" name="任意多边形: 形状 31"/>
            <p:cNvSpPr/>
            <p:nvPr/>
          </p:nvSpPr>
          <p:spPr>
            <a:xfrm>
              <a:off x="8117820" y="4304789"/>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E1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011295" y="212090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794058" y="532392"/>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9251315" y="5080000"/>
              <a:ext cx="147955" cy="14795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 name="椭圆 2"/>
            <p:cNvSpPr/>
            <p:nvPr/>
          </p:nvSpPr>
          <p:spPr>
            <a:xfrm>
              <a:off x="7957185" y="315722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5" name="文本框 24"/>
          <p:cNvSpPr txBox="1"/>
          <p:nvPr/>
        </p:nvSpPr>
        <p:spPr>
          <a:xfrm>
            <a:off x="3838856" y="4986242"/>
            <a:ext cx="4542790"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机器视觉技术的发展</a:t>
            </a:r>
          </a:p>
        </p:txBody>
      </p:sp>
      <p:sp>
        <p:nvSpPr>
          <p:cNvPr id="26" name="文本框 25"/>
          <p:cNvSpPr txBox="1"/>
          <p:nvPr/>
        </p:nvSpPr>
        <p:spPr>
          <a:xfrm>
            <a:off x="3744241" y="5631402"/>
            <a:ext cx="4731385" cy="583565"/>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The development of machine vision technology</a:t>
            </a: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up)">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标题 1"/>
          <p:cNvSpPr>
            <a:spLocks noGrp="1"/>
          </p:cNvSpPr>
          <p:nvPr/>
        </p:nvSpPr>
        <p:spPr>
          <a:xfrm>
            <a:off x="675005" y="169545"/>
            <a:ext cx="3531870" cy="4813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7200" b="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发展</a:t>
            </a:r>
          </a:p>
        </p:txBody>
      </p:sp>
      <p:grpSp>
        <p:nvGrpSpPr>
          <p:cNvPr id="77" name="组合 76"/>
          <p:cNvGrpSpPr/>
          <p:nvPr userDrawn="1"/>
        </p:nvGrpSpPr>
        <p:grpSpPr>
          <a:xfrm>
            <a:off x="576578" y="807085"/>
            <a:ext cx="10810876" cy="109538"/>
            <a:chOff x="628642" y="0"/>
            <a:chExt cx="27229910" cy="6858000"/>
          </a:xfrm>
        </p:grpSpPr>
        <p:sp>
          <p:nvSpPr>
            <p:cNvPr id="84" name="平行四边形 8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85" name="平行四边形 84"/>
            <p:cNvSpPr/>
            <p:nvPr/>
          </p:nvSpPr>
          <p:spPr>
            <a:xfrm flipH="1">
              <a:off x="876300" y="0"/>
              <a:ext cx="7183962" cy="6858000"/>
            </a:xfrm>
            <a:prstGeom prst="parallelogram">
              <a:avLst>
                <a:gd name="adj" fmla="val 38760"/>
              </a:avLst>
            </a:pr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sp>
          <p:nvSpPr>
            <p:cNvPr id="8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1" fmla="*/ 0 w 6240991"/>
                <a:gd name="connsiteY0-2" fmla="*/ 6858000 h 6858000"/>
                <a:gd name="connsiteX1-3" fmla="*/ 2886624 w 6240991"/>
                <a:gd name="connsiteY1-4" fmla="*/ 0 h 6858000"/>
                <a:gd name="connsiteX2-5" fmla="*/ 6240991 w 6240991"/>
                <a:gd name="connsiteY2-6" fmla="*/ 9525 h 6858000"/>
                <a:gd name="connsiteX3-7" fmla="*/ 3897292 w 6240991"/>
                <a:gd name="connsiteY3-8" fmla="*/ 6858000 h 6858000"/>
                <a:gd name="connsiteX4-9" fmla="*/ 0 w 6240991"/>
                <a:gd name="connsiteY4-1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40991" h="6858000">
                  <a:moveTo>
                    <a:pt x="0" y="6858000"/>
                  </a:moveTo>
                  <a:lnTo>
                    <a:pt x="2886624" y="0"/>
                  </a:lnTo>
                  <a:lnTo>
                    <a:pt x="6240991" y="9525"/>
                  </a:lnTo>
                  <a:lnTo>
                    <a:pt x="3897292" y="6858000"/>
                  </a:lnTo>
                  <a:lnTo>
                    <a:pt x="0" y="6858000"/>
                  </a:lnTo>
                  <a:close/>
                </a:path>
              </a:pathLst>
            </a:custGeom>
            <a:solidFill>
              <a:srgbClr val="0C1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gency FB" panose="020B0503020202020204"/>
                <a:ea typeface="微软雅黑" panose="020B0503020204020204" charset="-122"/>
                <a:cs typeface="+mn-cs"/>
              </a:endParaRPr>
            </a:p>
          </p:txBody>
        </p:sp>
      </p:grpSp>
      <p:cxnSp>
        <p:nvCxnSpPr>
          <p:cNvPr id="87" name="直接连接符 86"/>
          <p:cNvCxnSpPr/>
          <p:nvPr userDrawn="1"/>
        </p:nvCxnSpPr>
        <p:spPr>
          <a:xfrm>
            <a:off x="670559" y="807085"/>
            <a:ext cx="10850563" cy="0"/>
          </a:xfrm>
          <a:prstGeom prst="line">
            <a:avLst/>
          </a:prstGeom>
          <a:ln w="3175">
            <a:solidFill>
              <a:srgbClr val="0C103F"/>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4902200" y="1976755"/>
            <a:ext cx="2052955"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机器视觉系统</a:t>
            </a:r>
          </a:p>
        </p:txBody>
      </p:sp>
      <p:sp>
        <p:nvSpPr>
          <p:cNvPr id="3" name="椭圆 2"/>
          <p:cNvSpPr/>
          <p:nvPr/>
        </p:nvSpPr>
        <p:spPr>
          <a:xfrm>
            <a:off x="1308100" y="2092960"/>
            <a:ext cx="1889125" cy="189611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视觉传感器</a:t>
            </a:r>
          </a:p>
        </p:txBody>
      </p:sp>
      <p:sp>
        <p:nvSpPr>
          <p:cNvPr id="5" name="椭圆 4"/>
          <p:cNvSpPr/>
          <p:nvPr/>
        </p:nvSpPr>
        <p:spPr>
          <a:xfrm>
            <a:off x="5026660" y="4488180"/>
            <a:ext cx="1928495" cy="196659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高速图像采集系统</a:t>
            </a:r>
          </a:p>
        </p:txBody>
      </p:sp>
      <p:sp>
        <p:nvSpPr>
          <p:cNvPr id="6" name="椭圆 5"/>
          <p:cNvSpPr/>
          <p:nvPr/>
        </p:nvSpPr>
        <p:spPr>
          <a:xfrm>
            <a:off x="8675370" y="2092960"/>
            <a:ext cx="1918335" cy="195643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t>专用图像处理系统</a:t>
            </a:r>
          </a:p>
        </p:txBody>
      </p:sp>
      <p:sp>
        <p:nvSpPr>
          <p:cNvPr id="8" name="右箭头 7"/>
          <p:cNvSpPr/>
          <p:nvPr/>
        </p:nvSpPr>
        <p:spPr>
          <a:xfrm rot="20880000">
            <a:off x="3433445" y="2661920"/>
            <a:ext cx="869950" cy="37655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左箭头 8"/>
          <p:cNvSpPr/>
          <p:nvPr/>
        </p:nvSpPr>
        <p:spPr>
          <a:xfrm rot="1080000">
            <a:off x="7556500" y="2688590"/>
            <a:ext cx="779780" cy="30480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上箭头 9"/>
          <p:cNvSpPr/>
          <p:nvPr/>
        </p:nvSpPr>
        <p:spPr>
          <a:xfrm>
            <a:off x="5824855" y="3710940"/>
            <a:ext cx="314325" cy="618490"/>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01046" y="759198"/>
            <a:ext cx="5189908" cy="3689441"/>
            <a:chOff x="2794058" y="532392"/>
            <a:chExt cx="6605212" cy="4695563"/>
          </a:xfrm>
        </p:grpSpPr>
        <p:sp>
          <p:nvSpPr>
            <p:cNvPr id="16" name="文本框 15"/>
            <p:cNvSpPr txBox="1"/>
            <p:nvPr/>
          </p:nvSpPr>
          <p:spPr>
            <a:xfrm>
              <a:off x="5324566" y="1825411"/>
              <a:ext cx="1359146" cy="26636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000" b="0" i="0" u="none" strike="noStrike" kern="1200" cap="none" spc="0" normalizeH="0" baseline="0" noProof="0" dirty="0">
                  <a:ln>
                    <a:noFill/>
                  </a:ln>
                  <a:solidFill>
                    <a:srgbClr val="0E1549"/>
                  </a:solidFill>
                  <a:effectLst/>
                  <a:uLnTx/>
                  <a:uFillTx/>
                  <a:latin typeface="Impact" panose="020B0806030902050204" pitchFamily="34" charset="0"/>
                  <a:ea typeface="黑体" panose="02010609060101010101" pitchFamily="49" charset="-122"/>
                  <a:cs typeface="+mn-cs"/>
                </a:rPr>
                <a:t>3</a:t>
              </a:r>
            </a:p>
          </p:txBody>
        </p:sp>
        <p:grpSp>
          <p:nvGrpSpPr>
            <p:cNvPr id="4" name="组合 3"/>
            <p:cNvGrpSpPr/>
            <p:nvPr/>
          </p:nvGrpSpPr>
          <p:grpSpPr>
            <a:xfrm>
              <a:off x="3945854" y="904879"/>
              <a:ext cx="4175079" cy="4175079"/>
              <a:chOff x="4489181" y="826398"/>
              <a:chExt cx="4175079" cy="4175079"/>
            </a:xfrm>
          </p:grpSpPr>
          <p:sp>
            <p:nvSpPr>
              <p:cNvPr id="10" name="弧形 9"/>
              <p:cNvSpPr/>
              <p:nvPr/>
            </p:nvSpPr>
            <p:spPr>
              <a:xfrm flipH="1" flipV="1">
                <a:off x="4489183" y="826400"/>
                <a:ext cx="4175077" cy="4175077"/>
              </a:xfrm>
              <a:prstGeom prst="arc">
                <a:avLst>
                  <a:gd name="adj1" fmla="val 15930341"/>
                  <a:gd name="adj2" fmla="val 1238156"/>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4" name="弧形 13"/>
              <p:cNvSpPr/>
              <p:nvPr/>
            </p:nvSpPr>
            <p:spPr>
              <a:xfrm flipH="1" flipV="1">
                <a:off x="4489182" y="826399"/>
                <a:ext cx="4175077" cy="4175077"/>
              </a:xfrm>
              <a:prstGeom prst="arc">
                <a:avLst>
                  <a:gd name="adj1" fmla="val 16442259"/>
                  <a:gd name="adj2" fmla="val 1900966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Agency FB" panose="020B0503020202020204"/>
                  <a:ea typeface="微软雅黑" panose="020B0503020204020204" charset="-122"/>
                  <a:cs typeface="+mn-cs"/>
                </a:endParaRPr>
              </a:p>
            </p:txBody>
          </p:sp>
          <p:sp>
            <p:nvSpPr>
              <p:cNvPr id="17" name="弧形 16"/>
              <p:cNvSpPr/>
              <p:nvPr/>
            </p:nvSpPr>
            <p:spPr>
              <a:xfrm flipH="1" flipV="1">
                <a:off x="4489181" y="826398"/>
                <a:ext cx="4175077" cy="4175077"/>
              </a:xfrm>
              <a:prstGeom prst="arc">
                <a:avLst>
                  <a:gd name="adj1" fmla="val 402751"/>
                  <a:gd name="adj2" fmla="val 97335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3" name="组合 12"/>
            <p:cNvGrpSpPr/>
            <p:nvPr/>
          </p:nvGrpSpPr>
          <p:grpSpPr>
            <a:xfrm>
              <a:off x="4138784" y="1135855"/>
              <a:ext cx="3711600" cy="3711600"/>
              <a:chOff x="4138784" y="1135855"/>
              <a:chExt cx="3711600" cy="3711600"/>
            </a:xfrm>
          </p:grpSpPr>
          <p:sp>
            <p:nvSpPr>
              <p:cNvPr id="5" name="弧形 4"/>
              <p:cNvSpPr/>
              <p:nvPr/>
            </p:nvSpPr>
            <p:spPr>
              <a:xfrm>
                <a:off x="4242425" y="1247669"/>
                <a:ext cx="3520314" cy="3520314"/>
              </a:xfrm>
              <a:prstGeom prst="arc">
                <a:avLst>
                  <a:gd name="adj1" fmla="val 13460398"/>
                  <a:gd name="adj2" fmla="val 16646023"/>
                </a:avLst>
              </a:prstGeom>
              <a:ln w="206375">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7" name="弧形 6"/>
              <p:cNvSpPr/>
              <p:nvPr/>
            </p:nvSpPr>
            <p:spPr>
              <a:xfrm>
                <a:off x="4242425" y="1247669"/>
                <a:ext cx="3520314" cy="3520314"/>
              </a:xfrm>
              <a:prstGeom prst="arc">
                <a:avLst>
                  <a:gd name="adj1" fmla="val 20724777"/>
                  <a:gd name="adj2" fmla="val 13362831"/>
                </a:avLst>
              </a:prstGeom>
              <a:ln w="190500">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8" name="弧形 7"/>
              <p:cNvSpPr/>
              <p:nvPr/>
            </p:nvSpPr>
            <p:spPr>
              <a:xfrm>
                <a:off x="4242425" y="1247669"/>
                <a:ext cx="3520314" cy="3520314"/>
              </a:xfrm>
              <a:prstGeom prst="arc">
                <a:avLst>
                  <a:gd name="adj1" fmla="val 16764047"/>
                  <a:gd name="adj2" fmla="val 20602622"/>
                </a:avLst>
              </a:prstGeom>
              <a:ln w="206375">
                <a:solidFill>
                  <a:srgbClr val="0C103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2" name="弧形 1"/>
              <p:cNvSpPr/>
              <p:nvPr/>
            </p:nvSpPr>
            <p:spPr>
              <a:xfrm>
                <a:off x="4138784" y="1135855"/>
                <a:ext cx="3711600" cy="3711600"/>
              </a:xfrm>
              <a:prstGeom prst="arc">
                <a:avLst>
                  <a:gd name="adj1" fmla="val 14645243"/>
                  <a:gd name="adj2" fmla="val 11910135"/>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grpSp>
          <p:nvGrpSpPr>
            <p:cNvPr id="12" name="组合 11"/>
            <p:cNvGrpSpPr/>
            <p:nvPr/>
          </p:nvGrpSpPr>
          <p:grpSpPr>
            <a:xfrm>
              <a:off x="3907046" y="912582"/>
              <a:ext cx="4183074" cy="4182782"/>
              <a:chOff x="3907046" y="912582"/>
              <a:chExt cx="4183074" cy="4182782"/>
            </a:xfrm>
          </p:grpSpPr>
          <p:sp>
            <p:nvSpPr>
              <p:cNvPr id="9" name="弧形 8"/>
              <p:cNvSpPr/>
              <p:nvPr/>
            </p:nvSpPr>
            <p:spPr>
              <a:xfrm>
                <a:off x="3907046" y="920287"/>
                <a:ext cx="4175077" cy="4175077"/>
              </a:xfrm>
              <a:prstGeom prst="arc">
                <a:avLst>
                  <a:gd name="adj1" fmla="val 14951156"/>
                  <a:gd name="adj2" fmla="val 292927"/>
                </a:avLst>
              </a:prstGeom>
              <a:ln w="31750">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8" name="弧形 17"/>
              <p:cNvSpPr/>
              <p:nvPr/>
            </p:nvSpPr>
            <p:spPr>
              <a:xfrm>
                <a:off x="3915043" y="920287"/>
                <a:ext cx="4175077" cy="4175077"/>
              </a:xfrm>
              <a:prstGeom prst="arc">
                <a:avLst>
                  <a:gd name="adj1" fmla="val 21112459"/>
                  <a:gd name="adj2" fmla="val 48506"/>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sp>
            <p:nvSpPr>
              <p:cNvPr id="19" name="弧形 18"/>
              <p:cNvSpPr/>
              <p:nvPr/>
            </p:nvSpPr>
            <p:spPr>
              <a:xfrm>
                <a:off x="3907046" y="912582"/>
                <a:ext cx="4175077" cy="4175077"/>
              </a:xfrm>
              <a:prstGeom prst="arc">
                <a:avLst>
                  <a:gd name="adj1" fmla="val 15602075"/>
                  <a:gd name="adj2" fmla="val 17221727"/>
                </a:avLst>
              </a:prstGeom>
              <a:ln w="73025">
                <a:solidFill>
                  <a:srgbClr val="0E154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gency FB" panose="020B0503020202020204"/>
                  <a:ea typeface="微软雅黑" panose="020B0503020204020204" charset="-122"/>
                  <a:cs typeface="+mn-cs"/>
                </a:endParaRPr>
              </a:p>
            </p:txBody>
          </p:sp>
        </p:grpSp>
        <p:sp>
          <p:nvSpPr>
            <p:cNvPr id="33" name="任意多边形: 形状 32"/>
            <p:cNvSpPr/>
            <p:nvPr/>
          </p:nvSpPr>
          <p:spPr>
            <a:xfrm>
              <a:off x="2940706" y="678655"/>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2" name="任意多边形: 形状 31"/>
            <p:cNvSpPr/>
            <p:nvPr/>
          </p:nvSpPr>
          <p:spPr>
            <a:xfrm>
              <a:off x="8117820" y="4304789"/>
              <a:ext cx="1133475" cy="790575"/>
            </a:xfrm>
            <a:custGeom>
              <a:avLst/>
              <a:gdLst>
                <a:gd name="connsiteX0" fmla="*/ 0 w 1133475"/>
                <a:gd name="connsiteY0" fmla="*/ 0 h 790575"/>
                <a:gd name="connsiteX1" fmla="*/ 1133475 w 1133475"/>
                <a:gd name="connsiteY1" fmla="*/ 790575 h 790575"/>
              </a:gdLst>
              <a:ahLst/>
              <a:cxnLst>
                <a:cxn ang="0">
                  <a:pos x="connsiteX0" y="connsiteY0"/>
                </a:cxn>
                <a:cxn ang="0">
                  <a:pos x="connsiteX1" y="connsiteY1"/>
                </a:cxn>
              </a:cxnLst>
              <a:rect l="l" t="t" r="r" b="b"/>
              <a:pathLst>
                <a:path w="1133475" h="790575">
                  <a:moveTo>
                    <a:pt x="0" y="0"/>
                  </a:moveTo>
                  <a:lnTo>
                    <a:pt x="1133475" y="790575"/>
                  </a:lnTo>
                </a:path>
              </a:pathLst>
            </a:custGeom>
            <a:noFill/>
            <a:ln w="31750">
              <a:solidFill>
                <a:srgbClr val="0E1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0" name="椭圆 49"/>
            <p:cNvSpPr/>
            <p:nvPr/>
          </p:nvSpPr>
          <p:spPr>
            <a:xfrm>
              <a:off x="4011295" y="212090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1" name="椭圆 50"/>
            <p:cNvSpPr/>
            <p:nvPr/>
          </p:nvSpPr>
          <p:spPr>
            <a:xfrm>
              <a:off x="2794058" y="532392"/>
              <a:ext cx="146703" cy="146703"/>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57" name="椭圆 56"/>
            <p:cNvSpPr/>
            <p:nvPr/>
          </p:nvSpPr>
          <p:spPr>
            <a:xfrm>
              <a:off x="9251315" y="5080000"/>
              <a:ext cx="147955" cy="147955"/>
            </a:xfrm>
            <a:prstGeom prst="ellipse">
              <a:avLst/>
            </a:prstGeom>
            <a:solidFill>
              <a:srgbClr val="0C103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sp>
          <p:nvSpPr>
            <p:cNvPr id="3" name="椭圆 2"/>
            <p:cNvSpPr/>
            <p:nvPr/>
          </p:nvSpPr>
          <p:spPr>
            <a:xfrm>
              <a:off x="7957185" y="3157220"/>
              <a:ext cx="163830" cy="163830"/>
            </a:xfrm>
            <a:prstGeom prst="ellipse">
              <a:avLst/>
            </a:prstGeom>
            <a:solidFill>
              <a:srgbClr val="0E15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gency FB" panose="020B0503020202020204"/>
                <a:ea typeface="微软雅黑" panose="020B0503020204020204" charset="-122"/>
                <a:cs typeface="+mn-cs"/>
              </a:endParaRPr>
            </a:p>
          </p:txBody>
        </p:sp>
      </p:grpSp>
      <p:sp>
        <p:nvSpPr>
          <p:cNvPr id="25" name="文本框 24"/>
          <p:cNvSpPr txBox="1"/>
          <p:nvPr/>
        </p:nvSpPr>
        <p:spPr>
          <a:xfrm>
            <a:off x="3824886" y="4882102"/>
            <a:ext cx="4542790"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机器视觉技术的应用</a:t>
            </a:r>
          </a:p>
        </p:txBody>
      </p:sp>
      <p:sp>
        <p:nvSpPr>
          <p:cNvPr id="26" name="文本框 25"/>
          <p:cNvSpPr txBox="1"/>
          <p:nvPr/>
        </p:nvSpPr>
        <p:spPr>
          <a:xfrm>
            <a:off x="3744241" y="5631402"/>
            <a:ext cx="4731385" cy="583565"/>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黑体" panose="02010609060101010101" pitchFamily="49" charset="-122"/>
                <a:ea typeface="黑体" panose="02010609060101010101" pitchFamily="49" charset="-122"/>
                <a:cs typeface="+mn-ea"/>
                <a:sym typeface="+mn-lt"/>
              </a:rPr>
              <a:t>The application of machine vision technology</a:t>
            </a:r>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000"/>
                            </p:stCondLst>
                            <p:childTnLst>
                              <p:par>
                                <p:cTn id="15" presetID="12" presetClass="entr" presetSubtype="4" fill="hold" grpId="1"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up)">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0"/>
  <p:tag name="KSO_WM_TEMPLATE_JOB_ID" val="6"/>
  <p:tag name="KSO_WM_TEMPLATE_SCENE_ID" val="1"/>
  <p:tag name="KSO_WM_TEMPLATE_OUTLINE_ID" val="6"/>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6.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0"/>
  <p:tag name="KSO_WM_TEMPLATE_JOB_ID" val="6"/>
  <p:tag name="KSO_WM_TEMPLATE_SCENE_ID" val="1"/>
  <p:tag name="KSO_WM_TEMPLATE_OUTLINE_ID" val="6"/>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fontScheme name="wef253rl">
      <a:majorFont>
        <a:latin typeface="Agency FB"/>
        <a:ea typeface="Microsoft YaHei"/>
        <a:cs typeface=""/>
      </a:majorFont>
      <a:minorFont>
        <a:latin typeface="Agency FB"/>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6E4E4"/>
    </a:lt2>
    <a:accent1>
      <a:srgbClr val="0C103F"/>
    </a:accent1>
    <a:accent2>
      <a:srgbClr val="393F77"/>
    </a:accent2>
    <a:accent3>
      <a:srgbClr val="54A5C3"/>
    </a:accent3>
    <a:accent4>
      <a:srgbClr val="0C103F"/>
    </a:accent4>
    <a:accent5>
      <a:srgbClr val="4472C4"/>
    </a:accent5>
    <a:accent6>
      <a:srgbClr val="6DAC4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31</TotalTime>
  <Words>1388</Words>
  <Application>Microsoft Office PowerPoint</Application>
  <PresentationFormat>宽屏</PresentationFormat>
  <Paragraphs>82</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Helvetica Light</vt:lpstr>
      <vt:lpstr>Open Sans</vt:lpstr>
      <vt:lpstr>等线</vt:lpstr>
      <vt:lpstr>黑体</vt:lpstr>
      <vt:lpstr>宋体</vt:lpstr>
      <vt:lpstr>Microsoft YaHei</vt:lpstr>
      <vt:lpstr>造字工房尚黑（非商用）粗体</vt:lpstr>
      <vt:lpstr>Agency FB</vt:lpstr>
      <vt:lpstr>Arial</vt:lpstr>
      <vt:lpstr>Calibri</vt:lpstr>
      <vt:lpstr>Impact</vt:lpstr>
      <vt:lpstr>Office 主题</vt:lpstr>
      <vt:lpstr>PowerPoint 演示文稿</vt:lpstr>
      <vt:lpstr>PowerPoint 演示文稿</vt:lpstr>
      <vt:lpstr>PowerPoint 演示文稿</vt:lpstr>
      <vt:lpstr>PowerPoint 演示文稿</vt:lpstr>
      <vt:lpstr>编年史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糖糖糖糖糖</dc:creator>
  <cp:lastModifiedBy>周 晨阳</cp:lastModifiedBy>
  <cp:revision>18</cp:revision>
  <dcterms:created xsi:type="dcterms:W3CDTF">2019-09-30T08:57:00Z</dcterms:created>
  <dcterms:modified xsi:type="dcterms:W3CDTF">2019-11-11T13:58:10Z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