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3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4.xml" ContentType="application/vnd.openxmlformats-officedocument.theme+xml"/>
  <Override PartName="/ppt/slideLayouts/slideLayout19.xml" ContentType="application/vnd.openxmlformats-officedocument.presentationml.slideLayout+xml"/>
  <Override PartName="/ppt/theme/theme5.xml" ContentType="application/vnd.openxmlformats-officedocument.theme+xml"/>
  <Override PartName="/ppt/slideLayouts/slideLayout20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6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7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8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9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0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1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3" r:id="rId1"/>
    <p:sldMasterId id="2147483668" r:id="rId2"/>
    <p:sldMasterId id="2147483674" r:id="rId3"/>
    <p:sldMasterId id="2147483648" r:id="rId4"/>
    <p:sldMasterId id="2147483684" r:id="rId5"/>
    <p:sldMasterId id="2147483697" r:id="rId6"/>
  </p:sldMasterIdLst>
  <p:notesMasterIdLst>
    <p:notesMasterId r:id="rId26"/>
  </p:notesMasterIdLst>
  <p:handoutMasterIdLst>
    <p:handoutMasterId r:id="rId27"/>
  </p:handoutMasterIdLst>
  <p:sldIdLst>
    <p:sldId id="355" r:id="rId7"/>
    <p:sldId id="379" r:id="rId8"/>
    <p:sldId id="365" r:id="rId9"/>
    <p:sldId id="363" r:id="rId10"/>
    <p:sldId id="367" r:id="rId11"/>
    <p:sldId id="368" r:id="rId12"/>
    <p:sldId id="369" r:id="rId13"/>
    <p:sldId id="370" r:id="rId14"/>
    <p:sldId id="371" r:id="rId15"/>
    <p:sldId id="372" r:id="rId16"/>
    <p:sldId id="366" r:id="rId17"/>
    <p:sldId id="364" r:id="rId18"/>
    <p:sldId id="373" r:id="rId19"/>
    <p:sldId id="374" r:id="rId20"/>
    <p:sldId id="380" r:id="rId21"/>
    <p:sldId id="375" r:id="rId22"/>
    <p:sldId id="376" r:id="rId23"/>
    <p:sldId id="377" r:id="rId24"/>
    <p:sldId id="378" r:id="rId25"/>
  </p:sldIdLst>
  <p:sldSz cx="9144000" cy="6858000" type="screen4x3"/>
  <p:notesSz cx="9925050" cy="66659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00">
          <p15:clr>
            <a:srgbClr val="A4A3A4"/>
          </p15:clr>
        </p15:guide>
        <p15:guide id="2" pos="312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9999"/>
    <a:srgbClr val="98C6EA"/>
    <a:srgbClr val="0052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269D01E-BC32-4049-B463-5C60D7B0CCD2}" styleName="Designformatvorlage 2 - Akz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D083AE6-46FA-4A59-8FB0-9F97EB10719F}" styleName="Helle Formatvorlage 3 - Akz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Helle Formatvorlage 2 - Akz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74C1A8A3-306A-4EB7-A6B1-4F7E0EB9C5D6}" styleName="Mittlere Formatvorlage 3 - Akz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68131" autoAdjust="0"/>
  </p:normalViewPr>
  <p:slideViewPr>
    <p:cSldViewPr snapToGrid="0">
      <p:cViewPr varScale="1">
        <p:scale>
          <a:sx n="84" d="100"/>
          <a:sy n="84" d="100"/>
        </p:scale>
        <p:origin x="86" y="10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-1181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35" d="100"/>
          <a:sy n="135" d="100"/>
        </p:scale>
        <p:origin x="1877" y="77"/>
      </p:cViewPr>
      <p:guideLst>
        <p:guide orient="horz" pos="2100"/>
        <p:guide pos="312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presProps" Target="pres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Qualitas</a:t>
            </a:r>
            <a:r>
              <a:rPr lang="de-D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Corpus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Projects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Tabelle1!$A$2:$A$3</c:f>
              <c:strCache>
                <c:ptCount val="2"/>
                <c:pt idx="0">
                  <c:v>Generiert</c:v>
                </c:pt>
                <c:pt idx="1">
                  <c:v>Manuell Erstellt</c:v>
                </c:pt>
              </c:strCache>
            </c:strRef>
          </c:cat>
          <c:val>
            <c:numRef>
              <c:f>Tabelle1!$B$2:$B$3</c:f>
              <c:numCache>
                <c:formatCode>General</c:formatCode>
                <c:ptCount val="2"/>
                <c:pt idx="0">
                  <c:v>0.36607142857142855</c:v>
                </c:pt>
                <c:pt idx="1">
                  <c:v>0.6339285714285714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4BC-4A57-828B-9CA4772107E1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Lines of Code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Tabelle1!$A$2:$A$3</c:f>
              <c:strCache>
                <c:ptCount val="2"/>
                <c:pt idx="0">
                  <c:v>Generiert</c:v>
                </c:pt>
                <c:pt idx="1">
                  <c:v>Manuell Erstellt</c:v>
                </c:pt>
              </c:strCache>
            </c:strRef>
          </c:cat>
          <c:val>
            <c:numRef>
              <c:f>Tabelle1!$C$2:$C$3</c:f>
              <c:numCache>
                <c:formatCode>General</c:formatCode>
                <c:ptCount val="2"/>
                <c:pt idx="0">
                  <c:v>0.13949999999999999</c:v>
                </c:pt>
                <c:pt idx="1">
                  <c:v>0.86050000000000004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4BC-4A57-828B-9CA4772107E1}"/>
            </c:ext>
          </c:extLst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Files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Tabelle1!$A$2:$A$3</c:f>
              <c:strCache>
                <c:ptCount val="2"/>
                <c:pt idx="0">
                  <c:v>Generiert</c:v>
                </c:pt>
                <c:pt idx="1">
                  <c:v>Manuell Erstellt</c:v>
                </c:pt>
              </c:strCache>
            </c:strRef>
          </c:cat>
          <c:val>
            <c:numRef>
              <c:f>Tabelle1!$D$2:$D$3</c:f>
              <c:numCache>
                <c:formatCode>0.00</c:formatCode>
                <c:ptCount val="2"/>
                <c:pt idx="0">
                  <c:v>8.0700000000000008E-2</c:v>
                </c:pt>
                <c:pt idx="1">
                  <c:v>0.91930000000000001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4BC-4A57-828B-9CA4772107E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11573967"/>
        <c:axId val="1363961791"/>
      </c:barChart>
      <c:catAx>
        <c:axId val="141157396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363961791"/>
        <c:crosses val="autoZero"/>
        <c:auto val="1"/>
        <c:lblAlgn val="ctr"/>
        <c:lblOffset val="100"/>
        <c:noMultiLvlLbl val="0"/>
      </c:catAx>
      <c:valAx>
        <c:axId val="136396179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41157396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Random Projects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Projects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Tabelle1!$A$2:$A$3</c:f>
              <c:strCache>
                <c:ptCount val="2"/>
                <c:pt idx="0">
                  <c:v>Generiert</c:v>
                </c:pt>
                <c:pt idx="1">
                  <c:v>Manuell Erstellt</c:v>
                </c:pt>
              </c:strCache>
            </c:strRef>
          </c:cat>
          <c:val>
            <c:numRef>
              <c:f>Tabelle1!$B$2:$B$3</c:f>
              <c:numCache>
                <c:formatCode>General</c:formatCode>
                <c:ptCount val="2"/>
                <c:pt idx="0">
                  <c:v>0.19</c:v>
                </c:pt>
                <c:pt idx="1">
                  <c:v>0.81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4BC-4A57-828B-9CA4772107E1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Lines of Code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Tabelle1!$A$2:$A$3</c:f>
              <c:strCache>
                <c:ptCount val="2"/>
                <c:pt idx="0">
                  <c:v>Generiert</c:v>
                </c:pt>
                <c:pt idx="1">
                  <c:v>Manuell Erstellt</c:v>
                </c:pt>
              </c:strCache>
            </c:strRef>
          </c:cat>
          <c:val>
            <c:numRef>
              <c:f>Tabelle1!$C$2:$C$3</c:f>
              <c:numCache>
                <c:formatCode>General</c:formatCode>
                <c:ptCount val="2"/>
                <c:pt idx="0">
                  <c:v>0.17660000000000001</c:v>
                </c:pt>
                <c:pt idx="1">
                  <c:v>0.82340000000000002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4BC-4A57-828B-9CA4772107E1}"/>
            </c:ext>
          </c:extLst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Files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Tabelle1!$A$2:$A$3</c:f>
              <c:strCache>
                <c:ptCount val="2"/>
                <c:pt idx="0">
                  <c:v>Generiert</c:v>
                </c:pt>
                <c:pt idx="1">
                  <c:v>Manuell Erstellt</c:v>
                </c:pt>
              </c:strCache>
            </c:strRef>
          </c:cat>
          <c:val>
            <c:numRef>
              <c:f>Tabelle1!$D$2:$D$3</c:f>
              <c:numCache>
                <c:formatCode>0.00</c:formatCode>
                <c:ptCount val="2"/>
                <c:pt idx="0">
                  <c:v>0.09</c:v>
                </c:pt>
                <c:pt idx="1">
                  <c:v>0.91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4BC-4A57-828B-9CA4772107E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11573967"/>
        <c:axId val="1363961791"/>
      </c:barChart>
      <c:catAx>
        <c:axId val="141157396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363961791"/>
        <c:crosses val="autoZero"/>
        <c:auto val="1"/>
        <c:lblAlgn val="ctr"/>
        <c:lblOffset val="100"/>
        <c:noMultiLvlLbl val="0"/>
      </c:catAx>
      <c:valAx>
        <c:axId val="136396179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41157396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A06E503-4D7D-4C02-892D-AEF303AB27DB}" type="doc">
      <dgm:prSet loTypeId="urn:microsoft.com/office/officeart/2005/8/layout/cycle3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DDAB13F4-DF7F-411B-AA1C-AAA25D0EB899}">
      <dgm:prSet phldrT="[Text]"/>
      <dgm:spPr>
        <a:solidFill>
          <a:schemeClr val="accent5"/>
        </a:solidFill>
      </dgm:spPr>
      <dgm:t>
        <a:bodyPr/>
        <a:lstStyle/>
        <a:p>
          <a:r>
            <a:rPr lang="en-US" dirty="0"/>
            <a:t>Use </a:t>
          </a:r>
          <a:r>
            <a:rPr lang="en-US" dirty="0" err="1"/>
            <a:t>Teamscale</a:t>
          </a:r>
          <a:r>
            <a:rPr lang="en-US" dirty="0"/>
            <a:t> as </a:t>
          </a:r>
          <a:r>
            <a:rPr lang="en-US" dirty="0" err="1"/>
            <a:t>Lexer</a:t>
          </a:r>
          <a:r>
            <a:rPr lang="en-US" dirty="0"/>
            <a:t> to extract Tokens</a:t>
          </a:r>
          <a:endParaRPr lang="de-DE" dirty="0"/>
        </a:p>
      </dgm:t>
    </dgm:pt>
    <dgm:pt modelId="{E7F16105-7174-4EF7-9FDF-00B455019286}" type="parTrans" cxnId="{64FF461D-D0EA-4CB1-9B27-DB1BF01FE9B7}">
      <dgm:prSet/>
      <dgm:spPr/>
      <dgm:t>
        <a:bodyPr/>
        <a:lstStyle/>
        <a:p>
          <a:endParaRPr lang="de-DE"/>
        </a:p>
      </dgm:t>
    </dgm:pt>
    <dgm:pt modelId="{993C3AF2-DD32-4FC2-97AB-314ACD3D9448}" type="sibTrans" cxnId="{64FF461D-D0EA-4CB1-9B27-DB1BF01FE9B7}">
      <dgm:prSet/>
      <dgm:spPr/>
      <dgm:t>
        <a:bodyPr/>
        <a:lstStyle/>
        <a:p>
          <a:endParaRPr lang="de-DE"/>
        </a:p>
      </dgm:t>
    </dgm:pt>
    <dgm:pt modelId="{8DF596B6-7A9C-4EBD-8CC9-EB1A177249EA}">
      <dgm:prSet phldrT="[Text]"/>
      <dgm:spPr/>
      <dgm:t>
        <a:bodyPr/>
        <a:lstStyle/>
        <a:p>
          <a:r>
            <a:rPr lang="en-US" dirty="0"/>
            <a:t>Connect to the </a:t>
          </a:r>
          <a:r>
            <a:rPr lang="en-US" dirty="0" err="1"/>
            <a:t>Teamscale</a:t>
          </a:r>
          <a:r>
            <a:rPr lang="en-US" dirty="0"/>
            <a:t> server and retrieve comments</a:t>
          </a:r>
          <a:endParaRPr lang="de-DE" dirty="0"/>
        </a:p>
      </dgm:t>
    </dgm:pt>
    <dgm:pt modelId="{3CA2ADBC-5644-4D4B-840E-2199836174BE}" type="parTrans" cxnId="{F0494430-5500-4E10-866C-EECBC227E20C}">
      <dgm:prSet/>
      <dgm:spPr/>
      <dgm:t>
        <a:bodyPr/>
        <a:lstStyle/>
        <a:p>
          <a:endParaRPr lang="de-DE"/>
        </a:p>
      </dgm:t>
    </dgm:pt>
    <dgm:pt modelId="{5347C456-8016-4D93-855E-017BD4AD3C55}" type="sibTrans" cxnId="{F0494430-5500-4E10-866C-EECBC227E20C}">
      <dgm:prSet/>
      <dgm:spPr/>
      <dgm:t>
        <a:bodyPr/>
        <a:lstStyle/>
        <a:p>
          <a:endParaRPr lang="de-DE"/>
        </a:p>
      </dgm:t>
    </dgm:pt>
    <dgm:pt modelId="{BC9D9746-4B7A-4EB2-A419-F10C6566A9FD}">
      <dgm:prSet phldrT="[Text]"/>
      <dgm:spPr/>
      <dgm:t>
        <a:bodyPr/>
        <a:lstStyle/>
        <a:p>
          <a:r>
            <a:rPr lang="de-DE" dirty="0"/>
            <a:t>Filter </a:t>
          </a:r>
          <a:r>
            <a:rPr lang="de-DE" dirty="0" err="1"/>
            <a:t>generated</a:t>
          </a:r>
          <a:r>
            <a:rPr lang="de-DE" dirty="0"/>
            <a:t> </a:t>
          </a:r>
          <a:r>
            <a:rPr lang="de-DE" dirty="0" err="1"/>
            <a:t>files</a:t>
          </a:r>
          <a:endParaRPr lang="de-DE" dirty="0"/>
        </a:p>
      </dgm:t>
    </dgm:pt>
    <dgm:pt modelId="{3ADE0E0F-4F3C-4F3A-ADEB-2FB0C8DB94F7}" type="parTrans" cxnId="{77145F58-15C6-4808-895F-D09C018DC58F}">
      <dgm:prSet/>
      <dgm:spPr/>
      <dgm:t>
        <a:bodyPr/>
        <a:lstStyle/>
        <a:p>
          <a:endParaRPr lang="de-DE"/>
        </a:p>
      </dgm:t>
    </dgm:pt>
    <dgm:pt modelId="{BE027966-1637-4D36-9C8E-8B746459F09C}" type="sibTrans" cxnId="{77145F58-15C6-4808-895F-D09C018DC58F}">
      <dgm:prSet/>
      <dgm:spPr/>
      <dgm:t>
        <a:bodyPr/>
        <a:lstStyle/>
        <a:p>
          <a:endParaRPr lang="de-DE"/>
        </a:p>
      </dgm:t>
    </dgm:pt>
    <dgm:pt modelId="{354125F5-2422-49B0-9B5B-EBA2B962F9CB}">
      <dgm:prSet phldrT="[Text]"/>
      <dgm:spPr/>
      <dgm:t>
        <a:bodyPr/>
        <a:lstStyle/>
        <a:p>
          <a:r>
            <a:rPr lang="en-US" dirty="0"/>
            <a:t>Prepare comments for suffix-tree clone-detection</a:t>
          </a:r>
          <a:endParaRPr lang="de-DE" dirty="0"/>
        </a:p>
      </dgm:t>
    </dgm:pt>
    <dgm:pt modelId="{5F79A3BC-D46B-417A-8904-D118EE19687B}" type="parTrans" cxnId="{C372F231-89B6-4B47-8FEF-2CB5339C509C}">
      <dgm:prSet/>
      <dgm:spPr/>
      <dgm:t>
        <a:bodyPr/>
        <a:lstStyle/>
        <a:p>
          <a:endParaRPr lang="de-DE"/>
        </a:p>
      </dgm:t>
    </dgm:pt>
    <dgm:pt modelId="{6D5A3420-CD85-4F73-8C16-066A9DD7764D}" type="sibTrans" cxnId="{C372F231-89B6-4B47-8FEF-2CB5339C509C}">
      <dgm:prSet/>
      <dgm:spPr/>
      <dgm:t>
        <a:bodyPr/>
        <a:lstStyle/>
        <a:p>
          <a:endParaRPr lang="de-DE"/>
        </a:p>
      </dgm:t>
    </dgm:pt>
    <dgm:pt modelId="{2C1A38F7-4E77-4449-9B84-9133BE6520D0}">
      <dgm:prSet phldrT="[Text]"/>
      <dgm:spPr/>
      <dgm:t>
        <a:bodyPr/>
        <a:lstStyle/>
        <a:p>
          <a:r>
            <a:rPr lang="de-DE" dirty="0" err="1"/>
            <a:t>Build</a:t>
          </a:r>
          <a:r>
            <a:rPr lang="de-DE" dirty="0"/>
            <a:t> </a:t>
          </a:r>
          <a:r>
            <a:rPr lang="de-DE" dirty="0" err="1"/>
            <a:t>suffix-tree</a:t>
          </a:r>
          <a:endParaRPr lang="de-DE" dirty="0"/>
        </a:p>
      </dgm:t>
    </dgm:pt>
    <dgm:pt modelId="{77E36D1E-F0EC-4F43-BD32-D0F68E950A0E}" type="parTrans" cxnId="{F54B9F7F-881A-49C9-8585-8AD281E41282}">
      <dgm:prSet/>
      <dgm:spPr/>
      <dgm:t>
        <a:bodyPr/>
        <a:lstStyle/>
        <a:p>
          <a:endParaRPr lang="de-DE"/>
        </a:p>
      </dgm:t>
    </dgm:pt>
    <dgm:pt modelId="{27556992-129E-4D1A-8E3D-B5E8078142FC}" type="sibTrans" cxnId="{F54B9F7F-881A-49C9-8585-8AD281E41282}">
      <dgm:prSet/>
      <dgm:spPr/>
      <dgm:t>
        <a:bodyPr/>
        <a:lstStyle/>
        <a:p>
          <a:endParaRPr lang="de-DE"/>
        </a:p>
      </dgm:t>
    </dgm:pt>
    <dgm:pt modelId="{7EFD91FA-5DE5-4CDA-B264-57E517EC5413}">
      <dgm:prSet phldrT="[Text]"/>
      <dgm:spPr/>
      <dgm:t>
        <a:bodyPr/>
        <a:lstStyle/>
        <a:p>
          <a:r>
            <a:rPr lang="de-DE" dirty="0"/>
            <a:t>Find </a:t>
          </a:r>
          <a:r>
            <a:rPr lang="de-DE" dirty="0" err="1"/>
            <a:t>clones</a:t>
          </a:r>
          <a:endParaRPr lang="de-DE" dirty="0"/>
        </a:p>
      </dgm:t>
    </dgm:pt>
    <dgm:pt modelId="{675A50F1-11DC-4D55-9215-B40DA9279276}" type="parTrans" cxnId="{8A7943BC-9E18-41AD-B016-22C8AA35A130}">
      <dgm:prSet/>
      <dgm:spPr/>
      <dgm:t>
        <a:bodyPr/>
        <a:lstStyle/>
        <a:p>
          <a:endParaRPr lang="de-DE"/>
        </a:p>
      </dgm:t>
    </dgm:pt>
    <dgm:pt modelId="{AF55CC92-B8A9-40AD-9C07-4344D256D25F}" type="sibTrans" cxnId="{8A7943BC-9E18-41AD-B016-22C8AA35A130}">
      <dgm:prSet/>
      <dgm:spPr/>
      <dgm:t>
        <a:bodyPr/>
        <a:lstStyle/>
        <a:p>
          <a:endParaRPr lang="de-DE"/>
        </a:p>
      </dgm:t>
    </dgm:pt>
    <dgm:pt modelId="{581443F4-359B-4EFE-8139-888FBFA8F111}">
      <dgm:prSet phldrT="[Text]"/>
      <dgm:spPr/>
      <dgm:t>
        <a:bodyPr/>
        <a:lstStyle/>
        <a:p>
          <a:r>
            <a:rPr lang="en-US" dirty="0"/>
            <a:t>Reduce amount of not valuable data</a:t>
          </a:r>
          <a:endParaRPr lang="de-DE" dirty="0"/>
        </a:p>
      </dgm:t>
    </dgm:pt>
    <dgm:pt modelId="{57E42A95-50FE-4671-ACB4-A979EEEAF4C7}" type="parTrans" cxnId="{B437C4A7-DD18-4285-81A3-AF7993B4C653}">
      <dgm:prSet/>
      <dgm:spPr/>
      <dgm:t>
        <a:bodyPr/>
        <a:lstStyle/>
        <a:p>
          <a:endParaRPr lang="de-DE"/>
        </a:p>
      </dgm:t>
    </dgm:pt>
    <dgm:pt modelId="{0BBC1E93-55D8-40D1-97BF-649F6E212C27}" type="sibTrans" cxnId="{B437C4A7-DD18-4285-81A3-AF7993B4C653}">
      <dgm:prSet/>
      <dgm:spPr/>
      <dgm:t>
        <a:bodyPr/>
        <a:lstStyle/>
        <a:p>
          <a:endParaRPr lang="de-DE"/>
        </a:p>
      </dgm:t>
    </dgm:pt>
    <dgm:pt modelId="{1A2C5208-C002-4C0C-930F-E91CDFC29880}">
      <dgm:prSet phldrT="[Text]"/>
      <dgm:spPr/>
      <dgm:t>
        <a:bodyPr/>
        <a:lstStyle/>
        <a:p>
          <a:r>
            <a:rPr lang="en-US" dirty="0"/>
            <a:t>Generate links to the files</a:t>
          </a:r>
          <a:endParaRPr lang="de-DE" dirty="0"/>
        </a:p>
      </dgm:t>
    </dgm:pt>
    <dgm:pt modelId="{C358D6BB-A384-4ED2-80A2-C533F6DF20CE}" type="parTrans" cxnId="{ED954D48-5B1F-4942-9335-9D598CAAF138}">
      <dgm:prSet/>
      <dgm:spPr/>
      <dgm:t>
        <a:bodyPr/>
        <a:lstStyle/>
        <a:p>
          <a:endParaRPr lang="de-DE"/>
        </a:p>
      </dgm:t>
    </dgm:pt>
    <dgm:pt modelId="{F2B2D2C4-2BCB-4BAC-80E4-AFB758F82E8B}" type="sibTrans" cxnId="{ED954D48-5B1F-4942-9335-9D598CAAF138}">
      <dgm:prSet/>
      <dgm:spPr/>
      <dgm:t>
        <a:bodyPr/>
        <a:lstStyle/>
        <a:p>
          <a:endParaRPr lang="de-DE"/>
        </a:p>
      </dgm:t>
    </dgm:pt>
    <dgm:pt modelId="{A95EEE92-A4E2-4007-B502-3DDCDD6F84DA}">
      <dgm:prSet phldrT="[Text]"/>
      <dgm:spPr/>
      <dgm:t>
        <a:bodyPr/>
        <a:lstStyle/>
        <a:p>
          <a:r>
            <a:rPr lang="en-US"/>
            <a:t>Creation of the Generator-Pattern Repository</a:t>
          </a:r>
          <a:endParaRPr lang="de-DE" dirty="0"/>
        </a:p>
      </dgm:t>
    </dgm:pt>
    <dgm:pt modelId="{C38438A9-C0EF-407F-AEFB-FC88BD2AFCF4}" type="parTrans" cxnId="{CB8BD63E-6DA9-4E90-9322-9C11639922F1}">
      <dgm:prSet/>
      <dgm:spPr/>
      <dgm:t>
        <a:bodyPr/>
        <a:lstStyle/>
        <a:p>
          <a:endParaRPr lang="de-DE"/>
        </a:p>
      </dgm:t>
    </dgm:pt>
    <dgm:pt modelId="{6385F799-704E-41D7-95E5-FF9C73F214D0}" type="sibTrans" cxnId="{CB8BD63E-6DA9-4E90-9322-9C11639922F1}">
      <dgm:prSet/>
      <dgm:spPr/>
      <dgm:t>
        <a:bodyPr/>
        <a:lstStyle/>
        <a:p>
          <a:endParaRPr lang="de-DE"/>
        </a:p>
      </dgm:t>
    </dgm:pt>
    <dgm:pt modelId="{53CA8651-83D5-40A0-B209-A97B5FAEC67A}" type="pres">
      <dgm:prSet presAssocID="{FA06E503-4D7D-4C02-892D-AEF303AB27DB}" presName="Name0" presStyleCnt="0">
        <dgm:presLayoutVars>
          <dgm:dir/>
          <dgm:resizeHandles val="exact"/>
        </dgm:presLayoutVars>
      </dgm:prSet>
      <dgm:spPr/>
    </dgm:pt>
    <dgm:pt modelId="{D9ED4BA3-C077-4CCC-A35B-70466C4CDA62}" type="pres">
      <dgm:prSet presAssocID="{FA06E503-4D7D-4C02-892D-AEF303AB27DB}" presName="cycle" presStyleCnt="0"/>
      <dgm:spPr/>
    </dgm:pt>
    <dgm:pt modelId="{A7117757-0161-46ED-A22E-C3C2E7D8611C}" type="pres">
      <dgm:prSet presAssocID="{DDAB13F4-DF7F-411B-AA1C-AAA25D0EB899}" presName="nodeFirstNode" presStyleLbl="node1" presStyleIdx="0" presStyleCnt="9">
        <dgm:presLayoutVars>
          <dgm:bulletEnabled val="1"/>
        </dgm:presLayoutVars>
      </dgm:prSet>
      <dgm:spPr/>
    </dgm:pt>
    <dgm:pt modelId="{6C1B3FCA-3BD0-41A2-B885-71095A8B22A0}" type="pres">
      <dgm:prSet presAssocID="{993C3AF2-DD32-4FC2-97AB-314ACD3D9448}" presName="sibTransFirstNode" presStyleLbl="bgShp" presStyleIdx="0" presStyleCnt="1"/>
      <dgm:spPr/>
    </dgm:pt>
    <dgm:pt modelId="{6D2E9ECD-84F3-452E-A33A-95E5A672D920}" type="pres">
      <dgm:prSet presAssocID="{8DF596B6-7A9C-4EBD-8CC9-EB1A177249EA}" presName="nodeFollowingNodes" presStyleLbl="node1" presStyleIdx="1" presStyleCnt="9">
        <dgm:presLayoutVars>
          <dgm:bulletEnabled val="1"/>
        </dgm:presLayoutVars>
      </dgm:prSet>
      <dgm:spPr/>
    </dgm:pt>
    <dgm:pt modelId="{98F658E4-B90B-46DB-A73B-C9A31633B065}" type="pres">
      <dgm:prSet presAssocID="{BC9D9746-4B7A-4EB2-A419-F10C6566A9FD}" presName="nodeFollowingNodes" presStyleLbl="node1" presStyleIdx="2" presStyleCnt="9">
        <dgm:presLayoutVars>
          <dgm:bulletEnabled val="1"/>
        </dgm:presLayoutVars>
      </dgm:prSet>
      <dgm:spPr/>
    </dgm:pt>
    <dgm:pt modelId="{CF340B7A-BC47-4F75-AA8F-4652743A52C2}" type="pres">
      <dgm:prSet presAssocID="{354125F5-2422-49B0-9B5B-EBA2B962F9CB}" presName="nodeFollowingNodes" presStyleLbl="node1" presStyleIdx="3" presStyleCnt="9">
        <dgm:presLayoutVars>
          <dgm:bulletEnabled val="1"/>
        </dgm:presLayoutVars>
      </dgm:prSet>
      <dgm:spPr/>
    </dgm:pt>
    <dgm:pt modelId="{B635C1C0-1B10-40B8-85A8-DE7E8370A3B0}" type="pres">
      <dgm:prSet presAssocID="{2C1A38F7-4E77-4449-9B84-9133BE6520D0}" presName="nodeFollowingNodes" presStyleLbl="node1" presStyleIdx="4" presStyleCnt="9">
        <dgm:presLayoutVars>
          <dgm:bulletEnabled val="1"/>
        </dgm:presLayoutVars>
      </dgm:prSet>
      <dgm:spPr/>
    </dgm:pt>
    <dgm:pt modelId="{F497F025-69E4-4373-AB43-16462303219A}" type="pres">
      <dgm:prSet presAssocID="{7EFD91FA-5DE5-4CDA-B264-57E517EC5413}" presName="nodeFollowingNodes" presStyleLbl="node1" presStyleIdx="5" presStyleCnt="9">
        <dgm:presLayoutVars>
          <dgm:bulletEnabled val="1"/>
        </dgm:presLayoutVars>
      </dgm:prSet>
      <dgm:spPr/>
    </dgm:pt>
    <dgm:pt modelId="{76AE9E7C-5DC6-4672-8B82-173316676CB7}" type="pres">
      <dgm:prSet presAssocID="{581443F4-359B-4EFE-8139-888FBFA8F111}" presName="nodeFollowingNodes" presStyleLbl="node1" presStyleIdx="6" presStyleCnt="9">
        <dgm:presLayoutVars>
          <dgm:bulletEnabled val="1"/>
        </dgm:presLayoutVars>
      </dgm:prSet>
      <dgm:spPr/>
    </dgm:pt>
    <dgm:pt modelId="{3CBB4A28-5DF0-4AD4-B3CB-C731669AF6A8}" type="pres">
      <dgm:prSet presAssocID="{1A2C5208-C002-4C0C-930F-E91CDFC29880}" presName="nodeFollowingNodes" presStyleLbl="node1" presStyleIdx="7" presStyleCnt="9">
        <dgm:presLayoutVars>
          <dgm:bulletEnabled val="1"/>
        </dgm:presLayoutVars>
      </dgm:prSet>
      <dgm:spPr/>
    </dgm:pt>
    <dgm:pt modelId="{D4BC2D56-4129-49FC-8852-6C35A485E879}" type="pres">
      <dgm:prSet presAssocID="{A95EEE92-A4E2-4007-B502-3DDCDD6F84DA}" presName="nodeFollowingNodes" presStyleLbl="node1" presStyleIdx="8" presStyleCnt="9">
        <dgm:presLayoutVars>
          <dgm:bulletEnabled val="1"/>
        </dgm:presLayoutVars>
      </dgm:prSet>
      <dgm:spPr/>
    </dgm:pt>
  </dgm:ptLst>
  <dgm:cxnLst>
    <dgm:cxn modelId="{6E78B607-F09F-4736-9562-C0275150686A}" type="presOf" srcId="{DDAB13F4-DF7F-411B-AA1C-AAA25D0EB899}" destId="{A7117757-0161-46ED-A22E-C3C2E7D8611C}" srcOrd="0" destOrd="0" presId="urn:microsoft.com/office/officeart/2005/8/layout/cycle3"/>
    <dgm:cxn modelId="{B5FC1610-F13C-4257-8FB2-BA3856B0BE3A}" type="presOf" srcId="{354125F5-2422-49B0-9B5B-EBA2B962F9CB}" destId="{CF340B7A-BC47-4F75-AA8F-4652743A52C2}" srcOrd="0" destOrd="0" presId="urn:microsoft.com/office/officeart/2005/8/layout/cycle3"/>
    <dgm:cxn modelId="{64FF461D-D0EA-4CB1-9B27-DB1BF01FE9B7}" srcId="{FA06E503-4D7D-4C02-892D-AEF303AB27DB}" destId="{DDAB13F4-DF7F-411B-AA1C-AAA25D0EB899}" srcOrd="0" destOrd="0" parTransId="{E7F16105-7174-4EF7-9FDF-00B455019286}" sibTransId="{993C3AF2-DD32-4FC2-97AB-314ACD3D9448}"/>
    <dgm:cxn modelId="{F0494430-5500-4E10-866C-EECBC227E20C}" srcId="{FA06E503-4D7D-4C02-892D-AEF303AB27DB}" destId="{8DF596B6-7A9C-4EBD-8CC9-EB1A177249EA}" srcOrd="1" destOrd="0" parTransId="{3CA2ADBC-5644-4D4B-840E-2199836174BE}" sibTransId="{5347C456-8016-4D93-855E-017BD4AD3C55}"/>
    <dgm:cxn modelId="{64FCC830-64AA-45CA-B1D0-5EF2B135728D}" type="presOf" srcId="{FA06E503-4D7D-4C02-892D-AEF303AB27DB}" destId="{53CA8651-83D5-40A0-B209-A97B5FAEC67A}" srcOrd="0" destOrd="0" presId="urn:microsoft.com/office/officeart/2005/8/layout/cycle3"/>
    <dgm:cxn modelId="{C372F231-89B6-4B47-8FEF-2CB5339C509C}" srcId="{FA06E503-4D7D-4C02-892D-AEF303AB27DB}" destId="{354125F5-2422-49B0-9B5B-EBA2B962F9CB}" srcOrd="3" destOrd="0" parTransId="{5F79A3BC-D46B-417A-8904-D118EE19687B}" sibTransId="{6D5A3420-CD85-4F73-8C16-066A9DD7764D}"/>
    <dgm:cxn modelId="{99392B38-F762-4A97-8A54-148F78B5A001}" type="presOf" srcId="{BC9D9746-4B7A-4EB2-A419-F10C6566A9FD}" destId="{98F658E4-B90B-46DB-A73B-C9A31633B065}" srcOrd="0" destOrd="0" presId="urn:microsoft.com/office/officeart/2005/8/layout/cycle3"/>
    <dgm:cxn modelId="{CB8BD63E-6DA9-4E90-9322-9C11639922F1}" srcId="{FA06E503-4D7D-4C02-892D-AEF303AB27DB}" destId="{A95EEE92-A4E2-4007-B502-3DDCDD6F84DA}" srcOrd="8" destOrd="0" parTransId="{C38438A9-C0EF-407F-AEFB-FC88BD2AFCF4}" sibTransId="{6385F799-704E-41D7-95E5-FF9C73F214D0}"/>
    <dgm:cxn modelId="{ED954D48-5B1F-4942-9335-9D598CAAF138}" srcId="{FA06E503-4D7D-4C02-892D-AEF303AB27DB}" destId="{1A2C5208-C002-4C0C-930F-E91CDFC29880}" srcOrd="7" destOrd="0" parTransId="{C358D6BB-A384-4ED2-80A2-C533F6DF20CE}" sibTransId="{F2B2D2C4-2BCB-4BAC-80E4-AFB758F82E8B}"/>
    <dgm:cxn modelId="{77145F58-15C6-4808-895F-D09C018DC58F}" srcId="{FA06E503-4D7D-4C02-892D-AEF303AB27DB}" destId="{BC9D9746-4B7A-4EB2-A419-F10C6566A9FD}" srcOrd="2" destOrd="0" parTransId="{3ADE0E0F-4F3C-4F3A-ADEB-2FB0C8DB94F7}" sibTransId="{BE027966-1637-4D36-9C8E-8B746459F09C}"/>
    <dgm:cxn modelId="{AA32937C-44E6-4857-8514-18FDB3675921}" type="presOf" srcId="{A95EEE92-A4E2-4007-B502-3DDCDD6F84DA}" destId="{D4BC2D56-4129-49FC-8852-6C35A485E879}" srcOrd="0" destOrd="0" presId="urn:microsoft.com/office/officeart/2005/8/layout/cycle3"/>
    <dgm:cxn modelId="{F54B9F7F-881A-49C9-8585-8AD281E41282}" srcId="{FA06E503-4D7D-4C02-892D-AEF303AB27DB}" destId="{2C1A38F7-4E77-4449-9B84-9133BE6520D0}" srcOrd="4" destOrd="0" parTransId="{77E36D1E-F0EC-4F43-BD32-D0F68E950A0E}" sibTransId="{27556992-129E-4D1A-8E3D-B5E8078142FC}"/>
    <dgm:cxn modelId="{E2562E80-A992-4A91-83A1-F1AE25BFB1DC}" type="presOf" srcId="{8DF596B6-7A9C-4EBD-8CC9-EB1A177249EA}" destId="{6D2E9ECD-84F3-452E-A33A-95E5A672D920}" srcOrd="0" destOrd="0" presId="urn:microsoft.com/office/officeart/2005/8/layout/cycle3"/>
    <dgm:cxn modelId="{7DF70192-96C6-4CA7-A119-83A98A0897D6}" type="presOf" srcId="{993C3AF2-DD32-4FC2-97AB-314ACD3D9448}" destId="{6C1B3FCA-3BD0-41A2-B885-71095A8B22A0}" srcOrd="0" destOrd="0" presId="urn:microsoft.com/office/officeart/2005/8/layout/cycle3"/>
    <dgm:cxn modelId="{B437C4A7-DD18-4285-81A3-AF7993B4C653}" srcId="{FA06E503-4D7D-4C02-892D-AEF303AB27DB}" destId="{581443F4-359B-4EFE-8139-888FBFA8F111}" srcOrd="6" destOrd="0" parTransId="{57E42A95-50FE-4671-ACB4-A979EEEAF4C7}" sibTransId="{0BBC1E93-55D8-40D1-97BF-649F6E212C27}"/>
    <dgm:cxn modelId="{8A7943BC-9E18-41AD-B016-22C8AA35A130}" srcId="{FA06E503-4D7D-4C02-892D-AEF303AB27DB}" destId="{7EFD91FA-5DE5-4CDA-B264-57E517EC5413}" srcOrd="5" destOrd="0" parTransId="{675A50F1-11DC-4D55-9215-B40DA9279276}" sibTransId="{AF55CC92-B8A9-40AD-9C07-4344D256D25F}"/>
    <dgm:cxn modelId="{9DD516BD-D8F9-487C-A411-CA8E21F65E19}" type="presOf" srcId="{581443F4-359B-4EFE-8139-888FBFA8F111}" destId="{76AE9E7C-5DC6-4672-8B82-173316676CB7}" srcOrd="0" destOrd="0" presId="urn:microsoft.com/office/officeart/2005/8/layout/cycle3"/>
    <dgm:cxn modelId="{03968EC3-CF46-4DBE-B70D-5A6EDAB6F7E5}" type="presOf" srcId="{1A2C5208-C002-4C0C-930F-E91CDFC29880}" destId="{3CBB4A28-5DF0-4AD4-B3CB-C731669AF6A8}" srcOrd="0" destOrd="0" presId="urn:microsoft.com/office/officeart/2005/8/layout/cycle3"/>
    <dgm:cxn modelId="{353D8AD8-4375-4E03-8B9B-243CAA4803C0}" type="presOf" srcId="{2C1A38F7-4E77-4449-9B84-9133BE6520D0}" destId="{B635C1C0-1B10-40B8-85A8-DE7E8370A3B0}" srcOrd="0" destOrd="0" presId="urn:microsoft.com/office/officeart/2005/8/layout/cycle3"/>
    <dgm:cxn modelId="{1345EFFC-684F-4512-B9DC-F0294796B134}" type="presOf" srcId="{7EFD91FA-5DE5-4CDA-B264-57E517EC5413}" destId="{F497F025-69E4-4373-AB43-16462303219A}" srcOrd="0" destOrd="0" presId="urn:microsoft.com/office/officeart/2005/8/layout/cycle3"/>
    <dgm:cxn modelId="{01D4F19B-4539-46D5-AE29-A3F1F5288579}" type="presParOf" srcId="{53CA8651-83D5-40A0-B209-A97B5FAEC67A}" destId="{D9ED4BA3-C077-4CCC-A35B-70466C4CDA62}" srcOrd="0" destOrd="0" presId="urn:microsoft.com/office/officeart/2005/8/layout/cycle3"/>
    <dgm:cxn modelId="{E87E39C1-5F17-47F1-877A-FC54D8A2897E}" type="presParOf" srcId="{D9ED4BA3-C077-4CCC-A35B-70466C4CDA62}" destId="{A7117757-0161-46ED-A22E-C3C2E7D8611C}" srcOrd="0" destOrd="0" presId="urn:microsoft.com/office/officeart/2005/8/layout/cycle3"/>
    <dgm:cxn modelId="{6254BBAE-6056-4468-B92A-B4B828F79DB6}" type="presParOf" srcId="{D9ED4BA3-C077-4CCC-A35B-70466C4CDA62}" destId="{6C1B3FCA-3BD0-41A2-B885-71095A8B22A0}" srcOrd="1" destOrd="0" presId="urn:microsoft.com/office/officeart/2005/8/layout/cycle3"/>
    <dgm:cxn modelId="{5C46ABE2-9112-463E-B2AD-B10999248D9D}" type="presParOf" srcId="{D9ED4BA3-C077-4CCC-A35B-70466C4CDA62}" destId="{6D2E9ECD-84F3-452E-A33A-95E5A672D920}" srcOrd="2" destOrd="0" presId="urn:microsoft.com/office/officeart/2005/8/layout/cycle3"/>
    <dgm:cxn modelId="{ACEFD8EE-900C-4ADF-98DD-F0EB7E0BBC0C}" type="presParOf" srcId="{D9ED4BA3-C077-4CCC-A35B-70466C4CDA62}" destId="{98F658E4-B90B-46DB-A73B-C9A31633B065}" srcOrd="3" destOrd="0" presId="urn:microsoft.com/office/officeart/2005/8/layout/cycle3"/>
    <dgm:cxn modelId="{763B3527-13FA-47C5-A0F4-796BCCA0E14B}" type="presParOf" srcId="{D9ED4BA3-C077-4CCC-A35B-70466C4CDA62}" destId="{CF340B7A-BC47-4F75-AA8F-4652743A52C2}" srcOrd="4" destOrd="0" presId="urn:microsoft.com/office/officeart/2005/8/layout/cycle3"/>
    <dgm:cxn modelId="{C875BC3E-0277-4F05-8D88-4386F8BFB31A}" type="presParOf" srcId="{D9ED4BA3-C077-4CCC-A35B-70466C4CDA62}" destId="{B635C1C0-1B10-40B8-85A8-DE7E8370A3B0}" srcOrd="5" destOrd="0" presId="urn:microsoft.com/office/officeart/2005/8/layout/cycle3"/>
    <dgm:cxn modelId="{46CA74B9-78E5-4540-ABE0-DFD1873B1CA7}" type="presParOf" srcId="{D9ED4BA3-C077-4CCC-A35B-70466C4CDA62}" destId="{F497F025-69E4-4373-AB43-16462303219A}" srcOrd="6" destOrd="0" presId="urn:microsoft.com/office/officeart/2005/8/layout/cycle3"/>
    <dgm:cxn modelId="{9B52FA57-AAA0-4629-96A6-C11CE2A3388B}" type="presParOf" srcId="{D9ED4BA3-C077-4CCC-A35B-70466C4CDA62}" destId="{76AE9E7C-5DC6-4672-8B82-173316676CB7}" srcOrd="7" destOrd="0" presId="urn:microsoft.com/office/officeart/2005/8/layout/cycle3"/>
    <dgm:cxn modelId="{65ECFAEB-84F5-440B-9EF9-414EEFECBF36}" type="presParOf" srcId="{D9ED4BA3-C077-4CCC-A35B-70466C4CDA62}" destId="{3CBB4A28-5DF0-4AD4-B3CB-C731669AF6A8}" srcOrd="8" destOrd="0" presId="urn:microsoft.com/office/officeart/2005/8/layout/cycle3"/>
    <dgm:cxn modelId="{C47DF3A8-8442-4853-AB43-C4D1E9016C60}" type="presParOf" srcId="{D9ED4BA3-C077-4CCC-A35B-70466C4CDA62}" destId="{D4BC2D56-4129-49FC-8852-6C35A485E879}" srcOrd="9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A06E503-4D7D-4C02-892D-AEF303AB27DB}" type="doc">
      <dgm:prSet loTypeId="urn:microsoft.com/office/officeart/2005/8/layout/cycle3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DDAB13F4-DF7F-411B-AA1C-AAA25D0EB899}">
      <dgm:prSet phldrT="[Text]"/>
      <dgm:spPr/>
      <dgm:t>
        <a:bodyPr/>
        <a:lstStyle/>
        <a:p>
          <a:r>
            <a:rPr lang="en-US" dirty="0"/>
            <a:t>Use </a:t>
          </a:r>
          <a:r>
            <a:rPr lang="en-US" dirty="0" err="1"/>
            <a:t>Teamscale</a:t>
          </a:r>
          <a:r>
            <a:rPr lang="en-US" dirty="0"/>
            <a:t> as </a:t>
          </a:r>
          <a:r>
            <a:rPr lang="en-US" dirty="0" err="1"/>
            <a:t>Lexer</a:t>
          </a:r>
          <a:r>
            <a:rPr lang="en-US" dirty="0"/>
            <a:t> to extract Tokens</a:t>
          </a:r>
          <a:endParaRPr lang="de-DE" dirty="0"/>
        </a:p>
      </dgm:t>
    </dgm:pt>
    <dgm:pt modelId="{E7F16105-7174-4EF7-9FDF-00B455019286}" type="parTrans" cxnId="{64FF461D-D0EA-4CB1-9B27-DB1BF01FE9B7}">
      <dgm:prSet/>
      <dgm:spPr/>
      <dgm:t>
        <a:bodyPr/>
        <a:lstStyle/>
        <a:p>
          <a:endParaRPr lang="de-DE"/>
        </a:p>
      </dgm:t>
    </dgm:pt>
    <dgm:pt modelId="{993C3AF2-DD32-4FC2-97AB-314ACD3D9448}" type="sibTrans" cxnId="{64FF461D-D0EA-4CB1-9B27-DB1BF01FE9B7}">
      <dgm:prSet/>
      <dgm:spPr/>
      <dgm:t>
        <a:bodyPr/>
        <a:lstStyle/>
        <a:p>
          <a:endParaRPr lang="de-DE"/>
        </a:p>
      </dgm:t>
    </dgm:pt>
    <dgm:pt modelId="{8DF596B6-7A9C-4EBD-8CC9-EB1A177249EA}">
      <dgm:prSet phldrT="[Text]"/>
      <dgm:spPr>
        <a:solidFill>
          <a:schemeClr val="accent5"/>
        </a:solidFill>
      </dgm:spPr>
      <dgm:t>
        <a:bodyPr/>
        <a:lstStyle/>
        <a:p>
          <a:r>
            <a:rPr lang="en-US" dirty="0"/>
            <a:t>Connect to the </a:t>
          </a:r>
          <a:r>
            <a:rPr lang="en-US" dirty="0" err="1"/>
            <a:t>Teamscale</a:t>
          </a:r>
          <a:r>
            <a:rPr lang="en-US" dirty="0"/>
            <a:t> server and retrieve comments</a:t>
          </a:r>
          <a:endParaRPr lang="de-DE" dirty="0"/>
        </a:p>
      </dgm:t>
    </dgm:pt>
    <dgm:pt modelId="{3CA2ADBC-5644-4D4B-840E-2199836174BE}" type="parTrans" cxnId="{F0494430-5500-4E10-866C-EECBC227E20C}">
      <dgm:prSet/>
      <dgm:spPr/>
      <dgm:t>
        <a:bodyPr/>
        <a:lstStyle/>
        <a:p>
          <a:endParaRPr lang="de-DE"/>
        </a:p>
      </dgm:t>
    </dgm:pt>
    <dgm:pt modelId="{5347C456-8016-4D93-855E-017BD4AD3C55}" type="sibTrans" cxnId="{F0494430-5500-4E10-866C-EECBC227E20C}">
      <dgm:prSet/>
      <dgm:spPr/>
      <dgm:t>
        <a:bodyPr/>
        <a:lstStyle/>
        <a:p>
          <a:endParaRPr lang="de-DE"/>
        </a:p>
      </dgm:t>
    </dgm:pt>
    <dgm:pt modelId="{BC9D9746-4B7A-4EB2-A419-F10C6566A9FD}">
      <dgm:prSet phldrT="[Text]"/>
      <dgm:spPr/>
      <dgm:t>
        <a:bodyPr/>
        <a:lstStyle/>
        <a:p>
          <a:r>
            <a:rPr lang="de-DE" dirty="0"/>
            <a:t>Filter </a:t>
          </a:r>
          <a:r>
            <a:rPr lang="de-DE" dirty="0" err="1"/>
            <a:t>generated</a:t>
          </a:r>
          <a:r>
            <a:rPr lang="de-DE" dirty="0"/>
            <a:t> </a:t>
          </a:r>
          <a:r>
            <a:rPr lang="de-DE" dirty="0" err="1"/>
            <a:t>files</a:t>
          </a:r>
          <a:endParaRPr lang="de-DE" dirty="0"/>
        </a:p>
      </dgm:t>
    </dgm:pt>
    <dgm:pt modelId="{3ADE0E0F-4F3C-4F3A-ADEB-2FB0C8DB94F7}" type="parTrans" cxnId="{77145F58-15C6-4808-895F-D09C018DC58F}">
      <dgm:prSet/>
      <dgm:spPr/>
      <dgm:t>
        <a:bodyPr/>
        <a:lstStyle/>
        <a:p>
          <a:endParaRPr lang="de-DE"/>
        </a:p>
      </dgm:t>
    </dgm:pt>
    <dgm:pt modelId="{BE027966-1637-4D36-9C8E-8B746459F09C}" type="sibTrans" cxnId="{77145F58-15C6-4808-895F-D09C018DC58F}">
      <dgm:prSet/>
      <dgm:spPr/>
      <dgm:t>
        <a:bodyPr/>
        <a:lstStyle/>
        <a:p>
          <a:endParaRPr lang="de-DE"/>
        </a:p>
      </dgm:t>
    </dgm:pt>
    <dgm:pt modelId="{354125F5-2422-49B0-9B5B-EBA2B962F9CB}">
      <dgm:prSet phldrT="[Text]"/>
      <dgm:spPr/>
      <dgm:t>
        <a:bodyPr/>
        <a:lstStyle/>
        <a:p>
          <a:r>
            <a:rPr lang="en-US" dirty="0"/>
            <a:t>Prepare comments for suffix-tree clone-detection</a:t>
          </a:r>
          <a:endParaRPr lang="de-DE" dirty="0"/>
        </a:p>
      </dgm:t>
    </dgm:pt>
    <dgm:pt modelId="{5F79A3BC-D46B-417A-8904-D118EE19687B}" type="parTrans" cxnId="{C372F231-89B6-4B47-8FEF-2CB5339C509C}">
      <dgm:prSet/>
      <dgm:spPr/>
      <dgm:t>
        <a:bodyPr/>
        <a:lstStyle/>
        <a:p>
          <a:endParaRPr lang="de-DE"/>
        </a:p>
      </dgm:t>
    </dgm:pt>
    <dgm:pt modelId="{6D5A3420-CD85-4F73-8C16-066A9DD7764D}" type="sibTrans" cxnId="{C372F231-89B6-4B47-8FEF-2CB5339C509C}">
      <dgm:prSet/>
      <dgm:spPr/>
      <dgm:t>
        <a:bodyPr/>
        <a:lstStyle/>
        <a:p>
          <a:endParaRPr lang="de-DE"/>
        </a:p>
      </dgm:t>
    </dgm:pt>
    <dgm:pt modelId="{2C1A38F7-4E77-4449-9B84-9133BE6520D0}">
      <dgm:prSet phldrT="[Text]"/>
      <dgm:spPr/>
      <dgm:t>
        <a:bodyPr/>
        <a:lstStyle/>
        <a:p>
          <a:r>
            <a:rPr lang="de-DE" dirty="0" err="1"/>
            <a:t>Build</a:t>
          </a:r>
          <a:r>
            <a:rPr lang="de-DE" dirty="0"/>
            <a:t> </a:t>
          </a:r>
          <a:r>
            <a:rPr lang="de-DE" dirty="0" err="1"/>
            <a:t>suffix-tree</a:t>
          </a:r>
          <a:endParaRPr lang="de-DE" dirty="0"/>
        </a:p>
      </dgm:t>
    </dgm:pt>
    <dgm:pt modelId="{77E36D1E-F0EC-4F43-BD32-D0F68E950A0E}" type="parTrans" cxnId="{F54B9F7F-881A-49C9-8585-8AD281E41282}">
      <dgm:prSet/>
      <dgm:spPr/>
      <dgm:t>
        <a:bodyPr/>
        <a:lstStyle/>
        <a:p>
          <a:endParaRPr lang="de-DE"/>
        </a:p>
      </dgm:t>
    </dgm:pt>
    <dgm:pt modelId="{27556992-129E-4D1A-8E3D-B5E8078142FC}" type="sibTrans" cxnId="{F54B9F7F-881A-49C9-8585-8AD281E41282}">
      <dgm:prSet/>
      <dgm:spPr/>
      <dgm:t>
        <a:bodyPr/>
        <a:lstStyle/>
        <a:p>
          <a:endParaRPr lang="de-DE"/>
        </a:p>
      </dgm:t>
    </dgm:pt>
    <dgm:pt modelId="{7EFD91FA-5DE5-4CDA-B264-57E517EC5413}">
      <dgm:prSet phldrT="[Text]"/>
      <dgm:spPr/>
      <dgm:t>
        <a:bodyPr/>
        <a:lstStyle/>
        <a:p>
          <a:r>
            <a:rPr lang="de-DE" dirty="0"/>
            <a:t>Find </a:t>
          </a:r>
          <a:r>
            <a:rPr lang="de-DE" dirty="0" err="1"/>
            <a:t>clones</a:t>
          </a:r>
          <a:endParaRPr lang="de-DE" dirty="0"/>
        </a:p>
      </dgm:t>
    </dgm:pt>
    <dgm:pt modelId="{675A50F1-11DC-4D55-9215-B40DA9279276}" type="parTrans" cxnId="{8A7943BC-9E18-41AD-B016-22C8AA35A130}">
      <dgm:prSet/>
      <dgm:spPr/>
      <dgm:t>
        <a:bodyPr/>
        <a:lstStyle/>
        <a:p>
          <a:endParaRPr lang="de-DE"/>
        </a:p>
      </dgm:t>
    </dgm:pt>
    <dgm:pt modelId="{AF55CC92-B8A9-40AD-9C07-4344D256D25F}" type="sibTrans" cxnId="{8A7943BC-9E18-41AD-B016-22C8AA35A130}">
      <dgm:prSet/>
      <dgm:spPr/>
      <dgm:t>
        <a:bodyPr/>
        <a:lstStyle/>
        <a:p>
          <a:endParaRPr lang="de-DE"/>
        </a:p>
      </dgm:t>
    </dgm:pt>
    <dgm:pt modelId="{581443F4-359B-4EFE-8139-888FBFA8F111}">
      <dgm:prSet phldrT="[Text]"/>
      <dgm:spPr/>
      <dgm:t>
        <a:bodyPr/>
        <a:lstStyle/>
        <a:p>
          <a:r>
            <a:rPr lang="en-US" dirty="0"/>
            <a:t>Reduce amount of not valuable data</a:t>
          </a:r>
          <a:endParaRPr lang="de-DE" dirty="0"/>
        </a:p>
      </dgm:t>
    </dgm:pt>
    <dgm:pt modelId="{57E42A95-50FE-4671-ACB4-A979EEEAF4C7}" type="parTrans" cxnId="{B437C4A7-DD18-4285-81A3-AF7993B4C653}">
      <dgm:prSet/>
      <dgm:spPr/>
      <dgm:t>
        <a:bodyPr/>
        <a:lstStyle/>
        <a:p>
          <a:endParaRPr lang="de-DE"/>
        </a:p>
      </dgm:t>
    </dgm:pt>
    <dgm:pt modelId="{0BBC1E93-55D8-40D1-97BF-649F6E212C27}" type="sibTrans" cxnId="{B437C4A7-DD18-4285-81A3-AF7993B4C653}">
      <dgm:prSet/>
      <dgm:spPr/>
      <dgm:t>
        <a:bodyPr/>
        <a:lstStyle/>
        <a:p>
          <a:endParaRPr lang="de-DE"/>
        </a:p>
      </dgm:t>
    </dgm:pt>
    <dgm:pt modelId="{1A2C5208-C002-4C0C-930F-E91CDFC29880}">
      <dgm:prSet phldrT="[Text]"/>
      <dgm:spPr/>
      <dgm:t>
        <a:bodyPr/>
        <a:lstStyle/>
        <a:p>
          <a:r>
            <a:rPr lang="en-US" dirty="0"/>
            <a:t>Generate links to the files</a:t>
          </a:r>
          <a:endParaRPr lang="de-DE" dirty="0"/>
        </a:p>
      </dgm:t>
    </dgm:pt>
    <dgm:pt modelId="{C358D6BB-A384-4ED2-80A2-C533F6DF20CE}" type="parTrans" cxnId="{ED954D48-5B1F-4942-9335-9D598CAAF138}">
      <dgm:prSet/>
      <dgm:spPr/>
      <dgm:t>
        <a:bodyPr/>
        <a:lstStyle/>
        <a:p>
          <a:endParaRPr lang="de-DE"/>
        </a:p>
      </dgm:t>
    </dgm:pt>
    <dgm:pt modelId="{F2B2D2C4-2BCB-4BAC-80E4-AFB758F82E8B}" type="sibTrans" cxnId="{ED954D48-5B1F-4942-9335-9D598CAAF138}">
      <dgm:prSet/>
      <dgm:spPr/>
      <dgm:t>
        <a:bodyPr/>
        <a:lstStyle/>
        <a:p>
          <a:endParaRPr lang="de-DE"/>
        </a:p>
      </dgm:t>
    </dgm:pt>
    <dgm:pt modelId="{A95EEE92-A4E2-4007-B502-3DDCDD6F84DA}">
      <dgm:prSet phldrT="[Text]"/>
      <dgm:spPr/>
      <dgm:t>
        <a:bodyPr/>
        <a:lstStyle/>
        <a:p>
          <a:r>
            <a:rPr lang="en-US"/>
            <a:t>Creation of the Generator-Pattern Repository</a:t>
          </a:r>
          <a:endParaRPr lang="de-DE" dirty="0"/>
        </a:p>
      </dgm:t>
    </dgm:pt>
    <dgm:pt modelId="{C38438A9-C0EF-407F-AEFB-FC88BD2AFCF4}" type="parTrans" cxnId="{CB8BD63E-6DA9-4E90-9322-9C11639922F1}">
      <dgm:prSet/>
      <dgm:spPr/>
      <dgm:t>
        <a:bodyPr/>
        <a:lstStyle/>
        <a:p>
          <a:endParaRPr lang="de-DE"/>
        </a:p>
      </dgm:t>
    </dgm:pt>
    <dgm:pt modelId="{6385F799-704E-41D7-95E5-FF9C73F214D0}" type="sibTrans" cxnId="{CB8BD63E-6DA9-4E90-9322-9C11639922F1}">
      <dgm:prSet/>
      <dgm:spPr/>
      <dgm:t>
        <a:bodyPr/>
        <a:lstStyle/>
        <a:p>
          <a:endParaRPr lang="de-DE"/>
        </a:p>
      </dgm:t>
    </dgm:pt>
    <dgm:pt modelId="{53CA8651-83D5-40A0-B209-A97B5FAEC67A}" type="pres">
      <dgm:prSet presAssocID="{FA06E503-4D7D-4C02-892D-AEF303AB27DB}" presName="Name0" presStyleCnt="0">
        <dgm:presLayoutVars>
          <dgm:dir/>
          <dgm:resizeHandles val="exact"/>
        </dgm:presLayoutVars>
      </dgm:prSet>
      <dgm:spPr/>
    </dgm:pt>
    <dgm:pt modelId="{D9ED4BA3-C077-4CCC-A35B-70466C4CDA62}" type="pres">
      <dgm:prSet presAssocID="{FA06E503-4D7D-4C02-892D-AEF303AB27DB}" presName="cycle" presStyleCnt="0"/>
      <dgm:spPr/>
    </dgm:pt>
    <dgm:pt modelId="{A7117757-0161-46ED-A22E-C3C2E7D8611C}" type="pres">
      <dgm:prSet presAssocID="{DDAB13F4-DF7F-411B-AA1C-AAA25D0EB899}" presName="nodeFirstNode" presStyleLbl="node1" presStyleIdx="0" presStyleCnt="9">
        <dgm:presLayoutVars>
          <dgm:bulletEnabled val="1"/>
        </dgm:presLayoutVars>
      </dgm:prSet>
      <dgm:spPr/>
    </dgm:pt>
    <dgm:pt modelId="{6C1B3FCA-3BD0-41A2-B885-71095A8B22A0}" type="pres">
      <dgm:prSet presAssocID="{993C3AF2-DD32-4FC2-97AB-314ACD3D9448}" presName="sibTransFirstNode" presStyleLbl="bgShp" presStyleIdx="0" presStyleCnt="1"/>
      <dgm:spPr/>
    </dgm:pt>
    <dgm:pt modelId="{6D2E9ECD-84F3-452E-A33A-95E5A672D920}" type="pres">
      <dgm:prSet presAssocID="{8DF596B6-7A9C-4EBD-8CC9-EB1A177249EA}" presName="nodeFollowingNodes" presStyleLbl="node1" presStyleIdx="1" presStyleCnt="9">
        <dgm:presLayoutVars>
          <dgm:bulletEnabled val="1"/>
        </dgm:presLayoutVars>
      </dgm:prSet>
      <dgm:spPr/>
    </dgm:pt>
    <dgm:pt modelId="{98F658E4-B90B-46DB-A73B-C9A31633B065}" type="pres">
      <dgm:prSet presAssocID="{BC9D9746-4B7A-4EB2-A419-F10C6566A9FD}" presName="nodeFollowingNodes" presStyleLbl="node1" presStyleIdx="2" presStyleCnt="9">
        <dgm:presLayoutVars>
          <dgm:bulletEnabled val="1"/>
        </dgm:presLayoutVars>
      </dgm:prSet>
      <dgm:spPr/>
    </dgm:pt>
    <dgm:pt modelId="{CF340B7A-BC47-4F75-AA8F-4652743A52C2}" type="pres">
      <dgm:prSet presAssocID="{354125F5-2422-49B0-9B5B-EBA2B962F9CB}" presName="nodeFollowingNodes" presStyleLbl="node1" presStyleIdx="3" presStyleCnt="9">
        <dgm:presLayoutVars>
          <dgm:bulletEnabled val="1"/>
        </dgm:presLayoutVars>
      </dgm:prSet>
      <dgm:spPr/>
    </dgm:pt>
    <dgm:pt modelId="{B635C1C0-1B10-40B8-85A8-DE7E8370A3B0}" type="pres">
      <dgm:prSet presAssocID="{2C1A38F7-4E77-4449-9B84-9133BE6520D0}" presName="nodeFollowingNodes" presStyleLbl="node1" presStyleIdx="4" presStyleCnt="9">
        <dgm:presLayoutVars>
          <dgm:bulletEnabled val="1"/>
        </dgm:presLayoutVars>
      </dgm:prSet>
      <dgm:spPr/>
    </dgm:pt>
    <dgm:pt modelId="{F497F025-69E4-4373-AB43-16462303219A}" type="pres">
      <dgm:prSet presAssocID="{7EFD91FA-5DE5-4CDA-B264-57E517EC5413}" presName="nodeFollowingNodes" presStyleLbl="node1" presStyleIdx="5" presStyleCnt="9">
        <dgm:presLayoutVars>
          <dgm:bulletEnabled val="1"/>
        </dgm:presLayoutVars>
      </dgm:prSet>
      <dgm:spPr/>
    </dgm:pt>
    <dgm:pt modelId="{76AE9E7C-5DC6-4672-8B82-173316676CB7}" type="pres">
      <dgm:prSet presAssocID="{581443F4-359B-4EFE-8139-888FBFA8F111}" presName="nodeFollowingNodes" presStyleLbl="node1" presStyleIdx="6" presStyleCnt="9">
        <dgm:presLayoutVars>
          <dgm:bulletEnabled val="1"/>
        </dgm:presLayoutVars>
      </dgm:prSet>
      <dgm:spPr/>
    </dgm:pt>
    <dgm:pt modelId="{3CBB4A28-5DF0-4AD4-B3CB-C731669AF6A8}" type="pres">
      <dgm:prSet presAssocID="{1A2C5208-C002-4C0C-930F-E91CDFC29880}" presName="nodeFollowingNodes" presStyleLbl="node1" presStyleIdx="7" presStyleCnt="9">
        <dgm:presLayoutVars>
          <dgm:bulletEnabled val="1"/>
        </dgm:presLayoutVars>
      </dgm:prSet>
      <dgm:spPr/>
    </dgm:pt>
    <dgm:pt modelId="{D4BC2D56-4129-49FC-8852-6C35A485E879}" type="pres">
      <dgm:prSet presAssocID="{A95EEE92-A4E2-4007-B502-3DDCDD6F84DA}" presName="nodeFollowingNodes" presStyleLbl="node1" presStyleIdx="8" presStyleCnt="9">
        <dgm:presLayoutVars>
          <dgm:bulletEnabled val="1"/>
        </dgm:presLayoutVars>
      </dgm:prSet>
      <dgm:spPr/>
    </dgm:pt>
  </dgm:ptLst>
  <dgm:cxnLst>
    <dgm:cxn modelId="{6E78B607-F09F-4736-9562-C0275150686A}" type="presOf" srcId="{DDAB13F4-DF7F-411B-AA1C-AAA25D0EB899}" destId="{A7117757-0161-46ED-A22E-C3C2E7D8611C}" srcOrd="0" destOrd="0" presId="urn:microsoft.com/office/officeart/2005/8/layout/cycle3"/>
    <dgm:cxn modelId="{B5FC1610-F13C-4257-8FB2-BA3856B0BE3A}" type="presOf" srcId="{354125F5-2422-49B0-9B5B-EBA2B962F9CB}" destId="{CF340B7A-BC47-4F75-AA8F-4652743A52C2}" srcOrd="0" destOrd="0" presId="urn:microsoft.com/office/officeart/2005/8/layout/cycle3"/>
    <dgm:cxn modelId="{64FF461D-D0EA-4CB1-9B27-DB1BF01FE9B7}" srcId="{FA06E503-4D7D-4C02-892D-AEF303AB27DB}" destId="{DDAB13F4-DF7F-411B-AA1C-AAA25D0EB899}" srcOrd="0" destOrd="0" parTransId="{E7F16105-7174-4EF7-9FDF-00B455019286}" sibTransId="{993C3AF2-DD32-4FC2-97AB-314ACD3D9448}"/>
    <dgm:cxn modelId="{F0494430-5500-4E10-866C-EECBC227E20C}" srcId="{FA06E503-4D7D-4C02-892D-AEF303AB27DB}" destId="{8DF596B6-7A9C-4EBD-8CC9-EB1A177249EA}" srcOrd="1" destOrd="0" parTransId="{3CA2ADBC-5644-4D4B-840E-2199836174BE}" sibTransId="{5347C456-8016-4D93-855E-017BD4AD3C55}"/>
    <dgm:cxn modelId="{64FCC830-64AA-45CA-B1D0-5EF2B135728D}" type="presOf" srcId="{FA06E503-4D7D-4C02-892D-AEF303AB27DB}" destId="{53CA8651-83D5-40A0-B209-A97B5FAEC67A}" srcOrd="0" destOrd="0" presId="urn:microsoft.com/office/officeart/2005/8/layout/cycle3"/>
    <dgm:cxn modelId="{C372F231-89B6-4B47-8FEF-2CB5339C509C}" srcId="{FA06E503-4D7D-4C02-892D-AEF303AB27DB}" destId="{354125F5-2422-49B0-9B5B-EBA2B962F9CB}" srcOrd="3" destOrd="0" parTransId="{5F79A3BC-D46B-417A-8904-D118EE19687B}" sibTransId="{6D5A3420-CD85-4F73-8C16-066A9DD7764D}"/>
    <dgm:cxn modelId="{99392B38-F762-4A97-8A54-148F78B5A001}" type="presOf" srcId="{BC9D9746-4B7A-4EB2-A419-F10C6566A9FD}" destId="{98F658E4-B90B-46DB-A73B-C9A31633B065}" srcOrd="0" destOrd="0" presId="urn:microsoft.com/office/officeart/2005/8/layout/cycle3"/>
    <dgm:cxn modelId="{CB8BD63E-6DA9-4E90-9322-9C11639922F1}" srcId="{FA06E503-4D7D-4C02-892D-AEF303AB27DB}" destId="{A95EEE92-A4E2-4007-B502-3DDCDD6F84DA}" srcOrd="8" destOrd="0" parTransId="{C38438A9-C0EF-407F-AEFB-FC88BD2AFCF4}" sibTransId="{6385F799-704E-41D7-95E5-FF9C73F214D0}"/>
    <dgm:cxn modelId="{ED954D48-5B1F-4942-9335-9D598CAAF138}" srcId="{FA06E503-4D7D-4C02-892D-AEF303AB27DB}" destId="{1A2C5208-C002-4C0C-930F-E91CDFC29880}" srcOrd="7" destOrd="0" parTransId="{C358D6BB-A384-4ED2-80A2-C533F6DF20CE}" sibTransId="{F2B2D2C4-2BCB-4BAC-80E4-AFB758F82E8B}"/>
    <dgm:cxn modelId="{77145F58-15C6-4808-895F-D09C018DC58F}" srcId="{FA06E503-4D7D-4C02-892D-AEF303AB27DB}" destId="{BC9D9746-4B7A-4EB2-A419-F10C6566A9FD}" srcOrd="2" destOrd="0" parTransId="{3ADE0E0F-4F3C-4F3A-ADEB-2FB0C8DB94F7}" sibTransId="{BE027966-1637-4D36-9C8E-8B746459F09C}"/>
    <dgm:cxn modelId="{AA32937C-44E6-4857-8514-18FDB3675921}" type="presOf" srcId="{A95EEE92-A4E2-4007-B502-3DDCDD6F84DA}" destId="{D4BC2D56-4129-49FC-8852-6C35A485E879}" srcOrd="0" destOrd="0" presId="urn:microsoft.com/office/officeart/2005/8/layout/cycle3"/>
    <dgm:cxn modelId="{F54B9F7F-881A-49C9-8585-8AD281E41282}" srcId="{FA06E503-4D7D-4C02-892D-AEF303AB27DB}" destId="{2C1A38F7-4E77-4449-9B84-9133BE6520D0}" srcOrd="4" destOrd="0" parTransId="{77E36D1E-F0EC-4F43-BD32-D0F68E950A0E}" sibTransId="{27556992-129E-4D1A-8E3D-B5E8078142FC}"/>
    <dgm:cxn modelId="{E2562E80-A992-4A91-83A1-F1AE25BFB1DC}" type="presOf" srcId="{8DF596B6-7A9C-4EBD-8CC9-EB1A177249EA}" destId="{6D2E9ECD-84F3-452E-A33A-95E5A672D920}" srcOrd="0" destOrd="0" presId="urn:microsoft.com/office/officeart/2005/8/layout/cycle3"/>
    <dgm:cxn modelId="{7DF70192-96C6-4CA7-A119-83A98A0897D6}" type="presOf" srcId="{993C3AF2-DD32-4FC2-97AB-314ACD3D9448}" destId="{6C1B3FCA-3BD0-41A2-B885-71095A8B22A0}" srcOrd="0" destOrd="0" presId="urn:microsoft.com/office/officeart/2005/8/layout/cycle3"/>
    <dgm:cxn modelId="{B437C4A7-DD18-4285-81A3-AF7993B4C653}" srcId="{FA06E503-4D7D-4C02-892D-AEF303AB27DB}" destId="{581443F4-359B-4EFE-8139-888FBFA8F111}" srcOrd="6" destOrd="0" parTransId="{57E42A95-50FE-4671-ACB4-A979EEEAF4C7}" sibTransId="{0BBC1E93-55D8-40D1-97BF-649F6E212C27}"/>
    <dgm:cxn modelId="{8A7943BC-9E18-41AD-B016-22C8AA35A130}" srcId="{FA06E503-4D7D-4C02-892D-AEF303AB27DB}" destId="{7EFD91FA-5DE5-4CDA-B264-57E517EC5413}" srcOrd="5" destOrd="0" parTransId="{675A50F1-11DC-4D55-9215-B40DA9279276}" sibTransId="{AF55CC92-B8A9-40AD-9C07-4344D256D25F}"/>
    <dgm:cxn modelId="{9DD516BD-D8F9-487C-A411-CA8E21F65E19}" type="presOf" srcId="{581443F4-359B-4EFE-8139-888FBFA8F111}" destId="{76AE9E7C-5DC6-4672-8B82-173316676CB7}" srcOrd="0" destOrd="0" presId="urn:microsoft.com/office/officeart/2005/8/layout/cycle3"/>
    <dgm:cxn modelId="{03968EC3-CF46-4DBE-B70D-5A6EDAB6F7E5}" type="presOf" srcId="{1A2C5208-C002-4C0C-930F-E91CDFC29880}" destId="{3CBB4A28-5DF0-4AD4-B3CB-C731669AF6A8}" srcOrd="0" destOrd="0" presId="urn:microsoft.com/office/officeart/2005/8/layout/cycle3"/>
    <dgm:cxn modelId="{353D8AD8-4375-4E03-8B9B-243CAA4803C0}" type="presOf" srcId="{2C1A38F7-4E77-4449-9B84-9133BE6520D0}" destId="{B635C1C0-1B10-40B8-85A8-DE7E8370A3B0}" srcOrd="0" destOrd="0" presId="urn:microsoft.com/office/officeart/2005/8/layout/cycle3"/>
    <dgm:cxn modelId="{1345EFFC-684F-4512-B9DC-F0294796B134}" type="presOf" srcId="{7EFD91FA-5DE5-4CDA-B264-57E517EC5413}" destId="{F497F025-69E4-4373-AB43-16462303219A}" srcOrd="0" destOrd="0" presId="urn:microsoft.com/office/officeart/2005/8/layout/cycle3"/>
    <dgm:cxn modelId="{01D4F19B-4539-46D5-AE29-A3F1F5288579}" type="presParOf" srcId="{53CA8651-83D5-40A0-B209-A97B5FAEC67A}" destId="{D9ED4BA3-C077-4CCC-A35B-70466C4CDA62}" srcOrd="0" destOrd="0" presId="urn:microsoft.com/office/officeart/2005/8/layout/cycle3"/>
    <dgm:cxn modelId="{E87E39C1-5F17-47F1-877A-FC54D8A2897E}" type="presParOf" srcId="{D9ED4BA3-C077-4CCC-A35B-70466C4CDA62}" destId="{A7117757-0161-46ED-A22E-C3C2E7D8611C}" srcOrd="0" destOrd="0" presId="urn:microsoft.com/office/officeart/2005/8/layout/cycle3"/>
    <dgm:cxn modelId="{6254BBAE-6056-4468-B92A-B4B828F79DB6}" type="presParOf" srcId="{D9ED4BA3-C077-4CCC-A35B-70466C4CDA62}" destId="{6C1B3FCA-3BD0-41A2-B885-71095A8B22A0}" srcOrd="1" destOrd="0" presId="urn:microsoft.com/office/officeart/2005/8/layout/cycle3"/>
    <dgm:cxn modelId="{5C46ABE2-9112-463E-B2AD-B10999248D9D}" type="presParOf" srcId="{D9ED4BA3-C077-4CCC-A35B-70466C4CDA62}" destId="{6D2E9ECD-84F3-452E-A33A-95E5A672D920}" srcOrd="2" destOrd="0" presId="urn:microsoft.com/office/officeart/2005/8/layout/cycle3"/>
    <dgm:cxn modelId="{ACEFD8EE-900C-4ADF-98DD-F0EB7E0BBC0C}" type="presParOf" srcId="{D9ED4BA3-C077-4CCC-A35B-70466C4CDA62}" destId="{98F658E4-B90B-46DB-A73B-C9A31633B065}" srcOrd="3" destOrd="0" presId="urn:microsoft.com/office/officeart/2005/8/layout/cycle3"/>
    <dgm:cxn modelId="{763B3527-13FA-47C5-A0F4-796BCCA0E14B}" type="presParOf" srcId="{D9ED4BA3-C077-4CCC-A35B-70466C4CDA62}" destId="{CF340B7A-BC47-4F75-AA8F-4652743A52C2}" srcOrd="4" destOrd="0" presId="urn:microsoft.com/office/officeart/2005/8/layout/cycle3"/>
    <dgm:cxn modelId="{C875BC3E-0277-4F05-8D88-4386F8BFB31A}" type="presParOf" srcId="{D9ED4BA3-C077-4CCC-A35B-70466C4CDA62}" destId="{B635C1C0-1B10-40B8-85A8-DE7E8370A3B0}" srcOrd="5" destOrd="0" presId="urn:microsoft.com/office/officeart/2005/8/layout/cycle3"/>
    <dgm:cxn modelId="{46CA74B9-78E5-4540-ABE0-DFD1873B1CA7}" type="presParOf" srcId="{D9ED4BA3-C077-4CCC-A35B-70466C4CDA62}" destId="{F497F025-69E4-4373-AB43-16462303219A}" srcOrd="6" destOrd="0" presId="urn:microsoft.com/office/officeart/2005/8/layout/cycle3"/>
    <dgm:cxn modelId="{9B52FA57-AAA0-4629-96A6-C11CE2A3388B}" type="presParOf" srcId="{D9ED4BA3-C077-4CCC-A35B-70466C4CDA62}" destId="{76AE9E7C-5DC6-4672-8B82-173316676CB7}" srcOrd="7" destOrd="0" presId="urn:microsoft.com/office/officeart/2005/8/layout/cycle3"/>
    <dgm:cxn modelId="{65ECFAEB-84F5-440B-9EF9-414EEFECBF36}" type="presParOf" srcId="{D9ED4BA3-C077-4CCC-A35B-70466C4CDA62}" destId="{3CBB4A28-5DF0-4AD4-B3CB-C731669AF6A8}" srcOrd="8" destOrd="0" presId="urn:microsoft.com/office/officeart/2005/8/layout/cycle3"/>
    <dgm:cxn modelId="{C47DF3A8-8442-4853-AB43-C4D1E9016C60}" type="presParOf" srcId="{D9ED4BA3-C077-4CCC-A35B-70466C4CDA62}" destId="{D4BC2D56-4129-49FC-8852-6C35A485E879}" srcOrd="9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A06E503-4D7D-4C02-892D-AEF303AB27DB}" type="doc">
      <dgm:prSet loTypeId="urn:microsoft.com/office/officeart/2005/8/layout/cycle3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DDAB13F4-DF7F-411B-AA1C-AAA25D0EB899}">
      <dgm:prSet phldrT="[Text]"/>
      <dgm:spPr/>
      <dgm:t>
        <a:bodyPr/>
        <a:lstStyle/>
        <a:p>
          <a:r>
            <a:rPr lang="en-US" dirty="0"/>
            <a:t>Use </a:t>
          </a:r>
          <a:r>
            <a:rPr lang="en-US" dirty="0" err="1"/>
            <a:t>Teamscale</a:t>
          </a:r>
          <a:r>
            <a:rPr lang="en-US" dirty="0"/>
            <a:t> as </a:t>
          </a:r>
          <a:r>
            <a:rPr lang="en-US" dirty="0" err="1"/>
            <a:t>Lexer</a:t>
          </a:r>
          <a:r>
            <a:rPr lang="en-US" dirty="0"/>
            <a:t> to extract Tokens</a:t>
          </a:r>
          <a:endParaRPr lang="de-DE" dirty="0"/>
        </a:p>
      </dgm:t>
    </dgm:pt>
    <dgm:pt modelId="{E7F16105-7174-4EF7-9FDF-00B455019286}" type="parTrans" cxnId="{64FF461D-D0EA-4CB1-9B27-DB1BF01FE9B7}">
      <dgm:prSet/>
      <dgm:spPr/>
      <dgm:t>
        <a:bodyPr/>
        <a:lstStyle/>
        <a:p>
          <a:endParaRPr lang="de-DE"/>
        </a:p>
      </dgm:t>
    </dgm:pt>
    <dgm:pt modelId="{993C3AF2-DD32-4FC2-97AB-314ACD3D9448}" type="sibTrans" cxnId="{64FF461D-D0EA-4CB1-9B27-DB1BF01FE9B7}">
      <dgm:prSet/>
      <dgm:spPr/>
      <dgm:t>
        <a:bodyPr/>
        <a:lstStyle/>
        <a:p>
          <a:endParaRPr lang="de-DE"/>
        </a:p>
      </dgm:t>
    </dgm:pt>
    <dgm:pt modelId="{8DF596B6-7A9C-4EBD-8CC9-EB1A177249EA}">
      <dgm:prSet phldrT="[Text]"/>
      <dgm:spPr/>
      <dgm:t>
        <a:bodyPr/>
        <a:lstStyle/>
        <a:p>
          <a:r>
            <a:rPr lang="en-US" dirty="0"/>
            <a:t>Connect to the </a:t>
          </a:r>
          <a:r>
            <a:rPr lang="en-US" dirty="0" err="1"/>
            <a:t>Teamscale</a:t>
          </a:r>
          <a:r>
            <a:rPr lang="en-US" dirty="0"/>
            <a:t> server and retrieve comments</a:t>
          </a:r>
          <a:endParaRPr lang="de-DE" dirty="0"/>
        </a:p>
      </dgm:t>
    </dgm:pt>
    <dgm:pt modelId="{3CA2ADBC-5644-4D4B-840E-2199836174BE}" type="parTrans" cxnId="{F0494430-5500-4E10-866C-EECBC227E20C}">
      <dgm:prSet/>
      <dgm:spPr/>
      <dgm:t>
        <a:bodyPr/>
        <a:lstStyle/>
        <a:p>
          <a:endParaRPr lang="de-DE"/>
        </a:p>
      </dgm:t>
    </dgm:pt>
    <dgm:pt modelId="{5347C456-8016-4D93-855E-017BD4AD3C55}" type="sibTrans" cxnId="{F0494430-5500-4E10-866C-EECBC227E20C}">
      <dgm:prSet/>
      <dgm:spPr/>
      <dgm:t>
        <a:bodyPr/>
        <a:lstStyle/>
        <a:p>
          <a:endParaRPr lang="de-DE"/>
        </a:p>
      </dgm:t>
    </dgm:pt>
    <dgm:pt modelId="{BC9D9746-4B7A-4EB2-A419-F10C6566A9FD}">
      <dgm:prSet phldrT="[Text]"/>
      <dgm:spPr>
        <a:solidFill>
          <a:schemeClr val="accent5"/>
        </a:solidFill>
      </dgm:spPr>
      <dgm:t>
        <a:bodyPr/>
        <a:lstStyle/>
        <a:p>
          <a:r>
            <a:rPr lang="de-DE" dirty="0"/>
            <a:t>Filter </a:t>
          </a:r>
          <a:r>
            <a:rPr lang="de-DE" dirty="0" err="1"/>
            <a:t>generated</a:t>
          </a:r>
          <a:r>
            <a:rPr lang="de-DE" dirty="0"/>
            <a:t> </a:t>
          </a:r>
          <a:r>
            <a:rPr lang="de-DE" dirty="0" err="1"/>
            <a:t>files</a:t>
          </a:r>
          <a:endParaRPr lang="de-DE" dirty="0"/>
        </a:p>
      </dgm:t>
    </dgm:pt>
    <dgm:pt modelId="{3ADE0E0F-4F3C-4F3A-ADEB-2FB0C8DB94F7}" type="parTrans" cxnId="{77145F58-15C6-4808-895F-D09C018DC58F}">
      <dgm:prSet/>
      <dgm:spPr/>
      <dgm:t>
        <a:bodyPr/>
        <a:lstStyle/>
        <a:p>
          <a:endParaRPr lang="de-DE"/>
        </a:p>
      </dgm:t>
    </dgm:pt>
    <dgm:pt modelId="{BE027966-1637-4D36-9C8E-8B746459F09C}" type="sibTrans" cxnId="{77145F58-15C6-4808-895F-D09C018DC58F}">
      <dgm:prSet/>
      <dgm:spPr/>
      <dgm:t>
        <a:bodyPr/>
        <a:lstStyle/>
        <a:p>
          <a:endParaRPr lang="de-DE"/>
        </a:p>
      </dgm:t>
    </dgm:pt>
    <dgm:pt modelId="{354125F5-2422-49B0-9B5B-EBA2B962F9CB}">
      <dgm:prSet phldrT="[Text]"/>
      <dgm:spPr/>
      <dgm:t>
        <a:bodyPr/>
        <a:lstStyle/>
        <a:p>
          <a:r>
            <a:rPr lang="en-US" dirty="0"/>
            <a:t>Prepare comments for suffix-tree clone-detection</a:t>
          </a:r>
          <a:endParaRPr lang="de-DE" dirty="0"/>
        </a:p>
      </dgm:t>
    </dgm:pt>
    <dgm:pt modelId="{5F79A3BC-D46B-417A-8904-D118EE19687B}" type="parTrans" cxnId="{C372F231-89B6-4B47-8FEF-2CB5339C509C}">
      <dgm:prSet/>
      <dgm:spPr/>
      <dgm:t>
        <a:bodyPr/>
        <a:lstStyle/>
        <a:p>
          <a:endParaRPr lang="de-DE"/>
        </a:p>
      </dgm:t>
    </dgm:pt>
    <dgm:pt modelId="{6D5A3420-CD85-4F73-8C16-066A9DD7764D}" type="sibTrans" cxnId="{C372F231-89B6-4B47-8FEF-2CB5339C509C}">
      <dgm:prSet/>
      <dgm:spPr/>
      <dgm:t>
        <a:bodyPr/>
        <a:lstStyle/>
        <a:p>
          <a:endParaRPr lang="de-DE"/>
        </a:p>
      </dgm:t>
    </dgm:pt>
    <dgm:pt modelId="{2C1A38F7-4E77-4449-9B84-9133BE6520D0}">
      <dgm:prSet phldrT="[Text]"/>
      <dgm:spPr/>
      <dgm:t>
        <a:bodyPr/>
        <a:lstStyle/>
        <a:p>
          <a:r>
            <a:rPr lang="de-DE" dirty="0" err="1"/>
            <a:t>Build</a:t>
          </a:r>
          <a:r>
            <a:rPr lang="de-DE" dirty="0"/>
            <a:t> </a:t>
          </a:r>
          <a:r>
            <a:rPr lang="de-DE" dirty="0" err="1"/>
            <a:t>suffix-tree</a:t>
          </a:r>
          <a:endParaRPr lang="de-DE" dirty="0"/>
        </a:p>
      </dgm:t>
    </dgm:pt>
    <dgm:pt modelId="{77E36D1E-F0EC-4F43-BD32-D0F68E950A0E}" type="parTrans" cxnId="{F54B9F7F-881A-49C9-8585-8AD281E41282}">
      <dgm:prSet/>
      <dgm:spPr/>
      <dgm:t>
        <a:bodyPr/>
        <a:lstStyle/>
        <a:p>
          <a:endParaRPr lang="de-DE"/>
        </a:p>
      </dgm:t>
    </dgm:pt>
    <dgm:pt modelId="{27556992-129E-4D1A-8E3D-B5E8078142FC}" type="sibTrans" cxnId="{F54B9F7F-881A-49C9-8585-8AD281E41282}">
      <dgm:prSet/>
      <dgm:spPr/>
      <dgm:t>
        <a:bodyPr/>
        <a:lstStyle/>
        <a:p>
          <a:endParaRPr lang="de-DE"/>
        </a:p>
      </dgm:t>
    </dgm:pt>
    <dgm:pt modelId="{7EFD91FA-5DE5-4CDA-B264-57E517EC5413}">
      <dgm:prSet phldrT="[Text]"/>
      <dgm:spPr/>
      <dgm:t>
        <a:bodyPr/>
        <a:lstStyle/>
        <a:p>
          <a:r>
            <a:rPr lang="de-DE" dirty="0"/>
            <a:t>Find </a:t>
          </a:r>
          <a:r>
            <a:rPr lang="de-DE" dirty="0" err="1"/>
            <a:t>clones</a:t>
          </a:r>
          <a:endParaRPr lang="de-DE" dirty="0"/>
        </a:p>
      </dgm:t>
    </dgm:pt>
    <dgm:pt modelId="{675A50F1-11DC-4D55-9215-B40DA9279276}" type="parTrans" cxnId="{8A7943BC-9E18-41AD-B016-22C8AA35A130}">
      <dgm:prSet/>
      <dgm:spPr/>
      <dgm:t>
        <a:bodyPr/>
        <a:lstStyle/>
        <a:p>
          <a:endParaRPr lang="de-DE"/>
        </a:p>
      </dgm:t>
    </dgm:pt>
    <dgm:pt modelId="{AF55CC92-B8A9-40AD-9C07-4344D256D25F}" type="sibTrans" cxnId="{8A7943BC-9E18-41AD-B016-22C8AA35A130}">
      <dgm:prSet/>
      <dgm:spPr/>
      <dgm:t>
        <a:bodyPr/>
        <a:lstStyle/>
        <a:p>
          <a:endParaRPr lang="de-DE"/>
        </a:p>
      </dgm:t>
    </dgm:pt>
    <dgm:pt modelId="{581443F4-359B-4EFE-8139-888FBFA8F111}">
      <dgm:prSet phldrT="[Text]"/>
      <dgm:spPr/>
      <dgm:t>
        <a:bodyPr/>
        <a:lstStyle/>
        <a:p>
          <a:r>
            <a:rPr lang="en-US" dirty="0"/>
            <a:t>Reduce amount of not valuable data</a:t>
          </a:r>
          <a:endParaRPr lang="de-DE" dirty="0"/>
        </a:p>
      </dgm:t>
    </dgm:pt>
    <dgm:pt modelId="{57E42A95-50FE-4671-ACB4-A979EEEAF4C7}" type="parTrans" cxnId="{B437C4A7-DD18-4285-81A3-AF7993B4C653}">
      <dgm:prSet/>
      <dgm:spPr/>
      <dgm:t>
        <a:bodyPr/>
        <a:lstStyle/>
        <a:p>
          <a:endParaRPr lang="de-DE"/>
        </a:p>
      </dgm:t>
    </dgm:pt>
    <dgm:pt modelId="{0BBC1E93-55D8-40D1-97BF-649F6E212C27}" type="sibTrans" cxnId="{B437C4A7-DD18-4285-81A3-AF7993B4C653}">
      <dgm:prSet/>
      <dgm:spPr/>
      <dgm:t>
        <a:bodyPr/>
        <a:lstStyle/>
        <a:p>
          <a:endParaRPr lang="de-DE"/>
        </a:p>
      </dgm:t>
    </dgm:pt>
    <dgm:pt modelId="{1A2C5208-C002-4C0C-930F-E91CDFC29880}">
      <dgm:prSet phldrT="[Text]"/>
      <dgm:spPr/>
      <dgm:t>
        <a:bodyPr/>
        <a:lstStyle/>
        <a:p>
          <a:r>
            <a:rPr lang="en-US" dirty="0"/>
            <a:t>Generate links to the files</a:t>
          </a:r>
          <a:endParaRPr lang="de-DE" dirty="0"/>
        </a:p>
      </dgm:t>
    </dgm:pt>
    <dgm:pt modelId="{C358D6BB-A384-4ED2-80A2-C533F6DF20CE}" type="parTrans" cxnId="{ED954D48-5B1F-4942-9335-9D598CAAF138}">
      <dgm:prSet/>
      <dgm:spPr/>
      <dgm:t>
        <a:bodyPr/>
        <a:lstStyle/>
        <a:p>
          <a:endParaRPr lang="de-DE"/>
        </a:p>
      </dgm:t>
    </dgm:pt>
    <dgm:pt modelId="{F2B2D2C4-2BCB-4BAC-80E4-AFB758F82E8B}" type="sibTrans" cxnId="{ED954D48-5B1F-4942-9335-9D598CAAF138}">
      <dgm:prSet/>
      <dgm:spPr/>
      <dgm:t>
        <a:bodyPr/>
        <a:lstStyle/>
        <a:p>
          <a:endParaRPr lang="de-DE"/>
        </a:p>
      </dgm:t>
    </dgm:pt>
    <dgm:pt modelId="{A95EEE92-A4E2-4007-B502-3DDCDD6F84DA}">
      <dgm:prSet phldrT="[Text]"/>
      <dgm:spPr/>
      <dgm:t>
        <a:bodyPr/>
        <a:lstStyle/>
        <a:p>
          <a:r>
            <a:rPr lang="en-US"/>
            <a:t>Creation of the Generator-Pattern Repository</a:t>
          </a:r>
          <a:endParaRPr lang="de-DE" dirty="0"/>
        </a:p>
      </dgm:t>
    </dgm:pt>
    <dgm:pt modelId="{C38438A9-C0EF-407F-AEFB-FC88BD2AFCF4}" type="parTrans" cxnId="{CB8BD63E-6DA9-4E90-9322-9C11639922F1}">
      <dgm:prSet/>
      <dgm:spPr/>
      <dgm:t>
        <a:bodyPr/>
        <a:lstStyle/>
        <a:p>
          <a:endParaRPr lang="de-DE"/>
        </a:p>
      </dgm:t>
    </dgm:pt>
    <dgm:pt modelId="{6385F799-704E-41D7-95E5-FF9C73F214D0}" type="sibTrans" cxnId="{CB8BD63E-6DA9-4E90-9322-9C11639922F1}">
      <dgm:prSet/>
      <dgm:spPr/>
      <dgm:t>
        <a:bodyPr/>
        <a:lstStyle/>
        <a:p>
          <a:endParaRPr lang="de-DE"/>
        </a:p>
      </dgm:t>
    </dgm:pt>
    <dgm:pt modelId="{53CA8651-83D5-40A0-B209-A97B5FAEC67A}" type="pres">
      <dgm:prSet presAssocID="{FA06E503-4D7D-4C02-892D-AEF303AB27DB}" presName="Name0" presStyleCnt="0">
        <dgm:presLayoutVars>
          <dgm:dir/>
          <dgm:resizeHandles val="exact"/>
        </dgm:presLayoutVars>
      </dgm:prSet>
      <dgm:spPr/>
    </dgm:pt>
    <dgm:pt modelId="{D9ED4BA3-C077-4CCC-A35B-70466C4CDA62}" type="pres">
      <dgm:prSet presAssocID="{FA06E503-4D7D-4C02-892D-AEF303AB27DB}" presName="cycle" presStyleCnt="0"/>
      <dgm:spPr/>
    </dgm:pt>
    <dgm:pt modelId="{A7117757-0161-46ED-A22E-C3C2E7D8611C}" type="pres">
      <dgm:prSet presAssocID="{DDAB13F4-DF7F-411B-AA1C-AAA25D0EB899}" presName="nodeFirstNode" presStyleLbl="node1" presStyleIdx="0" presStyleCnt="9">
        <dgm:presLayoutVars>
          <dgm:bulletEnabled val="1"/>
        </dgm:presLayoutVars>
      </dgm:prSet>
      <dgm:spPr/>
    </dgm:pt>
    <dgm:pt modelId="{6C1B3FCA-3BD0-41A2-B885-71095A8B22A0}" type="pres">
      <dgm:prSet presAssocID="{993C3AF2-DD32-4FC2-97AB-314ACD3D9448}" presName="sibTransFirstNode" presStyleLbl="bgShp" presStyleIdx="0" presStyleCnt="1"/>
      <dgm:spPr/>
    </dgm:pt>
    <dgm:pt modelId="{6D2E9ECD-84F3-452E-A33A-95E5A672D920}" type="pres">
      <dgm:prSet presAssocID="{8DF596B6-7A9C-4EBD-8CC9-EB1A177249EA}" presName="nodeFollowingNodes" presStyleLbl="node1" presStyleIdx="1" presStyleCnt="9">
        <dgm:presLayoutVars>
          <dgm:bulletEnabled val="1"/>
        </dgm:presLayoutVars>
      </dgm:prSet>
      <dgm:spPr/>
    </dgm:pt>
    <dgm:pt modelId="{98F658E4-B90B-46DB-A73B-C9A31633B065}" type="pres">
      <dgm:prSet presAssocID="{BC9D9746-4B7A-4EB2-A419-F10C6566A9FD}" presName="nodeFollowingNodes" presStyleLbl="node1" presStyleIdx="2" presStyleCnt="9">
        <dgm:presLayoutVars>
          <dgm:bulletEnabled val="1"/>
        </dgm:presLayoutVars>
      </dgm:prSet>
      <dgm:spPr/>
    </dgm:pt>
    <dgm:pt modelId="{CF340B7A-BC47-4F75-AA8F-4652743A52C2}" type="pres">
      <dgm:prSet presAssocID="{354125F5-2422-49B0-9B5B-EBA2B962F9CB}" presName="nodeFollowingNodes" presStyleLbl="node1" presStyleIdx="3" presStyleCnt="9">
        <dgm:presLayoutVars>
          <dgm:bulletEnabled val="1"/>
        </dgm:presLayoutVars>
      </dgm:prSet>
      <dgm:spPr/>
    </dgm:pt>
    <dgm:pt modelId="{B635C1C0-1B10-40B8-85A8-DE7E8370A3B0}" type="pres">
      <dgm:prSet presAssocID="{2C1A38F7-4E77-4449-9B84-9133BE6520D0}" presName="nodeFollowingNodes" presStyleLbl="node1" presStyleIdx="4" presStyleCnt="9">
        <dgm:presLayoutVars>
          <dgm:bulletEnabled val="1"/>
        </dgm:presLayoutVars>
      </dgm:prSet>
      <dgm:spPr/>
    </dgm:pt>
    <dgm:pt modelId="{F497F025-69E4-4373-AB43-16462303219A}" type="pres">
      <dgm:prSet presAssocID="{7EFD91FA-5DE5-4CDA-B264-57E517EC5413}" presName="nodeFollowingNodes" presStyleLbl="node1" presStyleIdx="5" presStyleCnt="9">
        <dgm:presLayoutVars>
          <dgm:bulletEnabled val="1"/>
        </dgm:presLayoutVars>
      </dgm:prSet>
      <dgm:spPr/>
    </dgm:pt>
    <dgm:pt modelId="{76AE9E7C-5DC6-4672-8B82-173316676CB7}" type="pres">
      <dgm:prSet presAssocID="{581443F4-359B-4EFE-8139-888FBFA8F111}" presName="nodeFollowingNodes" presStyleLbl="node1" presStyleIdx="6" presStyleCnt="9">
        <dgm:presLayoutVars>
          <dgm:bulletEnabled val="1"/>
        </dgm:presLayoutVars>
      </dgm:prSet>
      <dgm:spPr/>
    </dgm:pt>
    <dgm:pt modelId="{3CBB4A28-5DF0-4AD4-B3CB-C731669AF6A8}" type="pres">
      <dgm:prSet presAssocID="{1A2C5208-C002-4C0C-930F-E91CDFC29880}" presName="nodeFollowingNodes" presStyleLbl="node1" presStyleIdx="7" presStyleCnt="9">
        <dgm:presLayoutVars>
          <dgm:bulletEnabled val="1"/>
        </dgm:presLayoutVars>
      </dgm:prSet>
      <dgm:spPr/>
    </dgm:pt>
    <dgm:pt modelId="{D4BC2D56-4129-49FC-8852-6C35A485E879}" type="pres">
      <dgm:prSet presAssocID="{A95EEE92-A4E2-4007-B502-3DDCDD6F84DA}" presName="nodeFollowingNodes" presStyleLbl="node1" presStyleIdx="8" presStyleCnt="9">
        <dgm:presLayoutVars>
          <dgm:bulletEnabled val="1"/>
        </dgm:presLayoutVars>
      </dgm:prSet>
      <dgm:spPr/>
    </dgm:pt>
  </dgm:ptLst>
  <dgm:cxnLst>
    <dgm:cxn modelId="{6E78B607-F09F-4736-9562-C0275150686A}" type="presOf" srcId="{DDAB13F4-DF7F-411B-AA1C-AAA25D0EB899}" destId="{A7117757-0161-46ED-A22E-C3C2E7D8611C}" srcOrd="0" destOrd="0" presId="urn:microsoft.com/office/officeart/2005/8/layout/cycle3"/>
    <dgm:cxn modelId="{B5FC1610-F13C-4257-8FB2-BA3856B0BE3A}" type="presOf" srcId="{354125F5-2422-49B0-9B5B-EBA2B962F9CB}" destId="{CF340B7A-BC47-4F75-AA8F-4652743A52C2}" srcOrd="0" destOrd="0" presId="urn:microsoft.com/office/officeart/2005/8/layout/cycle3"/>
    <dgm:cxn modelId="{64FF461D-D0EA-4CB1-9B27-DB1BF01FE9B7}" srcId="{FA06E503-4D7D-4C02-892D-AEF303AB27DB}" destId="{DDAB13F4-DF7F-411B-AA1C-AAA25D0EB899}" srcOrd="0" destOrd="0" parTransId="{E7F16105-7174-4EF7-9FDF-00B455019286}" sibTransId="{993C3AF2-DD32-4FC2-97AB-314ACD3D9448}"/>
    <dgm:cxn modelId="{F0494430-5500-4E10-866C-EECBC227E20C}" srcId="{FA06E503-4D7D-4C02-892D-AEF303AB27DB}" destId="{8DF596B6-7A9C-4EBD-8CC9-EB1A177249EA}" srcOrd="1" destOrd="0" parTransId="{3CA2ADBC-5644-4D4B-840E-2199836174BE}" sibTransId="{5347C456-8016-4D93-855E-017BD4AD3C55}"/>
    <dgm:cxn modelId="{64FCC830-64AA-45CA-B1D0-5EF2B135728D}" type="presOf" srcId="{FA06E503-4D7D-4C02-892D-AEF303AB27DB}" destId="{53CA8651-83D5-40A0-B209-A97B5FAEC67A}" srcOrd="0" destOrd="0" presId="urn:microsoft.com/office/officeart/2005/8/layout/cycle3"/>
    <dgm:cxn modelId="{C372F231-89B6-4B47-8FEF-2CB5339C509C}" srcId="{FA06E503-4D7D-4C02-892D-AEF303AB27DB}" destId="{354125F5-2422-49B0-9B5B-EBA2B962F9CB}" srcOrd="3" destOrd="0" parTransId="{5F79A3BC-D46B-417A-8904-D118EE19687B}" sibTransId="{6D5A3420-CD85-4F73-8C16-066A9DD7764D}"/>
    <dgm:cxn modelId="{99392B38-F762-4A97-8A54-148F78B5A001}" type="presOf" srcId="{BC9D9746-4B7A-4EB2-A419-F10C6566A9FD}" destId="{98F658E4-B90B-46DB-A73B-C9A31633B065}" srcOrd="0" destOrd="0" presId="urn:microsoft.com/office/officeart/2005/8/layout/cycle3"/>
    <dgm:cxn modelId="{CB8BD63E-6DA9-4E90-9322-9C11639922F1}" srcId="{FA06E503-4D7D-4C02-892D-AEF303AB27DB}" destId="{A95EEE92-A4E2-4007-B502-3DDCDD6F84DA}" srcOrd="8" destOrd="0" parTransId="{C38438A9-C0EF-407F-AEFB-FC88BD2AFCF4}" sibTransId="{6385F799-704E-41D7-95E5-FF9C73F214D0}"/>
    <dgm:cxn modelId="{ED954D48-5B1F-4942-9335-9D598CAAF138}" srcId="{FA06E503-4D7D-4C02-892D-AEF303AB27DB}" destId="{1A2C5208-C002-4C0C-930F-E91CDFC29880}" srcOrd="7" destOrd="0" parTransId="{C358D6BB-A384-4ED2-80A2-C533F6DF20CE}" sibTransId="{F2B2D2C4-2BCB-4BAC-80E4-AFB758F82E8B}"/>
    <dgm:cxn modelId="{77145F58-15C6-4808-895F-D09C018DC58F}" srcId="{FA06E503-4D7D-4C02-892D-AEF303AB27DB}" destId="{BC9D9746-4B7A-4EB2-A419-F10C6566A9FD}" srcOrd="2" destOrd="0" parTransId="{3ADE0E0F-4F3C-4F3A-ADEB-2FB0C8DB94F7}" sibTransId="{BE027966-1637-4D36-9C8E-8B746459F09C}"/>
    <dgm:cxn modelId="{AA32937C-44E6-4857-8514-18FDB3675921}" type="presOf" srcId="{A95EEE92-A4E2-4007-B502-3DDCDD6F84DA}" destId="{D4BC2D56-4129-49FC-8852-6C35A485E879}" srcOrd="0" destOrd="0" presId="urn:microsoft.com/office/officeart/2005/8/layout/cycle3"/>
    <dgm:cxn modelId="{F54B9F7F-881A-49C9-8585-8AD281E41282}" srcId="{FA06E503-4D7D-4C02-892D-AEF303AB27DB}" destId="{2C1A38F7-4E77-4449-9B84-9133BE6520D0}" srcOrd="4" destOrd="0" parTransId="{77E36D1E-F0EC-4F43-BD32-D0F68E950A0E}" sibTransId="{27556992-129E-4D1A-8E3D-B5E8078142FC}"/>
    <dgm:cxn modelId="{E2562E80-A992-4A91-83A1-F1AE25BFB1DC}" type="presOf" srcId="{8DF596B6-7A9C-4EBD-8CC9-EB1A177249EA}" destId="{6D2E9ECD-84F3-452E-A33A-95E5A672D920}" srcOrd="0" destOrd="0" presId="urn:microsoft.com/office/officeart/2005/8/layout/cycle3"/>
    <dgm:cxn modelId="{7DF70192-96C6-4CA7-A119-83A98A0897D6}" type="presOf" srcId="{993C3AF2-DD32-4FC2-97AB-314ACD3D9448}" destId="{6C1B3FCA-3BD0-41A2-B885-71095A8B22A0}" srcOrd="0" destOrd="0" presId="urn:microsoft.com/office/officeart/2005/8/layout/cycle3"/>
    <dgm:cxn modelId="{B437C4A7-DD18-4285-81A3-AF7993B4C653}" srcId="{FA06E503-4D7D-4C02-892D-AEF303AB27DB}" destId="{581443F4-359B-4EFE-8139-888FBFA8F111}" srcOrd="6" destOrd="0" parTransId="{57E42A95-50FE-4671-ACB4-A979EEEAF4C7}" sibTransId="{0BBC1E93-55D8-40D1-97BF-649F6E212C27}"/>
    <dgm:cxn modelId="{8A7943BC-9E18-41AD-B016-22C8AA35A130}" srcId="{FA06E503-4D7D-4C02-892D-AEF303AB27DB}" destId="{7EFD91FA-5DE5-4CDA-B264-57E517EC5413}" srcOrd="5" destOrd="0" parTransId="{675A50F1-11DC-4D55-9215-B40DA9279276}" sibTransId="{AF55CC92-B8A9-40AD-9C07-4344D256D25F}"/>
    <dgm:cxn modelId="{9DD516BD-D8F9-487C-A411-CA8E21F65E19}" type="presOf" srcId="{581443F4-359B-4EFE-8139-888FBFA8F111}" destId="{76AE9E7C-5DC6-4672-8B82-173316676CB7}" srcOrd="0" destOrd="0" presId="urn:microsoft.com/office/officeart/2005/8/layout/cycle3"/>
    <dgm:cxn modelId="{03968EC3-CF46-4DBE-B70D-5A6EDAB6F7E5}" type="presOf" srcId="{1A2C5208-C002-4C0C-930F-E91CDFC29880}" destId="{3CBB4A28-5DF0-4AD4-B3CB-C731669AF6A8}" srcOrd="0" destOrd="0" presId="urn:microsoft.com/office/officeart/2005/8/layout/cycle3"/>
    <dgm:cxn modelId="{353D8AD8-4375-4E03-8B9B-243CAA4803C0}" type="presOf" srcId="{2C1A38F7-4E77-4449-9B84-9133BE6520D0}" destId="{B635C1C0-1B10-40B8-85A8-DE7E8370A3B0}" srcOrd="0" destOrd="0" presId="urn:microsoft.com/office/officeart/2005/8/layout/cycle3"/>
    <dgm:cxn modelId="{1345EFFC-684F-4512-B9DC-F0294796B134}" type="presOf" srcId="{7EFD91FA-5DE5-4CDA-B264-57E517EC5413}" destId="{F497F025-69E4-4373-AB43-16462303219A}" srcOrd="0" destOrd="0" presId="urn:microsoft.com/office/officeart/2005/8/layout/cycle3"/>
    <dgm:cxn modelId="{01D4F19B-4539-46D5-AE29-A3F1F5288579}" type="presParOf" srcId="{53CA8651-83D5-40A0-B209-A97B5FAEC67A}" destId="{D9ED4BA3-C077-4CCC-A35B-70466C4CDA62}" srcOrd="0" destOrd="0" presId="urn:microsoft.com/office/officeart/2005/8/layout/cycle3"/>
    <dgm:cxn modelId="{E87E39C1-5F17-47F1-877A-FC54D8A2897E}" type="presParOf" srcId="{D9ED4BA3-C077-4CCC-A35B-70466C4CDA62}" destId="{A7117757-0161-46ED-A22E-C3C2E7D8611C}" srcOrd="0" destOrd="0" presId="urn:microsoft.com/office/officeart/2005/8/layout/cycle3"/>
    <dgm:cxn modelId="{6254BBAE-6056-4468-B92A-B4B828F79DB6}" type="presParOf" srcId="{D9ED4BA3-C077-4CCC-A35B-70466C4CDA62}" destId="{6C1B3FCA-3BD0-41A2-B885-71095A8B22A0}" srcOrd="1" destOrd="0" presId="urn:microsoft.com/office/officeart/2005/8/layout/cycle3"/>
    <dgm:cxn modelId="{5C46ABE2-9112-463E-B2AD-B10999248D9D}" type="presParOf" srcId="{D9ED4BA3-C077-4CCC-A35B-70466C4CDA62}" destId="{6D2E9ECD-84F3-452E-A33A-95E5A672D920}" srcOrd="2" destOrd="0" presId="urn:microsoft.com/office/officeart/2005/8/layout/cycle3"/>
    <dgm:cxn modelId="{ACEFD8EE-900C-4ADF-98DD-F0EB7E0BBC0C}" type="presParOf" srcId="{D9ED4BA3-C077-4CCC-A35B-70466C4CDA62}" destId="{98F658E4-B90B-46DB-A73B-C9A31633B065}" srcOrd="3" destOrd="0" presId="urn:microsoft.com/office/officeart/2005/8/layout/cycle3"/>
    <dgm:cxn modelId="{763B3527-13FA-47C5-A0F4-796BCCA0E14B}" type="presParOf" srcId="{D9ED4BA3-C077-4CCC-A35B-70466C4CDA62}" destId="{CF340B7A-BC47-4F75-AA8F-4652743A52C2}" srcOrd="4" destOrd="0" presId="urn:microsoft.com/office/officeart/2005/8/layout/cycle3"/>
    <dgm:cxn modelId="{C875BC3E-0277-4F05-8D88-4386F8BFB31A}" type="presParOf" srcId="{D9ED4BA3-C077-4CCC-A35B-70466C4CDA62}" destId="{B635C1C0-1B10-40B8-85A8-DE7E8370A3B0}" srcOrd="5" destOrd="0" presId="urn:microsoft.com/office/officeart/2005/8/layout/cycle3"/>
    <dgm:cxn modelId="{46CA74B9-78E5-4540-ABE0-DFD1873B1CA7}" type="presParOf" srcId="{D9ED4BA3-C077-4CCC-A35B-70466C4CDA62}" destId="{F497F025-69E4-4373-AB43-16462303219A}" srcOrd="6" destOrd="0" presId="urn:microsoft.com/office/officeart/2005/8/layout/cycle3"/>
    <dgm:cxn modelId="{9B52FA57-AAA0-4629-96A6-C11CE2A3388B}" type="presParOf" srcId="{D9ED4BA3-C077-4CCC-A35B-70466C4CDA62}" destId="{76AE9E7C-5DC6-4672-8B82-173316676CB7}" srcOrd="7" destOrd="0" presId="urn:microsoft.com/office/officeart/2005/8/layout/cycle3"/>
    <dgm:cxn modelId="{65ECFAEB-84F5-440B-9EF9-414EEFECBF36}" type="presParOf" srcId="{D9ED4BA3-C077-4CCC-A35B-70466C4CDA62}" destId="{3CBB4A28-5DF0-4AD4-B3CB-C731669AF6A8}" srcOrd="8" destOrd="0" presId="urn:microsoft.com/office/officeart/2005/8/layout/cycle3"/>
    <dgm:cxn modelId="{C47DF3A8-8442-4853-AB43-C4D1E9016C60}" type="presParOf" srcId="{D9ED4BA3-C077-4CCC-A35B-70466C4CDA62}" destId="{D4BC2D56-4129-49FC-8852-6C35A485E879}" srcOrd="9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A06E503-4D7D-4C02-892D-AEF303AB27DB}" type="doc">
      <dgm:prSet loTypeId="urn:microsoft.com/office/officeart/2005/8/layout/cycle3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DDAB13F4-DF7F-411B-AA1C-AAA25D0EB899}">
      <dgm:prSet phldrT="[Text]"/>
      <dgm:spPr/>
      <dgm:t>
        <a:bodyPr/>
        <a:lstStyle/>
        <a:p>
          <a:r>
            <a:rPr lang="en-US" dirty="0"/>
            <a:t>Use </a:t>
          </a:r>
          <a:r>
            <a:rPr lang="en-US" dirty="0" err="1"/>
            <a:t>Teamscale</a:t>
          </a:r>
          <a:r>
            <a:rPr lang="en-US" dirty="0"/>
            <a:t> as </a:t>
          </a:r>
          <a:r>
            <a:rPr lang="en-US" dirty="0" err="1"/>
            <a:t>Lexer</a:t>
          </a:r>
          <a:r>
            <a:rPr lang="en-US" dirty="0"/>
            <a:t> to extract Tokens</a:t>
          </a:r>
          <a:endParaRPr lang="de-DE" dirty="0"/>
        </a:p>
      </dgm:t>
    </dgm:pt>
    <dgm:pt modelId="{E7F16105-7174-4EF7-9FDF-00B455019286}" type="parTrans" cxnId="{64FF461D-D0EA-4CB1-9B27-DB1BF01FE9B7}">
      <dgm:prSet/>
      <dgm:spPr/>
      <dgm:t>
        <a:bodyPr/>
        <a:lstStyle/>
        <a:p>
          <a:endParaRPr lang="de-DE"/>
        </a:p>
      </dgm:t>
    </dgm:pt>
    <dgm:pt modelId="{993C3AF2-DD32-4FC2-97AB-314ACD3D9448}" type="sibTrans" cxnId="{64FF461D-D0EA-4CB1-9B27-DB1BF01FE9B7}">
      <dgm:prSet/>
      <dgm:spPr/>
      <dgm:t>
        <a:bodyPr/>
        <a:lstStyle/>
        <a:p>
          <a:endParaRPr lang="de-DE"/>
        </a:p>
      </dgm:t>
    </dgm:pt>
    <dgm:pt modelId="{8DF596B6-7A9C-4EBD-8CC9-EB1A177249EA}">
      <dgm:prSet phldrT="[Text]"/>
      <dgm:spPr/>
      <dgm:t>
        <a:bodyPr/>
        <a:lstStyle/>
        <a:p>
          <a:r>
            <a:rPr lang="en-US" dirty="0"/>
            <a:t>Connect to the </a:t>
          </a:r>
          <a:r>
            <a:rPr lang="en-US" dirty="0" err="1"/>
            <a:t>Teamscale</a:t>
          </a:r>
          <a:r>
            <a:rPr lang="en-US" dirty="0"/>
            <a:t> server and retrieve comments</a:t>
          </a:r>
          <a:endParaRPr lang="de-DE" dirty="0"/>
        </a:p>
      </dgm:t>
    </dgm:pt>
    <dgm:pt modelId="{3CA2ADBC-5644-4D4B-840E-2199836174BE}" type="parTrans" cxnId="{F0494430-5500-4E10-866C-EECBC227E20C}">
      <dgm:prSet/>
      <dgm:spPr/>
      <dgm:t>
        <a:bodyPr/>
        <a:lstStyle/>
        <a:p>
          <a:endParaRPr lang="de-DE"/>
        </a:p>
      </dgm:t>
    </dgm:pt>
    <dgm:pt modelId="{5347C456-8016-4D93-855E-017BD4AD3C55}" type="sibTrans" cxnId="{F0494430-5500-4E10-866C-EECBC227E20C}">
      <dgm:prSet/>
      <dgm:spPr/>
      <dgm:t>
        <a:bodyPr/>
        <a:lstStyle/>
        <a:p>
          <a:endParaRPr lang="de-DE"/>
        </a:p>
      </dgm:t>
    </dgm:pt>
    <dgm:pt modelId="{BC9D9746-4B7A-4EB2-A419-F10C6566A9FD}">
      <dgm:prSet phldrT="[Text]"/>
      <dgm:spPr/>
      <dgm:t>
        <a:bodyPr/>
        <a:lstStyle/>
        <a:p>
          <a:r>
            <a:rPr lang="de-DE" dirty="0"/>
            <a:t>Filter </a:t>
          </a:r>
          <a:r>
            <a:rPr lang="de-DE" dirty="0" err="1"/>
            <a:t>generated</a:t>
          </a:r>
          <a:r>
            <a:rPr lang="de-DE" dirty="0"/>
            <a:t> </a:t>
          </a:r>
          <a:r>
            <a:rPr lang="de-DE" dirty="0" err="1"/>
            <a:t>files</a:t>
          </a:r>
          <a:endParaRPr lang="de-DE" dirty="0"/>
        </a:p>
      </dgm:t>
    </dgm:pt>
    <dgm:pt modelId="{3ADE0E0F-4F3C-4F3A-ADEB-2FB0C8DB94F7}" type="parTrans" cxnId="{77145F58-15C6-4808-895F-D09C018DC58F}">
      <dgm:prSet/>
      <dgm:spPr/>
      <dgm:t>
        <a:bodyPr/>
        <a:lstStyle/>
        <a:p>
          <a:endParaRPr lang="de-DE"/>
        </a:p>
      </dgm:t>
    </dgm:pt>
    <dgm:pt modelId="{BE027966-1637-4D36-9C8E-8B746459F09C}" type="sibTrans" cxnId="{77145F58-15C6-4808-895F-D09C018DC58F}">
      <dgm:prSet/>
      <dgm:spPr/>
      <dgm:t>
        <a:bodyPr/>
        <a:lstStyle/>
        <a:p>
          <a:endParaRPr lang="de-DE"/>
        </a:p>
      </dgm:t>
    </dgm:pt>
    <dgm:pt modelId="{354125F5-2422-49B0-9B5B-EBA2B962F9CB}">
      <dgm:prSet phldrT="[Text]"/>
      <dgm:spPr>
        <a:solidFill>
          <a:schemeClr val="accent5"/>
        </a:solidFill>
      </dgm:spPr>
      <dgm:t>
        <a:bodyPr/>
        <a:lstStyle/>
        <a:p>
          <a:r>
            <a:rPr lang="en-US" dirty="0"/>
            <a:t>Prepare comments for suffix-tree clone-detection</a:t>
          </a:r>
          <a:endParaRPr lang="de-DE" dirty="0"/>
        </a:p>
      </dgm:t>
    </dgm:pt>
    <dgm:pt modelId="{5F79A3BC-D46B-417A-8904-D118EE19687B}" type="parTrans" cxnId="{C372F231-89B6-4B47-8FEF-2CB5339C509C}">
      <dgm:prSet/>
      <dgm:spPr/>
      <dgm:t>
        <a:bodyPr/>
        <a:lstStyle/>
        <a:p>
          <a:endParaRPr lang="de-DE"/>
        </a:p>
      </dgm:t>
    </dgm:pt>
    <dgm:pt modelId="{6D5A3420-CD85-4F73-8C16-066A9DD7764D}" type="sibTrans" cxnId="{C372F231-89B6-4B47-8FEF-2CB5339C509C}">
      <dgm:prSet/>
      <dgm:spPr/>
      <dgm:t>
        <a:bodyPr/>
        <a:lstStyle/>
        <a:p>
          <a:endParaRPr lang="de-DE"/>
        </a:p>
      </dgm:t>
    </dgm:pt>
    <dgm:pt modelId="{2C1A38F7-4E77-4449-9B84-9133BE6520D0}">
      <dgm:prSet phldrT="[Text]"/>
      <dgm:spPr/>
      <dgm:t>
        <a:bodyPr/>
        <a:lstStyle/>
        <a:p>
          <a:r>
            <a:rPr lang="de-DE" dirty="0" err="1"/>
            <a:t>Build</a:t>
          </a:r>
          <a:r>
            <a:rPr lang="de-DE" dirty="0"/>
            <a:t> </a:t>
          </a:r>
          <a:r>
            <a:rPr lang="de-DE" dirty="0" err="1"/>
            <a:t>suffix-tree</a:t>
          </a:r>
          <a:endParaRPr lang="de-DE" dirty="0"/>
        </a:p>
      </dgm:t>
    </dgm:pt>
    <dgm:pt modelId="{77E36D1E-F0EC-4F43-BD32-D0F68E950A0E}" type="parTrans" cxnId="{F54B9F7F-881A-49C9-8585-8AD281E41282}">
      <dgm:prSet/>
      <dgm:spPr/>
      <dgm:t>
        <a:bodyPr/>
        <a:lstStyle/>
        <a:p>
          <a:endParaRPr lang="de-DE"/>
        </a:p>
      </dgm:t>
    </dgm:pt>
    <dgm:pt modelId="{27556992-129E-4D1A-8E3D-B5E8078142FC}" type="sibTrans" cxnId="{F54B9F7F-881A-49C9-8585-8AD281E41282}">
      <dgm:prSet/>
      <dgm:spPr/>
      <dgm:t>
        <a:bodyPr/>
        <a:lstStyle/>
        <a:p>
          <a:endParaRPr lang="de-DE"/>
        </a:p>
      </dgm:t>
    </dgm:pt>
    <dgm:pt modelId="{7EFD91FA-5DE5-4CDA-B264-57E517EC5413}">
      <dgm:prSet phldrT="[Text]"/>
      <dgm:spPr/>
      <dgm:t>
        <a:bodyPr/>
        <a:lstStyle/>
        <a:p>
          <a:r>
            <a:rPr lang="de-DE" dirty="0"/>
            <a:t>Find </a:t>
          </a:r>
          <a:r>
            <a:rPr lang="de-DE" dirty="0" err="1"/>
            <a:t>clones</a:t>
          </a:r>
          <a:endParaRPr lang="de-DE" dirty="0"/>
        </a:p>
      </dgm:t>
    </dgm:pt>
    <dgm:pt modelId="{675A50F1-11DC-4D55-9215-B40DA9279276}" type="parTrans" cxnId="{8A7943BC-9E18-41AD-B016-22C8AA35A130}">
      <dgm:prSet/>
      <dgm:spPr/>
      <dgm:t>
        <a:bodyPr/>
        <a:lstStyle/>
        <a:p>
          <a:endParaRPr lang="de-DE"/>
        </a:p>
      </dgm:t>
    </dgm:pt>
    <dgm:pt modelId="{AF55CC92-B8A9-40AD-9C07-4344D256D25F}" type="sibTrans" cxnId="{8A7943BC-9E18-41AD-B016-22C8AA35A130}">
      <dgm:prSet/>
      <dgm:spPr/>
      <dgm:t>
        <a:bodyPr/>
        <a:lstStyle/>
        <a:p>
          <a:endParaRPr lang="de-DE"/>
        </a:p>
      </dgm:t>
    </dgm:pt>
    <dgm:pt modelId="{581443F4-359B-4EFE-8139-888FBFA8F111}">
      <dgm:prSet phldrT="[Text]"/>
      <dgm:spPr/>
      <dgm:t>
        <a:bodyPr/>
        <a:lstStyle/>
        <a:p>
          <a:r>
            <a:rPr lang="en-US" dirty="0"/>
            <a:t>Reduce amount of not valuable data</a:t>
          </a:r>
          <a:endParaRPr lang="de-DE" dirty="0"/>
        </a:p>
      </dgm:t>
    </dgm:pt>
    <dgm:pt modelId="{57E42A95-50FE-4671-ACB4-A979EEEAF4C7}" type="parTrans" cxnId="{B437C4A7-DD18-4285-81A3-AF7993B4C653}">
      <dgm:prSet/>
      <dgm:spPr/>
      <dgm:t>
        <a:bodyPr/>
        <a:lstStyle/>
        <a:p>
          <a:endParaRPr lang="de-DE"/>
        </a:p>
      </dgm:t>
    </dgm:pt>
    <dgm:pt modelId="{0BBC1E93-55D8-40D1-97BF-649F6E212C27}" type="sibTrans" cxnId="{B437C4A7-DD18-4285-81A3-AF7993B4C653}">
      <dgm:prSet/>
      <dgm:spPr/>
      <dgm:t>
        <a:bodyPr/>
        <a:lstStyle/>
        <a:p>
          <a:endParaRPr lang="de-DE"/>
        </a:p>
      </dgm:t>
    </dgm:pt>
    <dgm:pt modelId="{1A2C5208-C002-4C0C-930F-E91CDFC29880}">
      <dgm:prSet phldrT="[Text]"/>
      <dgm:spPr/>
      <dgm:t>
        <a:bodyPr/>
        <a:lstStyle/>
        <a:p>
          <a:r>
            <a:rPr lang="en-US" dirty="0"/>
            <a:t>Generate links to the files</a:t>
          </a:r>
          <a:endParaRPr lang="de-DE" dirty="0"/>
        </a:p>
      </dgm:t>
    </dgm:pt>
    <dgm:pt modelId="{C358D6BB-A384-4ED2-80A2-C533F6DF20CE}" type="parTrans" cxnId="{ED954D48-5B1F-4942-9335-9D598CAAF138}">
      <dgm:prSet/>
      <dgm:spPr/>
      <dgm:t>
        <a:bodyPr/>
        <a:lstStyle/>
        <a:p>
          <a:endParaRPr lang="de-DE"/>
        </a:p>
      </dgm:t>
    </dgm:pt>
    <dgm:pt modelId="{F2B2D2C4-2BCB-4BAC-80E4-AFB758F82E8B}" type="sibTrans" cxnId="{ED954D48-5B1F-4942-9335-9D598CAAF138}">
      <dgm:prSet/>
      <dgm:spPr/>
      <dgm:t>
        <a:bodyPr/>
        <a:lstStyle/>
        <a:p>
          <a:endParaRPr lang="de-DE"/>
        </a:p>
      </dgm:t>
    </dgm:pt>
    <dgm:pt modelId="{A95EEE92-A4E2-4007-B502-3DDCDD6F84DA}">
      <dgm:prSet phldrT="[Text]"/>
      <dgm:spPr/>
      <dgm:t>
        <a:bodyPr/>
        <a:lstStyle/>
        <a:p>
          <a:r>
            <a:rPr lang="en-US"/>
            <a:t>Creation of the Generator-Pattern Repository</a:t>
          </a:r>
          <a:endParaRPr lang="de-DE" dirty="0"/>
        </a:p>
      </dgm:t>
    </dgm:pt>
    <dgm:pt modelId="{C38438A9-C0EF-407F-AEFB-FC88BD2AFCF4}" type="parTrans" cxnId="{CB8BD63E-6DA9-4E90-9322-9C11639922F1}">
      <dgm:prSet/>
      <dgm:spPr/>
      <dgm:t>
        <a:bodyPr/>
        <a:lstStyle/>
        <a:p>
          <a:endParaRPr lang="de-DE"/>
        </a:p>
      </dgm:t>
    </dgm:pt>
    <dgm:pt modelId="{6385F799-704E-41D7-95E5-FF9C73F214D0}" type="sibTrans" cxnId="{CB8BD63E-6DA9-4E90-9322-9C11639922F1}">
      <dgm:prSet/>
      <dgm:spPr/>
      <dgm:t>
        <a:bodyPr/>
        <a:lstStyle/>
        <a:p>
          <a:endParaRPr lang="de-DE"/>
        </a:p>
      </dgm:t>
    </dgm:pt>
    <dgm:pt modelId="{53CA8651-83D5-40A0-B209-A97B5FAEC67A}" type="pres">
      <dgm:prSet presAssocID="{FA06E503-4D7D-4C02-892D-AEF303AB27DB}" presName="Name0" presStyleCnt="0">
        <dgm:presLayoutVars>
          <dgm:dir/>
          <dgm:resizeHandles val="exact"/>
        </dgm:presLayoutVars>
      </dgm:prSet>
      <dgm:spPr/>
    </dgm:pt>
    <dgm:pt modelId="{D9ED4BA3-C077-4CCC-A35B-70466C4CDA62}" type="pres">
      <dgm:prSet presAssocID="{FA06E503-4D7D-4C02-892D-AEF303AB27DB}" presName="cycle" presStyleCnt="0"/>
      <dgm:spPr/>
    </dgm:pt>
    <dgm:pt modelId="{A7117757-0161-46ED-A22E-C3C2E7D8611C}" type="pres">
      <dgm:prSet presAssocID="{DDAB13F4-DF7F-411B-AA1C-AAA25D0EB899}" presName="nodeFirstNode" presStyleLbl="node1" presStyleIdx="0" presStyleCnt="9">
        <dgm:presLayoutVars>
          <dgm:bulletEnabled val="1"/>
        </dgm:presLayoutVars>
      </dgm:prSet>
      <dgm:spPr/>
    </dgm:pt>
    <dgm:pt modelId="{6C1B3FCA-3BD0-41A2-B885-71095A8B22A0}" type="pres">
      <dgm:prSet presAssocID="{993C3AF2-DD32-4FC2-97AB-314ACD3D9448}" presName="sibTransFirstNode" presStyleLbl="bgShp" presStyleIdx="0" presStyleCnt="1"/>
      <dgm:spPr/>
    </dgm:pt>
    <dgm:pt modelId="{6D2E9ECD-84F3-452E-A33A-95E5A672D920}" type="pres">
      <dgm:prSet presAssocID="{8DF596B6-7A9C-4EBD-8CC9-EB1A177249EA}" presName="nodeFollowingNodes" presStyleLbl="node1" presStyleIdx="1" presStyleCnt="9">
        <dgm:presLayoutVars>
          <dgm:bulletEnabled val="1"/>
        </dgm:presLayoutVars>
      </dgm:prSet>
      <dgm:spPr/>
    </dgm:pt>
    <dgm:pt modelId="{98F658E4-B90B-46DB-A73B-C9A31633B065}" type="pres">
      <dgm:prSet presAssocID="{BC9D9746-4B7A-4EB2-A419-F10C6566A9FD}" presName="nodeFollowingNodes" presStyleLbl="node1" presStyleIdx="2" presStyleCnt="9">
        <dgm:presLayoutVars>
          <dgm:bulletEnabled val="1"/>
        </dgm:presLayoutVars>
      </dgm:prSet>
      <dgm:spPr/>
    </dgm:pt>
    <dgm:pt modelId="{CF340B7A-BC47-4F75-AA8F-4652743A52C2}" type="pres">
      <dgm:prSet presAssocID="{354125F5-2422-49B0-9B5B-EBA2B962F9CB}" presName="nodeFollowingNodes" presStyleLbl="node1" presStyleIdx="3" presStyleCnt="9">
        <dgm:presLayoutVars>
          <dgm:bulletEnabled val="1"/>
        </dgm:presLayoutVars>
      </dgm:prSet>
      <dgm:spPr/>
    </dgm:pt>
    <dgm:pt modelId="{B635C1C0-1B10-40B8-85A8-DE7E8370A3B0}" type="pres">
      <dgm:prSet presAssocID="{2C1A38F7-4E77-4449-9B84-9133BE6520D0}" presName="nodeFollowingNodes" presStyleLbl="node1" presStyleIdx="4" presStyleCnt="9">
        <dgm:presLayoutVars>
          <dgm:bulletEnabled val="1"/>
        </dgm:presLayoutVars>
      </dgm:prSet>
      <dgm:spPr/>
    </dgm:pt>
    <dgm:pt modelId="{F497F025-69E4-4373-AB43-16462303219A}" type="pres">
      <dgm:prSet presAssocID="{7EFD91FA-5DE5-4CDA-B264-57E517EC5413}" presName="nodeFollowingNodes" presStyleLbl="node1" presStyleIdx="5" presStyleCnt="9">
        <dgm:presLayoutVars>
          <dgm:bulletEnabled val="1"/>
        </dgm:presLayoutVars>
      </dgm:prSet>
      <dgm:spPr/>
    </dgm:pt>
    <dgm:pt modelId="{76AE9E7C-5DC6-4672-8B82-173316676CB7}" type="pres">
      <dgm:prSet presAssocID="{581443F4-359B-4EFE-8139-888FBFA8F111}" presName="nodeFollowingNodes" presStyleLbl="node1" presStyleIdx="6" presStyleCnt="9">
        <dgm:presLayoutVars>
          <dgm:bulletEnabled val="1"/>
        </dgm:presLayoutVars>
      </dgm:prSet>
      <dgm:spPr/>
    </dgm:pt>
    <dgm:pt modelId="{3CBB4A28-5DF0-4AD4-B3CB-C731669AF6A8}" type="pres">
      <dgm:prSet presAssocID="{1A2C5208-C002-4C0C-930F-E91CDFC29880}" presName="nodeFollowingNodes" presStyleLbl="node1" presStyleIdx="7" presStyleCnt="9">
        <dgm:presLayoutVars>
          <dgm:bulletEnabled val="1"/>
        </dgm:presLayoutVars>
      </dgm:prSet>
      <dgm:spPr/>
    </dgm:pt>
    <dgm:pt modelId="{D4BC2D56-4129-49FC-8852-6C35A485E879}" type="pres">
      <dgm:prSet presAssocID="{A95EEE92-A4E2-4007-B502-3DDCDD6F84DA}" presName="nodeFollowingNodes" presStyleLbl="node1" presStyleIdx="8" presStyleCnt="9">
        <dgm:presLayoutVars>
          <dgm:bulletEnabled val="1"/>
        </dgm:presLayoutVars>
      </dgm:prSet>
      <dgm:spPr/>
    </dgm:pt>
  </dgm:ptLst>
  <dgm:cxnLst>
    <dgm:cxn modelId="{6E78B607-F09F-4736-9562-C0275150686A}" type="presOf" srcId="{DDAB13F4-DF7F-411B-AA1C-AAA25D0EB899}" destId="{A7117757-0161-46ED-A22E-C3C2E7D8611C}" srcOrd="0" destOrd="0" presId="urn:microsoft.com/office/officeart/2005/8/layout/cycle3"/>
    <dgm:cxn modelId="{B5FC1610-F13C-4257-8FB2-BA3856B0BE3A}" type="presOf" srcId="{354125F5-2422-49B0-9B5B-EBA2B962F9CB}" destId="{CF340B7A-BC47-4F75-AA8F-4652743A52C2}" srcOrd="0" destOrd="0" presId="urn:microsoft.com/office/officeart/2005/8/layout/cycle3"/>
    <dgm:cxn modelId="{64FF461D-D0EA-4CB1-9B27-DB1BF01FE9B7}" srcId="{FA06E503-4D7D-4C02-892D-AEF303AB27DB}" destId="{DDAB13F4-DF7F-411B-AA1C-AAA25D0EB899}" srcOrd="0" destOrd="0" parTransId="{E7F16105-7174-4EF7-9FDF-00B455019286}" sibTransId="{993C3AF2-DD32-4FC2-97AB-314ACD3D9448}"/>
    <dgm:cxn modelId="{F0494430-5500-4E10-866C-EECBC227E20C}" srcId="{FA06E503-4D7D-4C02-892D-AEF303AB27DB}" destId="{8DF596B6-7A9C-4EBD-8CC9-EB1A177249EA}" srcOrd="1" destOrd="0" parTransId="{3CA2ADBC-5644-4D4B-840E-2199836174BE}" sibTransId="{5347C456-8016-4D93-855E-017BD4AD3C55}"/>
    <dgm:cxn modelId="{64FCC830-64AA-45CA-B1D0-5EF2B135728D}" type="presOf" srcId="{FA06E503-4D7D-4C02-892D-AEF303AB27DB}" destId="{53CA8651-83D5-40A0-B209-A97B5FAEC67A}" srcOrd="0" destOrd="0" presId="urn:microsoft.com/office/officeart/2005/8/layout/cycle3"/>
    <dgm:cxn modelId="{C372F231-89B6-4B47-8FEF-2CB5339C509C}" srcId="{FA06E503-4D7D-4C02-892D-AEF303AB27DB}" destId="{354125F5-2422-49B0-9B5B-EBA2B962F9CB}" srcOrd="3" destOrd="0" parTransId="{5F79A3BC-D46B-417A-8904-D118EE19687B}" sibTransId="{6D5A3420-CD85-4F73-8C16-066A9DD7764D}"/>
    <dgm:cxn modelId="{99392B38-F762-4A97-8A54-148F78B5A001}" type="presOf" srcId="{BC9D9746-4B7A-4EB2-A419-F10C6566A9FD}" destId="{98F658E4-B90B-46DB-A73B-C9A31633B065}" srcOrd="0" destOrd="0" presId="urn:microsoft.com/office/officeart/2005/8/layout/cycle3"/>
    <dgm:cxn modelId="{CB8BD63E-6DA9-4E90-9322-9C11639922F1}" srcId="{FA06E503-4D7D-4C02-892D-AEF303AB27DB}" destId="{A95EEE92-A4E2-4007-B502-3DDCDD6F84DA}" srcOrd="8" destOrd="0" parTransId="{C38438A9-C0EF-407F-AEFB-FC88BD2AFCF4}" sibTransId="{6385F799-704E-41D7-95E5-FF9C73F214D0}"/>
    <dgm:cxn modelId="{ED954D48-5B1F-4942-9335-9D598CAAF138}" srcId="{FA06E503-4D7D-4C02-892D-AEF303AB27DB}" destId="{1A2C5208-C002-4C0C-930F-E91CDFC29880}" srcOrd="7" destOrd="0" parTransId="{C358D6BB-A384-4ED2-80A2-C533F6DF20CE}" sibTransId="{F2B2D2C4-2BCB-4BAC-80E4-AFB758F82E8B}"/>
    <dgm:cxn modelId="{77145F58-15C6-4808-895F-D09C018DC58F}" srcId="{FA06E503-4D7D-4C02-892D-AEF303AB27DB}" destId="{BC9D9746-4B7A-4EB2-A419-F10C6566A9FD}" srcOrd="2" destOrd="0" parTransId="{3ADE0E0F-4F3C-4F3A-ADEB-2FB0C8DB94F7}" sibTransId="{BE027966-1637-4D36-9C8E-8B746459F09C}"/>
    <dgm:cxn modelId="{AA32937C-44E6-4857-8514-18FDB3675921}" type="presOf" srcId="{A95EEE92-A4E2-4007-B502-3DDCDD6F84DA}" destId="{D4BC2D56-4129-49FC-8852-6C35A485E879}" srcOrd="0" destOrd="0" presId="urn:microsoft.com/office/officeart/2005/8/layout/cycle3"/>
    <dgm:cxn modelId="{F54B9F7F-881A-49C9-8585-8AD281E41282}" srcId="{FA06E503-4D7D-4C02-892D-AEF303AB27DB}" destId="{2C1A38F7-4E77-4449-9B84-9133BE6520D0}" srcOrd="4" destOrd="0" parTransId="{77E36D1E-F0EC-4F43-BD32-D0F68E950A0E}" sibTransId="{27556992-129E-4D1A-8E3D-B5E8078142FC}"/>
    <dgm:cxn modelId="{E2562E80-A992-4A91-83A1-F1AE25BFB1DC}" type="presOf" srcId="{8DF596B6-7A9C-4EBD-8CC9-EB1A177249EA}" destId="{6D2E9ECD-84F3-452E-A33A-95E5A672D920}" srcOrd="0" destOrd="0" presId="urn:microsoft.com/office/officeart/2005/8/layout/cycle3"/>
    <dgm:cxn modelId="{7DF70192-96C6-4CA7-A119-83A98A0897D6}" type="presOf" srcId="{993C3AF2-DD32-4FC2-97AB-314ACD3D9448}" destId="{6C1B3FCA-3BD0-41A2-B885-71095A8B22A0}" srcOrd="0" destOrd="0" presId="urn:microsoft.com/office/officeart/2005/8/layout/cycle3"/>
    <dgm:cxn modelId="{B437C4A7-DD18-4285-81A3-AF7993B4C653}" srcId="{FA06E503-4D7D-4C02-892D-AEF303AB27DB}" destId="{581443F4-359B-4EFE-8139-888FBFA8F111}" srcOrd="6" destOrd="0" parTransId="{57E42A95-50FE-4671-ACB4-A979EEEAF4C7}" sibTransId="{0BBC1E93-55D8-40D1-97BF-649F6E212C27}"/>
    <dgm:cxn modelId="{8A7943BC-9E18-41AD-B016-22C8AA35A130}" srcId="{FA06E503-4D7D-4C02-892D-AEF303AB27DB}" destId="{7EFD91FA-5DE5-4CDA-B264-57E517EC5413}" srcOrd="5" destOrd="0" parTransId="{675A50F1-11DC-4D55-9215-B40DA9279276}" sibTransId="{AF55CC92-B8A9-40AD-9C07-4344D256D25F}"/>
    <dgm:cxn modelId="{9DD516BD-D8F9-487C-A411-CA8E21F65E19}" type="presOf" srcId="{581443F4-359B-4EFE-8139-888FBFA8F111}" destId="{76AE9E7C-5DC6-4672-8B82-173316676CB7}" srcOrd="0" destOrd="0" presId="urn:microsoft.com/office/officeart/2005/8/layout/cycle3"/>
    <dgm:cxn modelId="{03968EC3-CF46-4DBE-B70D-5A6EDAB6F7E5}" type="presOf" srcId="{1A2C5208-C002-4C0C-930F-E91CDFC29880}" destId="{3CBB4A28-5DF0-4AD4-B3CB-C731669AF6A8}" srcOrd="0" destOrd="0" presId="urn:microsoft.com/office/officeart/2005/8/layout/cycle3"/>
    <dgm:cxn modelId="{353D8AD8-4375-4E03-8B9B-243CAA4803C0}" type="presOf" srcId="{2C1A38F7-4E77-4449-9B84-9133BE6520D0}" destId="{B635C1C0-1B10-40B8-85A8-DE7E8370A3B0}" srcOrd="0" destOrd="0" presId="urn:microsoft.com/office/officeart/2005/8/layout/cycle3"/>
    <dgm:cxn modelId="{1345EFFC-684F-4512-B9DC-F0294796B134}" type="presOf" srcId="{7EFD91FA-5DE5-4CDA-B264-57E517EC5413}" destId="{F497F025-69E4-4373-AB43-16462303219A}" srcOrd="0" destOrd="0" presId="urn:microsoft.com/office/officeart/2005/8/layout/cycle3"/>
    <dgm:cxn modelId="{01D4F19B-4539-46D5-AE29-A3F1F5288579}" type="presParOf" srcId="{53CA8651-83D5-40A0-B209-A97B5FAEC67A}" destId="{D9ED4BA3-C077-4CCC-A35B-70466C4CDA62}" srcOrd="0" destOrd="0" presId="urn:microsoft.com/office/officeart/2005/8/layout/cycle3"/>
    <dgm:cxn modelId="{E87E39C1-5F17-47F1-877A-FC54D8A2897E}" type="presParOf" srcId="{D9ED4BA3-C077-4CCC-A35B-70466C4CDA62}" destId="{A7117757-0161-46ED-A22E-C3C2E7D8611C}" srcOrd="0" destOrd="0" presId="urn:microsoft.com/office/officeart/2005/8/layout/cycle3"/>
    <dgm:cxn modelId="{6254BBAE-6056-4468-B92A-B4B828F79DB6}" type="presParOf" srcId="{D9ED4BA3-C077-4CCC-A35B-70466C4CDA62}" destId="{6C1B3FCA-3BD0-41A2-B885-71095A8B22A0}" srcOrd="1" destOrd="0" presId="urn:microsoft.com/office/officeart/2005/8/layout/cycle3"/>
    <dgm:cxn modelId="{5C46ABE2-9112-463E-B2AD-B10999248D9D}" type="presParOf" srcId="{D9ED4BA3-C077-4CCC-A35B-70466C4CDA62}" destId="{6D2E9ECD-84F3-452E-A33A-95E5A672D920}" srcOrd="2" destOrd="0" presId="urn:microsoft.com/office/officeart/2005/8/layout/cycle3"/>
    <dgm:cxn modelId="{ACEFD8EE-900C-4ADF-98DD-F0EB7E0BBC0C}" type="presParOf" srcId="{D9ED4BA3-C077-4CCC-A35B-70466C4CDA62}" destId="{98F658E4-B90B-46DB-A73B-C9A31633B065}" srcOrd="3" destOrd="0" presId="urn:microsoft.com/office/officeart/2005/8/layout/cycle3"/>
    <dgm:cxn modelId="{763B3527-13FA-47C5-A0F4-796BCCA0E14B}" type="presParOf" srcId="{D9ED4BA3-C077-4CCC-A35B-70466C4CDA62}" destId="{CF340B7A-BC47-4F75-AA8F-4652743A52C2}" srcOrd="4" destOrd="0" presId="urn:microsoft.com/office/officeart/2005/8/layout/cycle3"/>
    <dgm:cxn modelId="{C875BC3E-0277-4F05-8D88-4386F8BFB31A}" type="presParOf" srcId="{D9ED4BA3-C077-4CCC-A35B-70466C4CDA62}" destId="{B635C1C0-1B10-40B8-85A8-DE7E8370A3B0}" srcOrd="5" destOrd="0" presId="urn:microsoft.com/office/officeart/2005/8/layout/cycle3"/>
    <dgm:cxn modelId="{46CA74B9-78E5-4540-ABE0-DFD1873B1CA7}" type="presParOf" srcId="{D9ED4BA3-C077-4CCC-A35B-70466C4CDA62}" destId="{F497F025-69E4-4373-AB43-16462303219A}" srcOrd="6" destOrd="0" presId="urn:microsoft.com/office/officeart/2005/8/layout/cycle3"/>
    <dgm:cxn modelId="{9B52FA57-AAA0-4629-96A6-C11CE2A3388B}" type="presParOf" srcId="{D9ED4BA3-C077-4CCC-A35B-70466C4CDA62}" destId="{76AE9E7C-5DC6-4672-8B82-173316676CB7}" srcOrd="7" destOrd="0" presId="urn:microsoft.com/office/officeart/2005/8/layout/cycle3"/>
    <dgm:cxn modelId="{65ECFAEB-84F5-440B-9EF9-414EEFECBF36}" type="presParOf" srcId="{D9ED4BA3-C077-4CCC-A35B-70466C4CDA62}" destId="{3CBB4A28-5DF0-4AD4-B3CB-C731669AF6A8}" srcOrd="8" destOrd="0" presId="urn:microsoft.com/office/officeart/2005/8/layout/cycle3"/>
    <dgm:cxn modelId="{C47DF3A8-8442-4853-AB43-C4D1E9016C60}" type="presParOf" srcId="{D9ED4BA3-C077-4CCC-A35B-70466C4CDA62}" destId="{D4BC2D56-4129-49FC-8852-6C35A485E879}" srcOrd="9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A06E503-4D7D-4C02-892D-AEF303AB27DB}" type="doc">
      <dgm:prSet loTypeId="urn:microsoft.com/office/officeart/2005/8/layout/cycle3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DDAB13F4-DF7F-411B-AA1C-AAA25D0EB899}">
      <dgm:prSet phldrT="[Text]"/>
      <dgm:spPr/>
      <dgm:t>
        <a:bodyPr/>
        <a:lstStyle/>
        <a:p>
          <a:r>
            <a:rPr lang="en-US" dirty="0"/>
            <a:t>Use </a:t>
          </a:r>
          <a:r>
            <a:rPr lang="en-US" dirty="0" err="1"/>
            <a:t>Teamscale</a:t>
          </a:r>
          <a:r>
            <a:rPr lang="en-US" dirty="0"/>
            <a:t> as </a:t>
          </a:r>
          <a:r>
            <a:rPr lang="en-US" dirty="0" err="1"/>
            <a:t>Lexer</a:t>
          </a:r>
          <a:r>
            <a:rPr lang="en-US" dirty="0"/>
            <a:t> to extract Tokens</a:t>
          </a:r>
          <a:endParaRPr lang="de-DE" dirty="0"/>
        </a:p>
      </dgm:t>
    </dgm:pt>
    <dgm:pt modelId="{E7F16105-7174-4EF7-9FDF-00B455019286}" type="parTrans" cxnId="{64FF461D-D0EA-4CB1-9B27-DB1BF01FE9B7}">
      <dgm:prSet/>
      <dgm:spPr/>
      <dgm:t>
        <a:bodyPr/>
        <a:lstStyle/>
        <a:p>
          <a:endParaRPr lang="de-DE"/>
        </a:p>
      </dgm:t>
    </dgm:pt>
    <dgm:pt modelId="{993C3AF2-DD32-4FC2-97AB-314ACD3D9448}" type="sibTrans" cxnId="{64FF461D-D0EA-4CB1-9B27-DB1BF01FE9B7}">
      <dgm:prSet/>
      <dgm:spPr/>
      <dgm:t>
        <a:bodyPr/>
        <a:lstStyle/>
        <a:p>
          <a:endParaRPr lang="de-DE"/>
        </a:p>
      </dgm:t>
    </dgm:pt>
    <dgm:pt modelId="{8DF596B6-7A9C-4EBD-8CC9-EB1A177249EA}">
      <dgm:prSet phldrT="[Text]"/>
      <dgm:spPr/>
      <dgm:t>
        <a:bodyPr/>
        <a:lstStyle/>
        <a:p>
          <a:r>
            <a:rPr lang="en-US" dirty="0"/>
            <a:t>Connect to the </a:t>
          </a:r>
          <a:r>
            <a:rPr lang="en-US" dirty="0" err="1"/>
            <a:t>Teamscale</a:t>
          </a:r>
          <a:r>
            <a:rPr lang="en-US" dirty="0"/>
            <a:t> server and retrieve comments</a:t>
          </a:r>
          <a:endParaRPr lang="de-DE" dirty="0"/>
        </a:p>
      </dgm:t>
    </dgm:pt>
    <dgm:pt modelId="{3CA2ADBC-5644-4D4B-840E-2199836174BE}" type="parTrans" cxnId="{F0494430-5500-4E10-866C-EECBC227E20C}">
      <dgm:prSet/>
      <dgm:spPr/>
      <dgm:t>
        <a:bodyPr/>
        <a:lstStyle/>
        <a:p>
          <a:endParaRPr lang="de-DE"/>
        </a:p>
      </dgm:t>
    </dgm:pt>
    <dgm:pt modelId="{5347C456-8016-4D93-855E-017BD4AD3C55}" type="sibTrans" cxnId="{F0494430-5500-4E10-866C-EECBC227E20C}">
      <dgm:prSet/>
      <dgm:spPr/>
      <dgm:t>
        <a:bodyPr/>
        <a:lstStyle/>
        <a:p>
          <a:endParaRPr lang="de-DE"/>
        </a:p>
      </dgm:t>
    </dgm:pt>
    <dgm:pt modelId="{BC9D9746-4B7A-4EB2-A419-F10C6566A9FD}">
      <dgm:prSet phldrT="[Text]"/>
      <dgm:spPr/>
      <dgm:t>
        <a:bodyPr/>
        <a:lstStyle/>
        <a:p>
          <a:r>
            <a:rPr lang="de-DE" dirty="0"/>
            <a:t>Filter </a:t>
          </a:r>
          <a:r>
            <a:rPr lang="de-DE" dirty="0" err="1"/>
            <a:t>generated</a:t>
          </a:r>
          <a:r>
            <a:rPr lang="de-DE" dirty="0"/>
            <a:t> </a:t>
          </a:r>
          <a:r>
            <a:rPr lang="de-DE" dirty="0" err="1"/>
            <a:t>files</a:t>
          </a:r>
          <a:endParaRPr lang="de-DE" dirty="0"/>
        </a:p>
      </dgm:t>
    </dgm:pt>
    <dgm:pt modelId="{3ADE0E0F-4F3C-4F3A-ADEB-2FB0C8DB94F7}" type="parTrans" cxnId="{77145F58-15C6-4808-895F-D09C018DC58F}">
      <dgm:prSet/>
      <dgm:spPr/>
      <dgm:t>
        <a:bodyPr/>
        <a:lstStyle/>
        <a:p>
          <a:endParaRPr lang="de-DE"/>
        </a:p>
      </dgm:t>
    </dgm:pt>
    <dgm:pt modelId="{BE027966-1637-4D36-9C8E-8B746459F09C}" type="sibTrans" cxnId="{77145F58-15C6-4808-895F-D09C018DC58F}">
      <dgm:prSet/>
      <dgm:spPr/>
      <dgm:t>
        <a:bodyPr/>
        <a:lstStyle/>
        <a:p>
          <a:endParaRPr lang="de-DE"/>
        </a:p>
      </dgm:t>
    </dgm:pt>
    <dgm:pt modelId="{354125F5-2422-49B0-9B5B-EBA2B962F9CB}">
      <dgm:prSet phldrT="[Text]"/>
      <dgm:spPr/>
      <dgm:t>
        <a:bodyPr/>
        <a:lstStyle/>
        <a:p>
          <a:r>
            <a:rPr lang="en-US" dirty="0"/>
            <a:t>Prepare comments for suffix-tree clone-detection</a:t>
          </a:r>
          <a:endParaRPr lang="de-DE" dirty="0"/>
        </a:p>
      </dgm:t>
    </dgm:pt>
    <dgm:pt modelId="{5F79A3BC-D46B-417A-8904-D118EE19687B}" type="parTrans" cxnId="{C372F231-89B6-4B47-8FEF-2CB5339C509C}">
      <dgm:prSet/>
      <dgm:spPr/>
      <dgm:t>
        <a:bodyPr/>
        <a:lstStyle/>
        <a:p>
          <a:endParaRPr lang="de-DE"/>
        </a:p>
      </dgm:t>
    </dgm:pt>
    <dgm:pt modelId="{6D5A3420-CD85-4F73-8C16-066A9DD7764D}" type="sibTrans" cxnId="{C372F231-89B6-4B47-8FEF-2CB5339C509C}">
      <dgm:prSet/>
      <dgm:spPr/>
      <dgm:t>
        <a:bodyPr/>
        <a:lstStyle/>
        <a:p>
          <a:endParaRPr lang="de-DE"/>
        </a:p>
      </dgm:t>
    </dgm:pt>
    <dgm:pt modelId="{2C1A38F7-4E77-4449-9B84-9133BE6520D0}">
      <dgm:prSet phldrT="[Text]"/>
      <dgm:spPr>
        <a:solidFill>
          <a:schemeClr val="accent5"/>
        </a:solidFill>
      </dgm:spPr>
      <dgm:t>
        <a:bodyPr/>
        <a:lstStyle/>
        <a:p>
          <a:r>
            <a:rPr lang="de-DE" dirty="0" err="1"/>
            <a:t>Build</a:t>
          </a:r>
          <a:r>
            <a:rPr lang="de-DE" dirty="0"/>
            <a:t> </a:t>
          </a:r>
          <a:r>
            <a:rPr lang="de-DE" dirty="0" err="1"/>
            <a:t>suffix-tree</a:t>
          </a:r>
          <a:endParaRPr lang="de-DE" dirty="0"/>
        </a:p>
      </dgm:t>
    </dgm:pt>
    <dgm:pt modelId="{77E36D1E-F0EC-4F43-BD32-D0F68E950A0E}" type="parTrans" cxnId="{F54B9F7F-881A-49C9-8585-8AD281E41282}">
      <dgm:prSet/>
      <dgm:spPr/>
      <dgm:t>
        <a:bodyPr/>
        <a:lstStyle/>
        <a:p>
          <a:endParaRPr lang="de-DE"/>
        </a:p>
      </dgm:t>
    </dgm:pt>
    <dgm:pt modelId="{27556992-129E-4D1A-8E3D-B5E8078142FC}" type="sibTrans" cxnId="{F54B9F7F-881A-49C9-8585-8AD281E41282}">
      <dgm:prSet/>
      <dgm:spPr/>
      <dgm:t>
        <a:bodyPr/>
        <a:lstStyle/>
        <a:p>
          <a:endParaRPr lang="de-DE"/>
        </a:p>
      </dgm:t>
    </dgm:pt>
    <dgm:pt modelId="{7EFD91FA-5DE5-4CDA-B264-57E517EC5413}">
      <dgm:prSet phldrT="[Text]"/>
      <dgm:spPr/>
      <dgm:t>
        <a:bodyPr/>
        <a:lstStyle/>
        <a:p>
          <a:r>
            <a:rPr lang="de-DE" dirty="0"/>
            <a:t>Find </a:t>
          </a:r>
          <a:r>
            <a:rPr lang="de-DE" dirty="0" err="1"/>
            <a:t>clones</a:t>
          </a:r>
          <a:endParaRPr lang="de-DE" dirty="0"/>
        </a:p>
      </dgm:t>
    </dgm:pt>
    <dgm:pt modelId="{675A50F1-11DC-4D55-9215-B40DA9279276}" type="parTrans" cxnId="{8A7943BC-9E18-41AD-B016-22C8AA35A130}">
      <dgm:prSet/>
      <dgm:spPr/>
      <dgm:t>
        <a:bodyPr/>
        <a:lstStyle/>
        <a:p>
          <a:endParaRPr lang="de-DE"/>
        </a:p>
      </dgm:t>
    </dgm:pt>
    <dgm:pt modelId="{AF55CC92-B8A9-40AD-9C07-4344D256D25F}" type="sibTrans" cxnId="{8A7943BC-9E18-41AD-B016-22C8AA35A130}">
      <dgm:prSet/>
      <dgm:spPr/>
      <dgm:t>
        <a:bodyPr/>
        <a:lstStyle/>
        <a:p>
          <a:endParaRPr lang="de-DE"/>
        </a:p>
      </dgm:t>
    </dgm:pt>
    <dgm:pt modelId="{581443F4-359B-4EFE-8139-888FBFA8F111}">
      <dgm:prSet phldrT="[Text]"/>
      <dgm:spPr/>
      <dgm:t>
        <a:bodyPr/>
        <a:lstStyle/>
        <a:p>
          <a:r>
            <a:rPr lang="en-US" dirty="0"/>
            <a:t>Reduce amount of not valuable data</a:t>
          </a:r>
          <a:endParaRPr lang="de-DE" dirty="0"/>
        </a:p>
      </dgm:t>
    </dgm:pt>
    <dgm:pt modelId="{57E42A95-50FE-4671-ACB4-A979EEEAF4C7}" type="parTrans" cxnId="{B437C4A7-DD18-4285-81A3-AF7993B4C653}">
      <dgm:prSet/>
      <dgm:spPr/>
      <dgm:t>
        <a:bodyPr/>
        <a:lstStyle/>
        <a:p>
          <a:endParaRPr lang="de-DE"/>
        </a:p>
      </dgm:t>
    </dgm:pt>
    <dgm:pt modelId="{0BBC1E93-55D8-40D1-97BF-649F6E212C27}" type="sibTrans" cxnId="{B437C4A7-DD18-4285-81A3-AF7993B4C653}">
      <dgm:prSet/>
      <dgm:spPr/>
      <dgm:t>
        <a:bodyPr/>
        <a:lstStyle/>
        <a:p>
          <a:endParaRPr lang="de-DE"/>
        </a:p>
      </dgm:t>
    </dgm:pt>
    <dgm:pt modelId="{1A2C5208-C002-4C0C-930F-E91CDFC29880}">
      <dgm:prSet phldrT="[Text]"/>
      <dgm:spPr/>
      <dgm:t>
        <a:bodyPr/>
        <a:lstStyle/>
        <a:p>
          <a:r>
            <a:rPr lang="en-US" dirty="0"/>
            <a:t>Generate links to the files</a:t>
          </a:r>
          <a:endParaRPr lang="de-DE" dirty="0"/>
        </a:p>
      </dgm:t>
    </dgm:pt>
    <dgm:pt modelId="{C358D6BB-A384-4ED2-80A2-C533F6DF20CE}" type="parTrans" cxnId="{ED954D48-5B1F-4942-9335-9D598CAAF138}">
      <dgm:prSet/>
      <dgm:spPr/>
      <dgm:t>
        <a:bodyPr/>
        <a:lstStyle/>
        <a:p>
          <a:endParaRPr lang="de-DE"/>
        </a:p>
      </dgm:t>
    </dgm:pt>
    <dgm:pt modelId="{F2B2D2C4-2BCB-4BAC-80E4-AFB758F82E8B}" type="sibTrans" cxnId="{ED954D48-5B1F-4942-9335-9D598CAAF138}">
      <dgm:prSet/>
      <dgm:spPr/>
      <dgm:t>
        <a:bodyPr/>
        <a:lstStyle/>
        <a:p>
          <a:endParaRPr lang="de-DE"/>
        </a:p>
      </dgm:t>
    </dgm:pt>
    <dgm:pt modelId="{A95EEE92-A4E2-4007-B502-3DDCDD6F84DA}">
      <dgm:prSet phldrT="[Text]"/>
      <dgm:spPr/>
      <dgm:t>
        <a:bodyPr/>
        <a:lstStyle/>
        <a:p>
          <a:r>
            <a:rPr lang="en-US"/>
            <a:t>Creation of the Generator-Pattern Repository</a:t>
          </a:r>
          <a:endParaRPr lang="de-DE" dirty="0"/>
        </a:p>
      </dgm:t>
    </dgm:pt>
    <dgm:pt modelId="{C38438A9-C0EF-407F-AEFB-FC88BD2AFCF4}" type="parTrans" cxnId="{CB8BD63E-6DA9-4E90-9322-9C11639922F1}">
      <dgm:prSet/>
      <dgm:spPr/>
      <dgm:t>
        <a:bodyPr/>
        <a:lstStyle/>
        <a:p>
          <a:endParaRPr lang="de-DE"/>
        </a:p>
      </dgm:t>
    </dgm:pt>
    <dgm:pt modelId="{6385F799-704E-41D7-95E5-FF9C73F214D0}" type="sibTrans" cxnId="{CB8BD63E-6DA9-4E90-9322-9C11639922F1}">
      <dgm:prSet/>
      <dgm:spPr/>
      <dgm:t>
        <a:bodyPr/>
        <a:lstStyle/>
        <a:p>
          <a:endParaRPr lang="de-DE"/>
        </a:p>
      </dgm:t>
    </dgm:pt>
    <dgm:pt modelId="{53CA8651-83D5-40A0-B209-A97B5FAEC67A}" type="pres">
      <dgm:prSet presAssocID="{FA06E503-4D7D-4C02-892D-AEF303AB27DB}" presName="Name0" presStyleCnt="0">
        <dgm:presLayoutVars>
          <dgm:dir/>
          <dgm:resizeHandles val="exact"/>
        </dgm:presLayoutVars>
      </dgm:prSet>
      <dgm:spPr/>
    </dgm:pt>
    <dgm:pt modelId="{D9ED4BA3-C077-4CCC-A35B-70466C4CDA62}" type="pres">
      <dgm:prSet presAssocID="{FA06E503-4D7D-4C02-892D-AEF303AB27DB}" presName="cycle" presStyleCnt="0"/>
      <dgm:spPr/>
    </dgm:pt>
    <dgm:pt modelId="{A7117757-0161-46ED-A22E-C3C2E7D8611C}" type="pres">
      <dgm:prSet presAssocID="{DDAB13F4-DF7F-411B-AA1C-AAA25D0EB899}" presName="nodeFirstNode" presStyleLbl="node1" presStyleIdx="0" presStyleCnt="9">
        <dgm:presLayoutVars>
          <dgm:bulletEnabled val="1"/>
        </dgm:presLayoutVars>
      </dgm:prSet>
      <dgm:spPr/>
    </dgm:pt>
    <dgm:pt modelId="{6C1B3FCA-3BD0-41A2-B885-71095A8B22A0}" type="pres">
      <dgm:prSet presAssocID="{993C3AF2-DD32-4FC2-97AB-314ACD3D9448}" presName="sibTransFirstNode" presStyleLbl="bgShp" presStyleIdx="0" presStyleCnt="1"/>
      <dgm:spPr/>
    </dgm:pt>
    <dgm:pt modelId="{6D2E9ECD-84F3-452E-A33A-95E5A672D920}" type="pres">
      <dgm:prSet presAssocID="{8DF596B6-7A9C-4EBD-8CC9-EB1A177249EA}" presName="nodeFollowingNodes" presStyleLbl="node1" presStyleIdx="1" presStyleCnt="9">
        <dgm:presLayoutVars>
          <dgm:bulletEnabled val="1"/>
        </dgm:presLayoutVars>
      </dgm:prSet>
      <dgm:spPr/>
    </dgm:pt>
    <dgm:pt modelId="{98F658E4-B90B-46DB-A73B-C9A31633B065}" type="pres">
      <dgm:prSet presAssocID="{BC9D9746-4B7A-4EB2-A419-F10C6566A9FD}" presName="nodeFollowingNodes" presStyleLbl="node1" presStyleIdx="2" presStyleCnt="9">
        <dgm:presLayoutVars>
          <dgm:bulletEnabled val="1"/>
        </dgm:presLayoutVars>
      </dgm:prSet>
      <dgm:spPr/>
    </dgm:pt>
    <dgm:pt modelId="{CF340B7A-BC47-4F75-AA8F-4652743A52C2}" type="pres">
      <dgm:prSet presAssocID="{354125F5-2422-49B0-9B5B-EBA2B962F9CB}" presName="nodeFollowingNodes" presStyleLbl="node1" presStyleIdx="3" presStyleCnt="9">
        <dgm:presLayoutVars>
          <dgm:bulletEnabled val="1"/>
        </dgm:presLayoutVars>
      </dgm:prSet>
      <dgm:spPr/>
    </dgm:pt>
    <dgm:pt modelId="{B635C1C0-1B10-40B8-85A8-DE7E8370A3B0}" type="pres">
      <dgm:prSet presAssocID="{2C1A38F7-4E77-4449-9B84-9133BE6520D0}" presName="nodeFollowingNodes" presStyleLbl="node1" presStyleIdx="4" presStyleCnt="9">
        <dgm:presLayoutVars>
          <dgm:bulletEnabled val="1"/>
        </dgm:presLayoutVars>
      </dgm:prSet>
      <dgm:spPr/>
    </dgm:pt>
    <dgm:pt modelId="{F497F025-69E4-4373-AB43-16462303219A}" type="pres">
      <dgm:prSet presAssocID="{7EFD91FA-5DE5-4CDA-B264-57E517EC5413}" presName="nodeFollowingNodes" presStyleLbl="node1" presStyleIdx="5" presStyleCnt="9">
        <dgm:presLayoutVars>
          <dgm:bulletEnabled val="1"/>
        </dgm:presLayoutVars>
      </dgm:prSet>
      <dgm:spPr/>
    </dgm:pt>
    <dgm:pt modelId="{76AE9E7C-5DC6-4672-8B82-173316676CB7}" type="pres">
      <dgm:prSet presAssocID="{581443F4-359B-4EFE-8139-888FBFA8F111}" presName="nodeFollowingNodes" presStyleLbl="node1" presStyleIdx="6" presStyleCnt="9">
        <dgm:presLayoutVars>
          <dgm:bulletEnabled val="1"/>
        </dgm:presLayoutVars>
      </dgm:prSet>
      <dgm:spPr/>
    </dgm:pt>
    <dgm:pt modelId="{3CBB4A28-5DF0-4AD4-B3CB-C731669AF6A8}" type="pres">
      <dgm:prSet presAssocID="{1A2C5208-C002-4C0C-930F-E91CDFC29880}" presName="nodeFollowingNodes" presStyleLbl="node1" presStyleIdx="7" presStyleCnt="9">
        <dgm:presLayoutVars>
          <dgm:bulletEnabled val="1"/>
        </dgm:presLayoutVars>
      </dgm:prSet>
      <dgm:spPr/>
    </dgm:pt>
    <dgm:pt modelId="{D4BC2D56-4129-49FC-8852-6C35A485E879}" type="pres">
      <dgm:prSet presAssocID="{A95EEE92-A4E2-4007-B502-3DDCDD6F84DA}" presName="nodeFollowingNodes" presStyleLbl="node1" presStyleIdx="8" presStyleCnt="9">
        <dgm:presLayoutVars>
          <dgm:bulletEnabled val="1"/>
        </dgm:presLayoutVars>
      </dgm:prSet>
      <dgm:spPr/>
    </dgm:pt>
  </dgm:ptLst>
  <dgm:cxnLst>
    <dgm:cxn modelId="{6E78B607-F09F-4736-9562-C0275150686A}" type="presOf" srcId="{DDAB13F4-DF7F-411B-AA1C-AAA25D0EB899}" destId="{A7117757-0161-46ED-A22E-C3C2E7D8611C}" srcOrd="0" destOrd="0" presId="urn:microsoft.com/office/officeart/2005/8/layout/cycle3"/>
    <dgm:cxn modelId="{B5FC1610-F13C-4257-8FB2-BA3856B0BE3A}" type="presOf" srcId="{354125F5-2422-49B0-9B5B-EBA2B962F9CB}" destId="{CF340B7A-BC47-4F75-AA8F-4652743A52C2}" srcOrd="0" destOrd="0" presId="urn:microsoft.com/office/officeart/2005/8/layout/cycle3"/>
    <dgm:cxn modelId="{64FF461D-D0EA-4CB1-9B27-DB1BF01FE9B7}" srcId="{FA06E503-4D7D-4C02-892D-AEF303AB27DB}" destId="{DDAB13F4-DF7F-411B-AA1C-AAA25D0EB899}" srcOrd="0" destOrd="0" parTransId="{E7F16105-7174-4EF7-9FDF-00B455019286}" sibTransId="{993C3AF2-DD32-4FC2-97AB-314ACD3D9448}"/>
    <dgm:cxn modelId="{F0494430-5500-4E10-866C-EECBC227E20C}" srcId="{FA06E503-4D7D-4C02-892D-AEF303AB27DB}" destId="{8DF596B6-7A9C-4EBD-8CC9-EB1A177249EA}" srcOrd="1" destOrd="0" parTransId="{3CA2ADBC-5644-4D4B-840E-2199836174BE}" sibTransId="{5347C456-8016-4D93-855E-017BD4AD3C55}"/>
    <dgm:cxn modelId="{64FCC830-64AA-45CA-B1D0-5EF2B135728D}" type="presOf" srcId="{FA06E503-4D7D-4C02-892D-AEF303AB27DB}" destId="{53CA8651-83D5-40A0-B209-A97B5FAEC67A}" srcOrd="0" destOrd="0" presId="urn:microsoft.com/office/officeart/2005/8/layout/cycle3"/>
    <dgm:cxn modelId="{C372F231-89B6-4B47-8FEF-2CB5339C509C}" srcId="{FA06E503-4D7D-4C02-892D-AEF303AB27DB}" destId="{354125F5-2422-49B0-9B5B-EBA2B962F9CB}" srcOrd="3" destOrd="0" parTransId="{5F79A3BC-D46B-417A-8904-D118EE19687B}" sibTransId="{6D5A3420-CD85-4F73-8C16-066A9DD7764D}"/>
    <dgm:cxn modelId="{99392B38-F762-4A97-8A54-148F78B5A001}" type="presOf" srcId="{BC9D9746-4B7A-4EB2-A419-F10C6566A9FD}" destId="{98F658E4-B90B-46DB-A73B-C9A31633B065}" srcOrd="0" destOrd="0" presId="urn:microsoft.com/office/officeart/2005/8/layout/cycle3"/>
    <dgm:cxn modelId="{CB8BD63E-6DA9-4E90-9322-9C11639922F1}" srcId="{FA06E503-4D7D-4C02-892D-AEF303AB27DB}" destId="{A95EEE92-A4E2-4007-B502-3DDCDD6F84DA}" srcOrd="8" destOrd="0" parTransId="{C38438A9-C0EF-407F-AEFB-FC88BD2AFCF4}" sibTransId="{6385F799-704E-41D7-95E5-FF9C73F214D0}"/>
    <dgm:cxn modelId="{ED954D48-5B1F-4942-9335-9D598CAAF138}" srcId="{FA06E503-4D7D-4C02-892D-AEF303AB27DB}" destId="{1A2C5208-C002-4C0C-930F-E91CDFC29880}" srcOrd="7" destOrd="0" parTransId="{C358D6BB-A384-4ED2-80A2-C533F6DF20CE}" sibTransId="{F2B2D2C4-2BCB-4BAC-80E4-AFB758F82E8B}"/>
    <dgm:cxn modelId="{77145F58-15C6-4808-895F-D09C018DC58F}" srcId="{FA06E503-4D7D-4C02-892D-AEF303AB27DB}" destId="{BC9D9746-4B7A-4EB2-A419-F10C6566A9FD}" srcOrd="2" destOrd="0" parTransId="{3ADE0E0F-4F3C-4F3A-ADEB-2FB0C8DB94F7}" sibTransId="{BE027966-1637-4D36-9C8E-8B746459F09C}"/>
    <dgm:cxn modelId="{AA32937C-44E6-4857-8514-18FDB3675921}" type="presOf" srcId="{A95EEE92-A4E2-4007-B502-3DDCDD6F84DA}" destId="{D4BC2D56-4129-49FC-8852-6C35A485E879}" srcOrd="0" destOrd="0" presId="urn:microsoft.com/office/officeart/2005/8/layout/cycle3"/>
    <dgm:cxn modelId="{F54B9F7F-881A-49C9-8585-8AD281E41282}" srcId="{FA06E503-4D7D-4C02-892D-AEF303AB27DB}" destId="{2C1A38F7-4E77-4449-9B84-9133BE6520D0}" srcOrd="4" destOrd="0" parTransId="{77E36D1E-F0EC-4F43-BD32-D0F68E950A0E}" sibTransId="{27556992-129E-4D1A-8E3D-B5E8078142FC}"/>
    <dgm:cxn modelId="{E2562E80-A992-4A91-83A1-F1AE25BFB1DC}" type="presOf" srcId="{8DF596B6-7A9C-4EBD-8CC9-EB1A177249EA}" destId="{6D2E9ECD-84F3-452E-A33A-95E5A672D920}" srcOrd="0" destOrd="0" presId="urn:microsoft.com/office/officeart/2005/8/layout/cycle3"/>
    <dgm:cxn modelId="{7DF70192-96C6-4CA7-A119-83A98A0897D6}" type="presOf" srcId="{993C3AF2-DD32-4FC2-97AB-314ACD3D9448}" destId="{6C1B3FCA-3BD0-41A2-B885-71095A8B22A0}" srcOrd="0" destOrd="0" presId="urn:microsoft.com/office/officeart/2005/8/layout/cycle3"/>
    <dgm:cxn modelId="{B437C4A7-DD18-4285-81A3-AF7993B4C653}" srcId="{FA06E503-4D7D-4C02-892D-AEF303AB27DB}" destId="{581443F4-359B-4EFE-8139-888FBFA8F111}" srcOrd="6" destOrd="0" parTransId="{57E42A95-50FE-4671-ACB4-A979EEEAF4C7}" sibTransId="{0BBC1E93-55D8-40D1-97BF-649F6E212C27}"/>
    <dgm:cxn modelId="{8A7943BC-9E18-41AD-B016-22C8AA35A130}" srcId="{FA06E503-4D7D-4C02-892D-AEF303AB27DB}" destId="{7EFD91FA-5DE5-4CDA-B264-57E517EC5413}" srcOrd="5" destOrd="0" parTransId="{675A50F1-11DC-4D55-9215-B40DA9279276}" sibTransId="{AF55CC92-B8A9-40AD-9C07-4344D256D25F}"/>
    <dgm:cxn modelId="{9DD516BD-D8F9-487C-A411-CA8E21F65E19}" type="presOf" srcId="{581443F4-359B-4EFE-8139-888FBFA8F111}" destId="{76AE9E7C-5DC6-4672-8B82-173316676CB7}" srcOrd="0" destOrd="0" presId="urn:microsoft.com/office/officeart/2005/8/layout/cycle3"/>
    <dgm:cxn modelId="{03968EC3-CF46-4DBE-B70D-5A6EDAB6F7E5}" type="presOf" srcId="{1A2C5208-C002-4C0C-930F-E91CDFC29880}" destId="{3CBB4A28-5DF0-4AD4-B3CB-C731669AF6A8}" srcOrd="0" destOrd="0" presId="urn:microsoft.com/office/officeart/2005/8/layout/cycle3"/>
    <dgm:cxn modelId="{353D8AD8-4375-4E03-8B9B-243CAA4803C0}" type="presOf" srcId="{2C1A38F7-4E77-4449-9B84-9133BE6520D0}" destId="{B635C1C0-1B10-40B8-85A8-DE7E8370A3B0}" srcOrd="0" destOrd="0" presId="urn:microsoft.com/office/officeart/2005/8/layout/cycle3"/>
    <dgm:cxn modelId="{1345EFFC-684F-4512-B9DC-F0294796B134}" type="presOf" srcId="{7EFD91FA-5DE5-4CDA-B264-57E517EC5413}" destId="{F497F025-69E4-4373-AB43-16462303219A}" srcOrd="0" destOrd="0" presId="urn:microsoft.com/office/officeart/2005/8/layout/cycle3"/>
    <dgm:cxn modelId="{01D4F19B-4539-46D5-AE29-A3F1F5288579}" type="presParOf" srcId="{53CA8651-83D5-40A0-B209-A97B5FAEC67A}" destId="{D9ED4BA3-C077-4CCC-A35B-70466C4CDA62}" srcOrd="0" destOrd="0" presId="urn:microsoft.com/office/officeart/2005/8/layout/cycle3"/>
    <dgm:cxn modelId="{E87E39C1-5F17-47F1-877A-FC54D8A2897E}" type="presParOf" srcId="{D9ED4BA3-C077-4CCC-A35B-70466C4CDA62}" destId="{A7117757-0161-46ED-A22E-C3C2E7D8611C}" srcOrd="0" destOrd="0" presId="urn:microsoft.com/office/officeart/2005/8/layout/cycle3"/>
    <dgm:cxn modelId="{6254BBAE-6056-4468-B92A-B4B828F79DB6}" type="presParOf" srcId="{D9ED4BA3-C077-4CCC-A35B-70466C4CDA62}" destId="{6C1B3FCA-3BD0-41A2-B885-71095A8B22A0}" srcOrd="1" destOrd="0" presId="urn:microsoft.com/office/officeart/2005/8/layout/cycle3"/>
    <dgm:cxn modelId="{5C46ABE2-9112-463E-B2AD-B10999248D9D}" type="presParOf" srcId="{D9ED4BA3-C077-4CCC-A35B-70466C4CDA62}" destId="{6D2E9ECD-84F3-452E-A33A-95E5A672D920}" srcOrd="2" destOrd="0" presId="urn:microsoft.com/office/officeart/2005/8/layout/cycle3"/>
    <dgm:cxn modelId="{ACEFD8EE-900C-4ADF-98DD-F0EB7E0BBC0C}" type="presParOf" srcId="{D9ED4BA3-C077-4CCC-A35B-70466C4CDA62}" destId="{98F658E4-B90B-46DB-A73B-C9A31633B065}" srcOrd="3" destOrd="0" presId="urn:microsoft.com/office/officeart/2005/8/layout/cycle3"/>
    <dgm:cxn modelId="{763B3527-13FA-47C5-A0F4-796BCCA0E14B}" type="presParOf" srcId="{D9ED4BA3-C077-4CCC-A35B-70466C4CDA62}" destId="{CF340B7A-BC47-4F75-AA8F-4652743A52C2}" srcOrd="4" destOrd="0" presId="urn:microsoft.com/office/officeart/2005/8/layout/cycle3"/>
    <dgm:cxn modelId="{C875BC3E-0277-4F05-8D88-4386F8BFB31A}" type="presParOf" srcId="{D9ED4BA3-C077-4CCC-A35B-70466C4CDA62}" destId="{B635C1C0-1B10-40B8-85A8-DE7E8370A3B0}" srcOrd="5" destOrd="0" presId="urn:microsoft.com/office/officeart/2005/8/layout/cycle3"/>
    <dgm:cxn modelId="{46CA74B9-78E5-4540-ABE0-DFD1873B1CA7}" type="presParOf" srcId="{D9ED4BA3-C077-4CCC-A35B-70466C4CDA62}" destId="{F497F025-69E4-4373-AB43-16462303219A}" srcOrd="6" destOrd="0" presId="urn:microsoft.com/office/officeart/2005/8/layout/cycle3"/>
    <dgm:cxn modelId="{9B52FA57-AAA0-4629-96A6-C11CE2A3388B}" type="presParOf" srcId="{D9ED4BA3-C077-4CCC-A35B-70466C4CDA62}" destId="{76AE9E7C-5DC6-4672-8B82-173316676CB7}" srcOrd="7" destOrd="0" presId="urn:microsoft.com/office/officeart/2005/8/layout/cycle3"/>
    <dgm:cxn modelId="{65ECFAEB-84F5-440B-9EF9-414EEFECBF36}" type="presParOf" srcId="{D9ED4BA3-C077-4CCC-A35B-70466C4CDA62}" destId="{3CBB4A28-5DF0-4AD4-B3CB-C731669AF6A8}" srcOrd="8" destOrd="0" presId="urn:microsoft.com/office/officeart/2005/8/layout/cycle3"/>
    <dgm:cxn modelId="{C47DF3A8-8442-4853-AB43-C4D1E9016C60}" type="presParOf" srcId="{D9ED4BA3-C077-4CCC-A35B-70466C4CDA62}" destId="{D4BC2D56-4129-49FC-8852-6C35A485E879}" srcOrd="9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A06E503-4D7D-4C02-892D-AEF303AB27DB}" type="doc">
      <dgm:prSet loTypeId="urn:microsoft.com/office/officeart/2005/8/layout/cycle3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DDAB13F4-DF7F-411B-AA1C-AAA25D0EB899}">
      <dgm:prSet phldrT="[Text]"/>
      <dgm:spPr/>
      <dgm:t>
        <a:bodyPr/>
        <a:lstStyle/>
        <a:p>
          <a:r>
            <a:rPr lang="en-US" dirty="0"/>
            <a:t>Use </a:t>
          </a:r>
          <a:r>
            <a:rPr lang="en-US" dirty="0" err="1"/>
            <a:t>Teamscale</a:t>
          </a:r>
          <a:r>
            <a:rPr lang="en-US" dirty="0"/>
            <a:t> as </a:t>
          </a:r>
          <a:r>
            <a:rPr lang="en-US" dirty="0" err="1"/>
            <a:t>Lexer</a:t>
          </a:r>
          <a:r>
            <a:rPr lang="en-US" dirty="0"/>
            <a:t> to extract Tokens</a:t>
          </a:r>
          <a:endParaRPr lang="de-DE" dirty="0"/>
        </a:p>
      </dgm:t>
    </dgm:pt>
    <dgm:pt modelId="{E7F16105-7174-4EF7-9FDF-00B455019286}" type="parTrans" cxnId="{64FF461D-D0EA-4CB1-9B27-DB1BF01FE9B7}">
      <dgm:prSet/>
      <dgm:spPr/>
      <dgm:t>
        <a:bodyPr/>
        <a:lstStyle/>
        <a:p>
          <a:endParaRPr lang="de-DE"/>
        </a:p>
      </dgm:t>
    </dgm:pt>
    <dgm:pt modelId="{993C3AF2-DD32-4FC2-97AB-314ACD3D9448}" type="sibTrans" cxnId="{64FF461D-D0EA-4CB1-9B27-DB1BF01FE9B7}">
      <dgm:prSet/>
      <dgm:spPr/>
      <dgm:t>
        <a:bodyPr/>
        <a:lstStyle/>
        <a:p>
          <a:endParaRPr lang="de-DE"/>
        </a:p>
      </dgm:t>
    </dgm:pt>
    <dgm:pt modelId="{8DF596B6-7A9C-4EBD-8CC9-EB1A177249EA}">
      <dgm:prSet phldrT="[Text]"/>
      <dgm:spPr/>
      <dgm:t>
        <a:bodyPr/>
        <a:lstStyle/>
        <a:p>
          <a:r>
            <a:rPr lang="en-US" dirty="0"/>
            <a:t>Connect to the </a:t>
          </a:r>
          <a:r>
            <a:rPr lang="en-US" dirty="0" err="1"/>
            <a:t>Teamscale</a:t>
          </a:r>
          <a:r>
            <a:rPr lang="en-US" dirty="0"/>
            <a:t> server and retrieve comments</a:t>
          </a:r>
          <a:endParaRPr lang="de-DE" dirty="0"/>
        </a:p>
      </dgm:t>
    </dgm:pt>
    <dgm:pt modelId="{3CA2ADBC-5644-4D4B-840E-2199836174BE}" type="parTrans" cxnId="{F0494430-5500-4E10-866C-EECBC227E20C}">
      <dgm:prSet/>
      <dgm:spPr/>
      <dgm:t>
        <a:bodyPr/>
        <a:lstStyle/>
        <a:p>
          <a:endParaRPr lang="de-DE"/>
        </a:p>
      </dgm:t>
    </dgm:pt>
    <dgm:pt modelId="{5347C456-8016-4D93-855E-017BD4AD3C55}" type="sibTrans" cxnId="{F0494430-5500-4E10-866C-EECBC227E20C}">
      <dgm:prSet/>
      <dgm:spPr/>
      <dgm:t>
        <a:bodyPr/>
        <a:lstStyle/>
        <a:p>
          <a:endParaRPr lang="de-DE"/>
        </a:p>
      </dgm:t>
    </dgm:pt>
    <dgm:pt modelId="{BC9D9746-4B7A-4EB2-A419-F10C6566A9FD}">
      <dgm:prSet phldrT="[Text]"/>
      <dgm:spPr/>
      <dgm:t>
        <a:bodyPr/>
        <a:lstStyle/>
        <a:p>
          <a:r>
            <a:rPr lang="de-DE" dirty="0"/>
            <a:t>Filter </a:t>
          </a:r>
          <a:r>
            <a:rPr lang="de-DE" dirty="0" err="1"/>
            <a:t>generated</a:t>
          </a:r>
          <a:r>
            <a:rPr lang="de-DE" dirty="0"/>
            <a:t> </a:t>
          </a:r>
          <a:r>
            <a:rPr lang="de-DE" dirty="0" err="1"/>
            <a:t>files</a:t>
          </a:r>
          <a:endParaRPr lang="de-DE" dirty="0"/>
        </a:p>
      </dgm:t>
    </dgm:pt>
    <dgm:pt modelId="{3ADE0E0F-4F3C-4F3A-ADEB-2FB0C8DB94F7}" type="parTrans" cxnId="{77145F58-15C6-4808-895F-D09C018DC58F}">
      <dgm:prSet/>
      <dgm:spPr/>
      <dgm:t>
        <a:bodyPr/>
        <a:lstStyle/>
        <a:p>
          <a:endParaRPr lang="de-DE"/>
        </a:p>
      </dgm:t>
    </dgm:pt>
    <dgm:pt modelId="{BE027966-1637-4D36-9C8E-8B746459F09C}" type="sibTrans" cxnId="{77145F58-15C6-4808-895F-D09C018DC58F}">
      <dgm:prSet/>
      <dgm:spPr/>
      <dgm:t>
        <a:bodyPr/>
        <a:lstStyle/>
        <a:p>
          <a:endParaRPr lang="de-DE"/>
        </a:p>
      </dgm:t>
    </dgm:pt>
    <dgm:pt modelId="{354125F5-2422-49B0-9B5B-EBA2B962F9CB}">
      <dgm:prSet phldrT="[Text]"/>
      <dgm:spPr/>
      <dgm:t>
        <a:bodyPr/>
        <a:lstStyle/>
        <a:p>
          <a:r>
            <a:rPr lang="en-US" dirty="0"/>
            <a:t>Prepare comments for suffix-tree clone-detection</a:t>
          </a:r>
          <a:endParaRPr lang="de-DE" dirty="0"/>
        </a:p>
      </dgm:t>
    </dgm:pt>
    <dgm:pt modelId="{5F79A3BC-D46B-417A-8904-D118EE19687B}" type="parTrans" cxnId="{C372F231-89B6-4B47-8FEF-2CB5339C509C}">
      <dgm:prSet/>
      <dgm:spPr/>
      <dgm:t>
        <a:bodyPr/>
        <a:lstStyle/>
        <a:p>
          <a:endParaRPr lang="de-DE"/>
        </a:p>
      </dgm:t>
    </dgm:pt>
    <dgm:pt modelId="{6D5A3420-CD85-4F73-8C16-066A9DD7764D}" type="sibTrans" cxnId="{C372F231-89B6-4B47-8FEF-2CB5339C509C}">
      <dgm:prSet/>
      <dgm:spPr/>
      <dgm:t>
        <a:bodyPr/>
        <a:lstStyle/>
        <a:p>
          <a:endParaRPr lang="de-DE"/>
        </a:p>
      </dgm:t>
    </dgm:pt>
    <dgm:pt modelId="{2C1A38F7-4E77-4449-9B84-9133BE6520D0}">
      <dgm:prSet phldrT="[Text]"/>
      <dgm:spPr/>
      <dgm:t>
        <a:bodyPr/>
        <a:lstStyle/>
        <a:p>
          <a:r>
            <a:rPr lang="de-DE" dirty="0" err="1"/>
            <a:t>Build</a:t>
          </a:r>
          <a:r>
            <a:rPr lang="de-DE" dirty="0"/>
            <a:t> </a:t>
          </a:r>
          <a:r>
            <a:rPr lang="de-DE" dirty="0" err="1"/>
            <a:t>suffix-tree</a:t>
          </a:r>
          <a:endParaRPr lang="de-DE" dirty="0"/>
        </a:p>
      </dgm:t>
    </dgm:pt>
    <dgm:pt modelId="{77E36D1E-F0EC-4F43-BD32-D0F68E950A0E}" type="parTrans" cxnId="{F54B9F7F-881A-49C9-8585-8AD281E41282}">
      <dgm:prSet/>
      <dgm:spPr/>
      <dgm:t>
        <a:bodyPr/>
        <a:lstStyle/>
        <a:p>
          <a:endParaRPr lang="de-DE"/>
        </a:p>
      </dgm:t>
    </dgm:pt>
    <dgm:pt modelId="{27556992-129E-4D1A-8E3D-B5E8078142FC}" type="sibTrans" cxnId="{F54B9F7F-881A-49C9-8585-8AD281E41282}">
      <dgm:prSet/>
      <dgm:spPr/>
      <dgm:t>
        <a:bodyPr/>
        <a:lstStyle/>
        <a:p>
          <a:endParaRPr lang="de-DE"/>
        </a:p>
      </dgm:t>
    </dgm:pt>
    <dgm:pt modelId="{7EFD91FA-5DE5-4CDA-B264-57E517EC5413}">
      <dgm:prSet phldrT="[Text]"/>
      <dgm:spPr>
        <a:solidFill>
          <a:schemeClr val="accent5"/>
        </a:solidFill>
      </dgm:spPr>
      <dgm:t>
        <a:bodyPr/>
        <a:lstStyle/>
        <a:p>
          <a:r>
            <a:rPr lang="de-DE" dirty="0"/>
            <a:t>Find </a:t>
          </a:r>
          <a:r>
            <a:rPr lang="de-DE" dirty="0" err="1"/>
            <a:t>clones</a:t>
          </a:r>
          <a:endParaRPr lang="de-DE" dirty="0"/>
        </a:p>
      </dgm:t>
    </dgm:pt>
    <dgm:pt modelId="{675A50F1-11DC-4D55-9215-B40DA9279276}" type="parTrans" cxnId="{8A7943BC-9E18-41AD-B016-22C8AA35A130}">
      <dgm:prSet/>
      <dgm:spPr/>
      <dgm:t>
        <a:bodyPr/>
        <a:lstStyle/>
        <a:p>
          <a:endParaRPr lang="de-DE"/>
        </a:p>
      </dgm:t>
    </dgm:pt>
    <dgm:pt modelId="{AF55CC92-B8A9-40AD-9C07-4344D256D25F}" type="sibTrans" cxnId="{8A7943BC-9E18-41AD-B016-22C8AA35A130}">
      <dgm:prSet/>
      <dgm:spPr/>
      <dgm:t>
        <a:bodyPr/>
        <a:lstStyle/>
        <a:p>
          <a:endParaRPr lang="de-DE"/>
        </a:p>
      </dgm:t>
    </dgm:pt>
    <dgm:pt modelId="{581443F4-359B-4EFE-8139-888FBFA8F111}">
      <dgm:prSet phldrT="[Text]"/>
      <dgm:spPr/>
      <dgm:t>
        <a:bodyPr/>
        <a:lstStyle/>
        <a:p>
          <a:r>
            <a:rPr lang="en-US" dirty="0"/>
            <a:t>Reduce amount of not valuable data</a:t>
          </a:r>
          <a:endParaRPr lang="de-DE" dirty="0"/>
        </a:p>
      </dgm:t>
    </dgm:pt>
    <dgm:pt modelId="{57E42A95-50FE-4671-ACB4-A979EEEAF4C7}" type="parTrans" cxnId="{B437C4A7-DD18-4285-81A3-AF7993B4C653}">
      <dgm:prSet/>
      <dgm:spPr/>
      <dgm:t>
        <a:bodyPr/>
        <a:lstStyle/>
        <a:p>
          <a:endParaRPr lang="de-DE"/>
        </a:p>
      </dgm:t>
    </dgm:pt>
    <dgm:pt modelId="{0BBC1E93-55D8-40D1-97BF-649F6E212C27}" type="sibTrans" cxnId="{B437C4A7-DD18-4285-81A3-AF7993B4C653}">
      <dgm:prSet/>
      <dgm:spPr/>
      <dgm:t>
        <a:bodyPr/>
        <a:lstStyle/>
        <a:p>
          <a:endParaRPr lang="de-DE"/>
        </a:p>
      </dgm:t>
    </dgm:pt>
    <dgm:pt modelId="{1A2C5208-C002-4C0C-930F-E91CDFC29880}">
      <dgm:prSet phldrT="[Text]"/>
      <dgm:spPr/>
      <dgm:t>
        <a:bodyPr/>
        <a:lstStyle/>
        <a:p>
          <a:r>
            <a:rPr lang="en-US" dirty="0"/>
            <a:t>Generate links to the files</a:t>
          </a:r>
          <a:endParaRPr lang="de-DE" dirty="0"/>
        </a:p>
      </dgm:t>
    </dgm:pt>
    <dgm:pt modelId="{C358D6BB-A384-4ED2-80A2-C533F6DF20CE}" type="parTrans" cxnId="{ED954D48-5B1F-4942-9335-9D598CAAF138}">
      <dgm:prSet/>
      <dgm:spPr/>
      <dgm:t>
        <a:bodyPr/>
        <a:lstStyle/>
        <a:p>
          <a:endParaRPr lang="de-DE"/>
        </a:p>
      </dgm:t>
    </dgm:pt>
    <dgm:pt modelId="{F2B2D2C4-2BCB-4BAC-80E4-AFB758F82E8B}" type="sibTrans" cxnId="{ED954D48-5B1F-4942-9335-9D598CAAF138}">
      <dgm:prSet/>
      <dgm:spPr/>
      <dgm:t>
        <a:bodyPr/>
        <a:lstStyle/>
        <a:p>
          <a:endParaRPr lang="de-DE"/>
        </a:p>
      </dgm:t>
    </dgm:pt>
    <dgm:pt modelId="{A95EEE92-A4E2-4007-B502-3DDCDD6F84DA}">
      <dgm:prSet phldrT="[Text]"/>
      <dgm:spPr/>
      <dgm:t>
        <a:bodyPr/>
        <a:lstStyle/>
        <a:p>
          <a:r>
            <a:rPr lang="en-US"/>
            <a:t>Creation of the Generator-Pattern Repository</a:t>
          </a:r>
          <a:endParaRPr lang="de-DE" dirty="0"/>
        </a:p>
      </dgm:t>
    </dgm:pt>
    <dgm:pt modelId="{C38438A9-C0EF-407F-AEFB-FC88BD2AFCF4}" type="parTrans" cxnId="{CB8BD63E-6DA9-4E90-9322-9C11639922F1}">
      <dgm:prSet/>
      <dgm:spPr/>
      <dgm:t>
        <a:bodyPr/>
        <a:lstStyle/>
        <a:p>
          <a:endParaRPr lang="de-DE"/>
        </a:p>
      </dgm:t>
    </dgm:pt>
    <dgm:pt modelId="{6385F799-704E-41D7-95E5-FF9C73F214D0}" type="sibTrans" cxnId="{CB8BD63E-6DA9-4E90-9322-9C11639922F1}">
      <dgm:prSet/>
      <dgm:spPr/>
      <dgm:t>
        <a:bodyPr/>
        <a:lstStyle/>
        <a:p>
          <a:endParaRPr lang="de-DE"/>
        </a:p>
      </dgm:t>
    </dgm:pt>
    <dgm:pt modelId="{53CA8651-83D5-40A0-B209-A97B5FAEC67A}" type="pres">
      <dgm:prSet presAssocID="{FA06E503-4D7D-4C02-892D-AEF303AB27DB}" presName="Name0" presStyleCnt="0">
        <dgm:presLayoutVars>
          <dgm:dir/>
          <dgm:resizeHandles val="exact"/>
        </dgm:presLayoutVars>
      </dgm:prSet>
      <dgm:spPr/>
    </dgm:pt>
    <dgm:pt modelId="{D9ED4BA3-C077-4CCC-A35B-70466C4CDA62}" type="pres">
      <dgm:prSet presAssocID="{FA06E503-4D7D-4C02-892D-AEF303AB27DB}" presName="cycle" presStyleCnt="0"/>
      <dgm:spPr/>
    </dgm:pt>
    <dgm:pt modelId="{A7117757-0161-46ED-A22E-C3C2E7D8611C}" type="pres">
      <dgm:prSet presAssocID="{DDAB13F4-DF7F-411B-AA1C-AAA25D0EB899}" presName="nodeFirstNode" presStyleLbl="node1" presStyleIdx="0" presStyleCnt="9">
        <dgm:presLayoutVars>
          <dgm:bulletEnabled val="1"/>
        </dgm:presLayoutVars>
      </dgm:prSet>
      <dgm:spPr/>
    </dgm:pt>
    <dgm:pt modelId="{6C1B3FCA-3BD0-41A2-B885-71095A8B22A0}" type="pres">
      <dgm:prSet presAssocID="{993C3AF2-DD32-4FC2-97AB-314ACD3D9448}" presName="sibTransFirstNode" presStyleLbl="bgShp" presStyleIdx="0" presStyleCnt="1"/>
      <dgm:spPr/>
    </dgm:pt>
    <dgm:pt modelId="{6D2E9ECD-84F3-452E-A33A-95E5A672D920}" type="pres">
      <dgm:prSet presAssocID="{8DF596B6-7A9C-4EBD-8CC9-EB1A177249EA}" presName="nodeFollowingNodes" presStyleLbl="node1" presStyleIdx="1" presStyleCnt="9">
        <dgm:presLayoutVars>
          <dgm:bulletEnabled val="1"/>
        </dgm:presLayoutVars>
      </dgm:prSet>
      <dgm:spPr/>
    </dgm:pt>
    <dgm:pt modelId="{98F658E4-B90B-46DB-A73B-C9A31633B065}" type="pres">
      <dgm:prSet presAssocID="{BC9D9746-4B7A-4EB2-A419-F10C6566A9FD}" presName="nodeFollowingNodes" presStyleLbl="node1" presStyleIdx="2" presStyleCnt="9">
        <dgm:presLayoutVars>
          <dgm:bulletEnabled val="1"/>
        </dgm:presLayoutVars>
      </dgm:prSet>
      <dgm:spPr/>
    </dgm:pt>
    <dgm:pt modelId="{CF340B7A-BC47-4F75-AA8F-4652743A52C2}" type="pres">
      <dgm:prSet presAssocID="{354125F5-2422-49B0-9B5B-EBA2B962F9CB}" presName="nodeFollowingNodes" presStyleLbl="node1" presStyleIdx="3" presStyleCnt="9">
        <dgm:presLayoutVars>
          <dgm:bulletEnabled val="1"/>
        </dgm:presLayoutVars>
      </dgm:prSet>
      <dgm:spPr/>
    </dgm:pt>
    <dgm:pt modelId="{B635C1C0-1B10-40B8-85A8-DE7E8370A3B0}" type="pres">
      <dgm:prSet presAssocID="{2C1A38F7-4E77-4449-9B84-9133BE6520D0}" presName="nodeFollowingNodes" presStyleLbl="node1" presStyleIdx="4" presStyleCnt="9">
        <dgm:presLayoutVars>
          <dgm:bulletEnabled val="1"/>
        </dgm:presLayoutVars>
      </dgm:prSet>
      <dgm:spPr/>
    </dgm:pt>
    <dgm:pt modelId="{F497F025-69E4-4373-AB43-16462303219A}" type="pres">
      <dgm:prSet presAssocID="{7EFD91FA-5DE5-4CDA-B264-57E517EC5413}" presName="nodeFollowingNodes" presStyleLbl="node1" presStyleIdx="5" presStyleCnt="9">
        <dgm:presLayoutVars>
          <dgm:bulletEnabled val="1"/>
        </dgm:presLayoutVars>
      </dgm:prSet>
      <dgm:spPr/>
    </dgm:pt>
    <dgm:pt modelId="{76AE9E7C-5DC6-4672-8B82-173316676CB7}" type="pres">
      <dgm:prSet presAssocID="{581443F4-359B-4EFE-8139-888FBFA8F111}" presName="nodeFollowingNodes" presStyleLbl="node1" presStyleIdx="6" presStyleCnt="9">
        <dgm:presLayoutVars>
          <dgm:bulletEnabled val="1"/>
        </dgm:presLayoutVars>
      </dgm:prSet>
      <dgm:spPr/>
    </dgm:pt>
    <dgm:pt modelId="{3CBB4A28-5DF0-4AD4-B3CB-C731669AF6A8}" type="pres">
      <dgm:prSet presAssocID="{1A2C5208-C002-4C0C-930F-E91CDFC29880}" presName="nodeFollowingNodes" presStyleLbl="node1" presStyleIdx="7" presStyleCnt="9">
        <dgm:presLayoutVars>
          <dgm:bulletEnabled val="1"/>
        </dgm:presLayoutVars>
      </dgm:prSet>
      <dgm:spPr/>
    </dgm:pt>
    <dgm:pt modelId="{D4BC2D56-4129-49FC-8852-6C35A485E879}" type="pres">
      <dgm:prSet presAssocID="{A95EEE92-A4E2-4007-B502-3DDCDD6F84DA}" presName="nodeFollowingNodes" presStyleLbl="node1" presStyleIdx="8" presStyleCnt="9">
        <dgm:presLayoutVars>
          <dgm:bulletEnabled val="1"/>
        </dgm:presLayoutVars>
      </dgm:prSet>
      <dgm:spPr/>
    </dgm:pt>
  </dgm:ptLst>
  <dgm:cxnLst>
    <dgm:cxn modelId="{6E78B607-F09F-4736-9562-C0275150686A}" type="presOf" srcId="{DDAB13F4-DF7F-411B-AA1C-AAA25D0EB899}" destId="{A7117757-0161-46ED-A22E-C3C2E7D8611C}" srcOrd="0" destOrd="0" presId="urn:microsoft.com/office/officeart/2005/8/layout/cycle3"/>
    <dgm:cxn modelId="{B5FC1610-F13C-4257-8FB2-BA3856B0BE3A}" type="presOf" srcId="{354125F5-2422-49B0-9B5B-EBA2B962F9CB}" destId="{CF340B7A-BC47-4F75-AA8F-4652743A52C2}" srcOrd="0" destOrd="0" presId="urn:microsoft.com/office/officeart/2005/8/layout/cycle3"/>
    <dgm:cxn modelId="{64FF461D-D0EA-4CB1-9B27-DB1BF01FE9B7}" srcId="{FA06E503-4D7D-4C02-892D-AEF303AB27DB}" destId="{DDAB13F4-DF7F-411B-AA1C-AAA25D0EB899}" srcOrd="0" destOrd="0" parTransId="{E7F16105-7174-4EF7-9FDF-00B455019286}" sibTransId="{993C3AF2-DD32-4FC2-97AB-314ACD3D9448}"/>
    <dgm:cxn modelId="{F0494430-5500-4E10-866C-EECBC227E20C}" srcId="{FA06E503-4D7D-4C02-892D-AEF303AB27DB}" destId="{8DF596B6-7A9C-4EBD-8CC9-EB1A177249EA}" srcOrd="1" destOrd="0" parTransId="{3CA2ADBC-5644-4D4B-840E-2199836174BE}" sibTransId="{5347C456-8016-4D93-855E-017BD4AD3C55}"/>
    <dgm:cxn modelId="{64FCC830-64AA-45CA-B1D0-5EF2B135728D}" type="presOf" srcId="{FA06E503-4D7D-4C02-892D-AEF303AB27DB}" destId="{53CA8651-83D5-40A0-B209-A97B5FAEC67A}" srcOrd="0" destOrd="0" presId="urn:microsoft.com/office/officeart/2005/8/layout/cycle3"/>
    <dgm:cxn modelId="{C372F231-89B6-4B47-8FEF-2CB5339C509C}" srcId="{FA06E503-4D7D-4C02-892D-AEF303AB27DB}" destId="{354125F5-2422-49B0-9B5B-EBA2B962F9CB}" srcOrd="3" destOrd="0" parTransId="{5F79A3BC-D46B-417A-8904-D118EE19687B}" sibTransId="{6D5A3420-CD85-4F73-8C16-066A9DD7764D}"/>
    <dgm:cxn modelId="{99392B38-F762-4A97-8A54-148F78B5A001}" type="presOf" srcId="{BC9D9746-4B7A-4EB2-A419-F10C6566A9FD}" destId="{98F658E4-B90B-46DB-A73B-C9A31633B065}" srcOrd="0" destOrd="0" presId="urn:microsoft.com/office/officeart/2005/8/layout/cycle3"/>
    <dgm:cxn modelId="{CB8BD63E-6DA9-4E90-9322-9C11639922F1}" srcId="{FA06E503-4D7D-4C02-892D-AEF303AB27DB}" destId="{A95EEE92-A4E2-4007-B502-3DDCDD6F84DA}" srcOrd="8" destOrd="0" parTransId="{C38438A9-C0EF-407F-AEFB-FC88BD2AFCF4}" sibTransId="{6385F799-704E-41D7-95E5-FF9C73F214D0}"/>
    <dgm:cxn modelId="{ED954D48-5B1F-4942-9335-9D598CAAF138}" srcId="{FA06E503-4D7D-4C02-892D-AEF303AB27DB}" destId="{1A2C5208-C002-4C0C-930F-E91CDFC29880}" srcOrd="7" destOrd="0" parTransId="{C358D6BB-A384-4ED2-80A2-C533F6DF20CE}" sibTransId="{F2B2D2C4-2BCB-4BAC-80E4-AFB758F82E8B}"/>
    <dgm:cxn modelId="{77145F58-15C6-4808-895F-D09C018DC58F}" srcId="{FA06E503-4D7D-4C02-892D-AEF303AB27DB}" destId="{BC9D9746-4B7A-4EB2-A419-F10C6566A9FD}" srcOrd="2" destOrd="0" parTransId="{3ADE0E0F-4F3C-4F3A-ADEB-2FB0C8DB94F7}" sibTransId="{BE027966-1637-4D36-9C8E-8B746459F09C}"/>
    <dgm:cxn modelId="{AA32937C-44E6-4857-8514-18FDB3675921}" type="presOf" srcId="{A95EEE92-A4E2-4007-B502-3DDCDD6F84DA}" destId="{D4BC2D56-4129-49FC-8852-6C35A485E879}" srcOrd="0" destOrd="0" presId="urn:microsoft.com/office/officeart/2005/8/layout/cycle3"/>
    <dgm:cxn modelId="{F54B9F7F-881A-49C9-8585-8AD281E41282}" srcId="{FA06E503-4D7D-4C02-892D-AEF303AB27DB}" destId="{2C1A38F7-4E77-4449-9B84-9133BE6520D0}" srcOrd="4" destOrd="0" parTransId="{77E36D1E-F0EC-4F43-BD32-D0F68E950A0E}" sibTransId="{27556992-129E-4D1A-8E3D-B5E8078142FC}"/>
    <dgm:cxn modelId="{E2562E80-A992-4A91-83A1-F1AE25BFB1DC}" type="presOf" srcId="{8DF596B6-7A9C-4EBD-8CC9-EB1A177249EA}" destId="{6D2E9ECD-84F3-452E-A33A-95E5A672D920}" srcOrd="0" destOrd="0" presId="urn:microsoft.com/office/officeart/2005/8/layout/cycle3"/>
    <dgm:cxn modelId="{7DF70192-96C6-4CA7-A119-83A98A0897D6}" type="presOf" srcId="{993C3AF2-DD32-4FC2-97AB-314ACD3D9448}" destId="{6C1B3FCA-3BD0-41A2-B885-71095A8B22A0}" srcOrd="0" destOrd="0" presId="urn:microsoft.com/office/officeart/2005/8/layout/cycle3"/>
    <dgm:cxn modelId="{B437C4A7-DD18-4285-81A3-AF7993B4C653}" srcId="{FA06E503-4D7D-4C02-892D-AEF303AB27DB}" destId="{581443F4-359B-4EFE-8139-888FBFA8F111}" srcOrd="6" destOrd="0" parTransId="{57E42A95-50FE-4671-ACB4-A979EEEAF4C7}" sibTransId="{0BBC1E93-55D8-40D1-97BF-649F6E212C27}"/>
    <dgm:cxn modelId="{8A7943BC-9E18-41AD-B016-22C8AA35A130}" srcId="{FA06E503-4D7D-4C02-892D-AEF303AB27DB}" destId="{7EFD91FA-5DE5-4CDA-B264-57E517EC5413}" srcOrd="5" destOrd="0" parTransId="{675A50F1-11DC-4D55-9215-B40DA9279276}" sibTransId="{AF55CC92-B8A9-40AD-9C07-4344D256D25F}"/>
    <dgm:cxn modelId="{9DD516BD-D8F9-487C-A411-CA8E21F65E19}" type="presOf" srcId="{581443F4-359B-4EFE-8139-888FBFA8F111}" destId="{76AE9E7C-5DC6-4672-8B82-173316676CB7}" srcOrd="0" destOrd="0" presId="urn:microsoft.com/office/officeart/2005/8/layout/cycle3"/>
    <dgm:cxn modelId="{03968EC3-CF46-4DBE-B70D-5A6EDAB6F7E5}" type="presOf" srcId="{1A2C5208-C002-4C0C-930F-E91CDFC29880}" destId="{3CBB4A28-5DF0-4AD4-B3CB-C731669AF6A8}" srcOrd="0" destOrd="0" presId="urn:microsoft.com/office/officeart/2005/8/layout/cycle3"/>
    <dgm:cxn modelId="{353D8AD8-4375-4E03-8B9B-243CAA4803C0}" type="presOf" srcId="{2C1A38F7-4E77-4449-9B84-9133BE6520D0}" destId="{B635C1C0-1B10-40B8-85A8-DE7E8370A3B0}" srcOrd="0" destOrd="0" presId="urn:microsoft.com/office/officeart/2005/8/layout/cycle3"/>
    <dgm:cxn modelId="{1345EFFC-684F-4512-B9DC-F0294796B134}" type="presOf" srcId="{7EFD91FA-5DE5-4CDA-B264-57E517EC5413}" destId="{F497F025-69E4-4373-AB43-16462303219A}" srcOrd="0" destOrd="0" presId="urn:microsoft.com/office/officeart/2005/8/layout/cycle3"/>
    <dgm:cxn modelId="{01D4F19B-4539-46D5-AE29-A3F1F5288579}" type="presParOf" srcId="{53CA8651-83D5-40A0-B209-A97B5FAEC67A}" destId="{D9ED4BA3-C077-4CCC-A35B-70466C4CDA62}" srcOrd="0" destOrd="0" presId="urn:microsoft.com/office/officeart/2005/8/layout/cycle3"/>
    <dgm:cxn modelId="{E87E39C1-5F17-47F1-877A-FC54D8A2897E}" type="presParOf" srcId="{D9ED4BA3-C077-4CCC-A35B-70466C4CDA62}" destId="{A7117757-0161-46ED-A22E-C3C2E7D8611C}" srcOrd="0" destOrd="0" presId="urn:microsoft.com/office/officeart/2005/8/layout/cycle3"/>
    <dgm:cxn modelId="{6254BBAE-6056-4468-B92A-B4B828F79DB6}" type="presParOf" srcId="{D9ED4BA3-C077-4CCC-A35B-70466C4CDA62}" destId="{6C1B3FCA-3BD0-41A2-B885-71095A8B22A0}" srcOrd="1" destOrd="0" presId="urn:microsoft.com/office/officeart/2005/8/layout/cycle3"/>
    <dgm:cxn modelId="{5C46ABE2-9112-463E-B2AD-B10999248D9D}" type="presParOf" srcId="{D9ED4BA3-C077-4CCC-A35B-70466C4CDA62}" destId="{6D2E9ECD-84F3-452E-A33A-95E5A672D920}" srcOrd="2" destOrd="0" presId="urn:microsoft.com/office/officeart/2005/8/layout/cycle3"/>
    <dgm:cxn modelId="{ACEFD8EE-900C-4ADF-98DD-F0EB7E0BBC0C}" type="presParOf" srcId="{D9ED4BA3-C077-4CCC-A35B-70466C4CDA62}" destId="{98F658E4-B90B-46DB-A73B-C9A31633B065}" srcOrd="3" destOrd="0" presId="urn:microsoft.com/office/officeart/2005/8/layout/cycle3"/>
    <dgm:cxn modelId="{763B3527-13FA-47C5-A0F4-796BCCA0E14B}" type="presParOf" srcId="{D9ED4BA3-C077-4CCC-A35B-70466C4CDA62}" destId="{CF340B7A-BC47-4F75-AA8F-4652743A52C2}" srcOrd="4" destOrd="0" presId="urn:microsoft.com/office/officeart/2005/8/layout/cycle3"/>
    <dgm:cxn modelId="{C875BC3E-0277-4F05-8D88-4386F8BFB31A}" type="presParOf" srcId="{D9ED4BA3-C077-4CCC-A35B-70466C4CDA62}" destId="{B635C1C0-1B10-40B8-85A8-DE7E8370A3B0}" srcOrd="5" destOrd="0" presId="urn:microsoft.com/office/officeart/2005/8/layout/cycle3"/>
    <dgm:cxn modelId="{46CA74B9-78E5-4540-ABE0-DFD1873B1CA7}" type="presParOf" srcId="{D9ED4BA3-C077-4CCC-A35B-70466C4CDA62}" destId="{F497F025-69E4-4373-AB43-16462303219A}" srcOrd="6" destOrd="0" presId="urn:microsoft.com/office/officeart/2005/8/layout/cycle3"/>
    <dgm:cxn modelId="{9B52FA57-AAA0-4629-96A6-C11CE2A3388B}" type="presParOf" srcId="{D9ED4BA3-C077-4CCC-A35B-70466C4CDA62}" destId="{76AE9E7C-5DC6-4672-8B82-173316676CB7}" srcOrd="7" destOrd="0" presId="urn:microsoft.com/office/officeart/2005/8/layout/cycle3"/>
    <dgm:cxn modelId="{65ECFAEB-84F5-440B-9EF9-414EEFECBF36}" type="presParOf" srcId="{D9ED4BA3-C077-4CCC-A35B-70466C4CDA62}" destId="{3CBB4A28-5DF0-4AD4-B3CB-C731669AF6A8}" srcOrd="8" destOrd="0" presId="urn:microsoft.com/office/officeart/2005/8/layout/cycle3"/>
    <dgm:cxn modelId="{C47DF3A8-8442-4853-AB43-C4D1E9016C60}" type="presParOf" srcId="{D9ED4BA3-C077-4CCC-A35B-70466C4CDA62}" destId="{D4BC2D56-4129-49FC-8852-6C35A485E879}" srcOrd="9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A06E503-4D7D-4C02-892D-AEF303AB27DB}" type="doc">
      <dgm:prSet loTypeId="urn:microsoft.com/office/officeart/2005/8/layout/cycle3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DDAB13F4-DF7F-411B-AA1C-AAA25D0EB899}">
      <dgm:prSet phldrT="[Text]"/>
      <dgm:spPr/>
      <dgm:t>
        <a:bodyPr/>
        <a:lstStyle/>
        <a:p>
          <a:r>
            <a:rPr lang="en-US" dirty="0"/>
            <a:t>Use </a:t>
          </a:r>
          <a:r>
            <a:rPr lang="en-US" dirty="0" err="1"/>
            <a:t>Teamscale</a:t>
          </a:r>
          <a:r>
            <a:rPr lang="en-US" dirty="0"/>
            <a:t> as </a:t>
          </a:r>
          <a:r>
            <a:rPr lang="en-US" dirty="0" err="1"/>
            <a:t>Lexer</a:t>
          </a:r>
          <a:r>
            <a:rPr lang="en-US" dirty="0"/>
            <a:t> to extract Tokens</a:t>
          </a:r>
          <a:endParaRPr lang="de-DE" dirty="0"/>
        </a:p>
      </dgm:t>
    </dgm:pt>
    <dgm:pt modelId="{E7F16105-7174-4EF7-9FDF-00B455019286}" type="parTrans" cxnId="{64FF461D-D0EA-4CB1-9B27-DB1BF01FE9B7}">
      <dgm:prSet/>
      <dgm:spPr/>
      <dgm:t>
        <a:bodyPr/>
        <a:lstStyle/>
        <a:p>
          <a:endParaRPr lang="de-DE"/>
        </a:p>
      </dgm:t>
    </dgm:pt>
    <dgm:pt modelId="{993C3AF2-DD32-4FC2-97AB-314ACD3D9448}" type="sibTrans" cxnId="{64FF461D-D0EA-4CB1-9B27-DB1BF01FE9B7}">
      <dgm:prSet/>
      <dgm:spPr/>
      <dgm:t>
        <a:bodyPr/>
        <a:lstStyle/>
        <a:p>
          <a:endParaRPr lang="de-DE"/>
        </a:p>
      </dgm:t>
    </dgm:pt>
    <dgm:pt modelId="{8DF596B6-7A9C-4EBD-8CC9-EB1A177249EA}">
      <dgm:prSet phldrT="[Text]"/>
      <dgm:spPr/>
      <dgm:t>
        <a:bodyPr/>
        <a:lstStyle/>
        <a:p>
          <a:r>
            <a:rPr lang="en-US" dirty="0"/>
            <a:t>Connect to the </a:t>
          </a:r>
          <a:r>
            <a:rPr lang="en-US" dirty="0" err="1"/>
            <a:t>Teamscale</a:t>
          </a:r>
          <a:r>
            <a:rPr lang="en-US" dirty="0"/>
            <a:t> server and retrieve comments</a:t>
          </a:r>
          <a:endParaRPr lang="de-DE" dirty="0"/>
        </a:p>
      </dgm:t>
    </dgm:pt>
    <dgm:pt modelId="{3CA2ADBC-5644-4D4B-840E-2199836174BE}" type="parTrans" cxnId="{F0494430-5500-4E10-866C-EECBC227E20C}">
      <dgm:prSet/>
      <dgm:spPr/>
      <dgm:t>
        <a:bodyPr/>
        <a:lstStyle/>
        <a:p>
          <a:endParaRPr lang="de-DE"/>
        </a:p>
      </dgm:t>
    </dgm:pt>
    <dgm:pt modelId="{5347C456-8016-4D93-855E-017BD4AD3C55}" type="sibTrans" cxnId="{F0494430-5500-4E10-866C-EECBC227E20C}">
      <dgm:prSet/>
      <dgm:spPr/>
      <dgm:t>
        <a:bodyPr/>
        <a:lstStyle/>
        <a:p>
          <a:endParaRPr lang="de-DE"/>
        </a:p>
      </dgm:t>
    </dgm:pt>
    <dgm:pt modelId="{BC9D9746-4B7A-4EB2-A419-F10C6566A9FD}">
      <dgm:prSet phldrT="[Text]"/>
      <dgm:spPr/>
      <dgm:t>
        <a:bodyPr/>
        <a:lstStyle/>
        <a:p>
          <a:r>
            <a:rPr lang="de-DE" dirty="0"/>
            <a:t>Filter </a:t>
          </a:r>
          <a:r>
            <a:rPr lang="de-DE" dirty="0" err="1"/>
            <a:t>generated</a:t>
          </a:r>
          <a:r>
            <a:rPr lang="de-DE" dirty="0"/>
            <a:t> </a:t>
          </a:r>
          <a:r>
            <a:rPr lang="de-DE" dirty="0" err="1"/>
            <a:t>files</a:t>
          </a:r>
          <a:endParaRPr lang="de-DE" dirty="0"/>
        </a:p>
      </dgm:t>
    </dgm:pt>
    <dgm:pt modelId="{3ADE0E0F-4F3C-4F3A-ADEB-2FB0C8DB94F7}" type="parTrans" cxnId="{77145F58-15C6-4808-895F-D09C018DC58F}">
      <dgm:prSet/>
      <dgm:spPr/>
      <dgm:t>
        <a:bodyPr/>
        <a:lstStyle/>
        <a:p>
          <a:endParaRPr lang="de-DE"/>
        </a:p>
      </dgm:t>
    </dgm:pt>
    <dgm:pt modelId="{BE027966-1637-4D36-9C8E-8B746459F09C}" type="sibTrans" cxnId="{77145F58-15C6-4808-895F-D09C018DC58F}">
      <dgm:prSet/>
      <dgm:spPr/>
      <dgm:t>
        <a:bodyPr/>
        <a:lstStyle/>
        <a:p>
          <a:endParaRPr lang="de-DE"/>
        </a:p>
      </dgm:t>
    </dgm:pt>
    <dgm:pt modelId="{354125F5-2422-49B0-9B5B-EBA2B962F9CB}">
      <dgm:prSet phldrT="[Text]"/>
      <dgm:spPr/>
      <dgm:t>
        <a:bodyPr/>
        <a:lstStyle/>
        <a:p>
          <a:r>
            <a:rPr lang="en-US" dirty="0"/>
            <a:t>Prepare comments for suffix-tree clone-detection</a:t>
          </a:r>
          <a:endParaRPr lang="de-DE" dirty="0"/>
        </a:p>
      </dgm:t>
    </dgm:pt>
    <dgm:pt modelId="{5F79A3BC-D46B-417A-8904-D118EE19687B}" type="parTrans" cxnId="{C372F231-89B6-4B47-8FEF-2CB5339C509C}">
      <dgm:prSet/>
      <dgm:spPr/>
      <dgm:t>
        <a:bodyPr/>
        <a:lstStyle/>
        <a:p>
          <a:endParaRPr lang="de-DE"/>
        </a:p>
      </dgm:t>
    </dgm:pt>
    <dgm:pt modelId="{6D5A3420-CD85-4F73-8C16-066A9DD7764D}" type="sibTrans" cxnId="{C372F231-89B6-4B47-8FEF-2CB5339C509C}">
      <dgm:prSet/>
      <dgm:spPr/>
      <dgm:t>
        <a:bodyPr/>
        <a:lstStyle/>
        <a:p>
          <a:endParaRPr lang="de-DE"/>
        </a:p>
      </dgm:t>
    </dgm:pt>
    <dgm:pt modelId="{2C1A38F7-4E77-4449-9B84-9133BE6520D0}">
      <dgm:prSet phldrT="[Text]"/>
      <dgm:spPr/>
      <dgm:t>
        <a:bodyPr/>
        <a:lstStyle/>
        <a:p>
          <a:r>
            <a:rPr lang="de-DE" dirty="0" err="1"/>
            <a:t>Build</a:t>
          </a:r>
          <a:r>
            <a:rPr lang="de-DE" dirty="0"/>
            <a:t> </a:t>
          </a:r>
          <a:r>
            <a:rPr lang="de-DE" dirty="0" err="1"/>
            <a:t>suffix-tree</a:t>
          </a:r>
          <a:endParaRPr lang="de-DE" dirty="0"/>
        </a:p>
      </dgm:t>
    </dgm:pt>
    <dgm:pt modelId="{77E36D1E-F0EC-4F43-BD32-D0F68E950A0E}" type="parTrans" cxnId="{F54B9F7F-881A-49C9-8585-8AD281E41282}">
      <dgm:prSet/>
      <dgm:spPr/>
      <dgm:t>
        <a:bodyPr/>
        <a:lstStyle/>
        <a:p>
          <a:endParaRPr lang="de-DE"/>
        </a:p>
      </dgm:t>
    </dgm:pt>
    <dgm:pt modelId="{27556992-129E-4D1A-8E3D-B5E8078142FC}" type="sibTrans" cxnId="{F54B9F7F-881A-49C9-8585-8AD281E41282}">
      <dgm:prSet/>
      <dgm:spPr/>
      <dgm:t>
        <a:bodyPr/>
        <a:lstStyle/>
        <a:p>
          <a:endParaRPr lang="de-DE"/>
        </a:p>
      </dgm:t>
    </dgm:pt>
    <dgm:pt modelId="{7EFD91FA-5DE5-4CDA-B264-57E517EC5413}">
      <dgm:prSet phldrT="[Text]"/>
      <dgm:spPr/>
      <dgm:t>
        <a:bodyPr/>
        <a:lstStyle/>
        <a:p>
          <a:r>
            <a:rPr lang="de-DE" dirty="0"/>
            <a:t>Find </a:t>
          </a:r>
          <a:r>
            <a:rPr lang="de-DE" dirty="0" err="1"/>
            <a:t>clones</a:t>
          </a:r>
          <a:endParaRPr lang="de-DE" dirty="0"/>
        </a:p>
      </dgm:t>
    </dgm:pt>
    <dgm:pt modelId="{675A50F1-11DC-4D55-9215-B40DA9279276}" type="parTrans" cxnId="{8A7943BC-9E18-41AD-B016-22C8AA35A130}">
      <dgm:prSet/>
      <dgm:spPr/>
      <dgm:t>
        <a:bodyPr/>
        <a:lstStyle/>
        <a:p>
          <a:endParaRPr lang="de-DE"/>
        </a:p>
      </dgm:t>
    </dgm:pt>
    <dgm:pt modelId="{AF55CC92-B8A9-40AD-9C07-4344D256D25F}" type="sibTrans" cxnId="{8A7943BC-9E18-41AD-B016-22C8AA35A130}">
      <dgm:prSet/>
      <dgm:spPr/>
      <dgm:t>
        <a:bodyPr/>
        <a:lstStyle/>
        <a:p>
          <a:endParaRPr lang="de-DE"/>
        </a:p>
      </dgm:t>
    </dgm:pt>
    <dgm:pt modelId="{581443F4-359B-4EFE-8139-888FBFA8F111}">
      <dgm:prSet phldrT="[Text]"/>
      <dgm:spPr>
        <a:solidFill>
          <a:schemeClr val="accent5"/>
        </a:solidFill>
      </dgm:spPr>
      <dgm:t>
        <a:bodyPr/>
        <a:lstStyle/>
        <a:p>
          <a:r>
            <a:rPr lang="en-US" dirty="0"/>
            <a:t>Reduce amount of not valuable data</a:t>
          </a:r>
          <a:endParaRPr lang="de-DE" dirty="0"/>
        </a:p>
      </dgm:t>
    </dgm:pt>
    <dgm:pt modelId="{57E42A95-50FE-4671-ACB4-A979EEEAF4C7}" type="parTrans" cxnId="{B437C4A7-DD18-4285-81A3-AF7993B4C653}">
      <dgm:prSet/>
      <dgm:spPr/>
      <dgm:t>
        <a:bodyPr/>
        <a:lstStyle/>
        <a:p>
          <a:endParaRPr lang="de-DE"/>
        </a:p>
      </dgm:t>
    </dgm:pt>
    <dgm:pt modelId="{0BBC1E93-55D8-40D1-97BF-649F6E212C27}" type="sibTrans" cxnId="{B437C4A7-DD18-4285-81A3-AF7993B4C653}">
      <dgm:prSet/>
      <dgm:spPr/>
      <dgm:t>
        <a:bodyPr/>
        <a:lstStyle/>
        <a:p>
          <a:endParaRPr lang="de-DE"/>
        </a:p>
      </dgm:t>
    </dgm:pt>
    <dgm:pt modelId="{1A2C5208-C002-4C0C-930F-E91CDFC29880}">
      <dgm:prSet phldrT="[Text]"/>
      <dgm:spPr/>
      <dgm:t>
        <a:bodyPr/>
        <a:lstStyle/>
        <a:p>
          <a:r>
            <a:rPr lang="en-US" dirty="0"/>
            <a:t>Generate links to the files</a:t>
          </a:r>
          <a:endParaRPr lang="de-DE" dirty="0"/>
        </a:p>
      </dgm:t>
    </dgm:pt>
    <dgm:pt modelId="{C358D6BB-A384-4ED2-80A2-C533F6DF20CE}" type="parTrans" cxnId="{ED954D48-5B1F-4942-9335-9D598CAAF138}">
      <dgm:prSet/>
      <dgm:spPr/>
      <dgm:t>
        <a:bodyPr/>
        <a:lstStyle/>
        <a:p>
          <a:endParaRPr lang="de-DE"/>
        </a:p>
      </dgm:t>
    </dgm:pt>
    <dgm:pt modelId="{F2B2D2C4-2BCB-4BAC-80E4-AFB758F82E8B}" type="sibTrans" cxnId="{ED954D48-5B1F-4942-9335-9D598CAAF138}">
      <dgm:prSet/>
      <dgm:spPr/>
      <dgm:t>
        <a:bodyPr/>
        <a:lstStyle/>
        <a:p>
          <a:endParaRPr lang="de-DE"/>
        </a:p>
      </dgm:t>
    </dgm:pt>
    <dgm:pt modelId="{A95EEE92-A4E2-4007-B502-3DDCDD6F84DA}">
      <dgm:prSet phldrT="[Text]"/>
      <dgm:spPr/>
      <dgm:t>
        <a:bodyPr/>
        <a:lstStyle/>
        <a:p>
          <a:r>
            <a:rPr lang="en-US"/>
            <a:t>Creation of the Generator-Pattern Repository</a:t>
          </a:r>
          <a:endParaRPr lang="de-DE" dirty="0"/>
        </a:p>
      </dgm:t>
    </dgm:pt>
    <dgm:pt modelId="{C38438A9-C0EF-407F-AEFB-FC88BD2AFCF4}" type="parTrans" cxnId="{CB8BD63E-6DA9-4E90-9322-9C11639922F1}">
      <dgm:prSet/>
      <dgm:spPr/>
      <dgm:t>
        <a:bodyPr/>
        <a:lstStyle/>
        <a:p>
          <a:endParaRPr lang="de-DE"/>
        </a:p>
      </dgm:t>
    </dgm:pt>
    <dgm:pt modelId="{6385F799-704E-41D7-95E5-FF9C73F214D0}" type="sibTrans" cxnId="{CB8BD63E-6DA9-4E90-9322-9C11639922F1}">
      <dgm:prSet/>
      <dgm:spPr/>
      <dgm:t>
        <a:bodyPr/>
        <a:lstStyle/>
        <a:p>
          <a:endParaRPr lang="de-DE"/>
        </a:p>
      </dgm:t>
    </dgm:pt>
    <dgm:pt modelId="{53CA8651-83D5-40A0-B209-A97B5FAEC67A}" type="pres">
      <dgm:prSet presAssocID="{FA06E503-4D7D-4C02-892D-AEF303AB27DB}" presName="Name0" presStyleCnt="0">
        <dgm:presLayoutVars>
          <dgm:dir/>
          <dgm:resizeHandles val="exact"/>
        </dgm:presLayoutVars>
      </dgm:prSet>
      <dgm:spPr/>
    </dgm:pt>
    <dgm:pt modelId="{D9ED4BA3-C077-4CCC-A35B-70466C4CDA62}" type="pres">
      <dgm:prSet presAssocID="{FA06E503-4D7D-4C02-892D-AEF303AB27DB}" presName="cycle" presStyleCnt="0"/>
      <dgm:spPr/>
    </dgm:pt>
    <dgm:pt modelId="{A7117757-0161-46ED-A22E-C3C2E7D8611C}" type="pres">
      <dgm:prSet presAssocID="{DDAB13F4-DF7F-411B-AA1C-AAA25D0EB899}" presName="nodeFirstNode" presStyleLbl="node1" presStyleIdx="0" presStyleCnt="9">
        <dgm:presLayoutVars>
          <dgm:bulletEnabled val="1"/>
        </dgm:presLayoutVars>
      </dgm:prSet>
      <dgm:spPr/>
    </dgm:pt>
    <dgm:pt modelId="{6C1B3FCA-3BD0-41A2-B885-71095A8B22A0}" type="pres">
      <dgm:prSet presAssocID="{993C3AF2-DD32-4FC2-97AB-314ACD3D9448}" presName="sibTransFirstNode" presStyleLbl="bgShp" presStyleIdx="0" presStyleCnt="1"/>
      <dgm:spPr/>
    </dgm:pt>
    <dgm:pt modelId="{6D2E9ECD-84F3-452E-A33A-95E5A672D920}" type="pres">
      <dgm:prSet presAssocID="{8DF596B6-7A9C-4EBD-8CC9-EB1A177249EA}" presName="nodeFollowingNodes" presStyleLbl="node1" presStyleIdx="1" presStyleCnt="9">
        <dgm:presLayoutVars>
          <dgm:bulletEnabled val="1"/>
        </dgm:presLayoutVars>
      </dgm:prSet>
      <dgm:spPr/>
    </dgm:pt>
    <dgm:pt modelId="{98F658E4-B90B-46DB-A73B-C9A31633B065}" type="pres">
      <dgm:prSet presAssocID="{BC9D9746-4B7A-4EB2-A419-F10C6566A9FD}" presName="nodeFollowingNodes" presStyleLbl="node1" presStyleIdx="2" presStyleCnt="9">
        <dgm:presLayoutVars>
          <dgm:bulletEnabled val="1"/>
        </dgm:presLayoutVars>
      </dgm:prSet>
      <dgm:spPr/>
    </dgm:pt>
    <dgm:pt modelId="{CF340B7A-BC47-4F75-AA8F-4652743A52C2}" type="pres">
      <dgm:prSet presAssocID="{354125F5-2422-49B0-9B5B-EBA2B962F9CB}" presName="nodeFollowingNodes" presStyleLbl="node1" presStyleIdx="3" presStyleCnt="9">
        <dgm:presLayoutVars>
          <dgm:bulletEnabled val="1"/>
        </dgm:presLayoutVars>
      </dgm:prSet>
      <dgm:spPr/>
    </dgm:pt>
    <dgm:pt modelId="{B635C1C0-1B10-40B8-85A8-DE7E8370A3B0}" type="pres">
      <dgm:prSet presAssocID="{2C1A38F7-4E77-4449-9B84-9133BE6520D0}" presName="nodeFollowingNodes" presStyleLbl="node1" presStyleIdx="4" presStyleCnt="9">
        <dgm:presLayoutVars>
          <dgm:bulletEnabled val="1"/>
        </dgm:presLayoutVars>
      </dgm:prSet>
      <dgm:spPr/>
    </dgm:pt>
    <dgm:pt modelId="{F497F025-69E4-4373-AB43-16462303219A}" type="pres">
      <dgm:prSet presAssocID="{7EFD91FA-5DE5-4CDA-B264-57E517EC5413}" presName="nodeFollowingNodes" presStyleLbl="node1" presStyleIdx="5" presStyleCnt="9">
        <dgm:presLayoutVars>
          <dgm:bulletEnabled val="1"/>
        </dgm:presLayoutVars>
      </dgm:prSet>
      <dgm:spPr/>
    </dgm:pt>
    <dgm:pt modelId="{76AE9E7C-5DC6-4672-8B82-173316676CB7}" type="pres">
      <dgm:prSet presAssocID="{581443F4-359B-4EFE-8139-888FBFA8F111}" presName="nodeFollowingNodes" presStyleLbl="node1" presStyleIdx="6" presStyleCnt="9">
        <dgm:presLayoutVars>
          <dgm:bulletEnabled val="1"/>
        </dgm:presLayoutVars>
      </dgm:prSet>
      <dgm:spPr/>
    </dgm:pt>
    <dgm:pt modelId="{3CBB4A28-5DF0-4AD4-B3CB-C731669AF6A8}" type="pres">
      <dgm:prSet presAssocID="{1A2C5208-C002-4C0C-930F-E91CDFC29880}" presName="nodeFollowingNodes" presStyleLbl="node1" presStyleIdx="7" presStyleCnt="9">
        <dgm:presLayoutVars>
          <dgm:bulletEnabled val="1"/>
        </dgm:presLayoutVars>
      </dgm:prSet>
      <dgm:spPr/>
    </dgm:pt>
    <dgm:pt modelId="{D4BC2D56-4129-49FC-8852-6C35A485E879}" type="pres">
      <dgm:prSet presAssocID="{A95EEE92-A4E2-4007-B502-3DDCDD6F84DA}" presName="nodeFollowingNodes" presStyleLbl="node1" presStyleIdx="8" presStyleCnt="9">
        <dgm:presLayoutVars>
          <dgm:bulletEnabled val="1"/>
        </dgm:presLayoutVars>
      </dgm:prSet>
      <dgm:spPr/>
    </dgm:pt>
  </dgm:ptLst>
  <dgm:cxnLst>
    <dgm:cxn modelId="{6E78B607-F09F-4736-9562-C0275150686A}" type="presOf" srcId="{DDAB13F4-DF7F-411B-AA1C-AAA25D0EB899}" destId="{A7117757-0161-46ED-A22E-C3C2E7D8611C}" srcOrd="0" destOrd="0" presId="urn:microsoft.com/office/officeart/2005/8/layout/cycle3"/>
    <dgm:cxn modelId="{B5FC1610-F13C-4257-8FB2-BA3856B0BE3A}" type="presOf" srcId="{354125F5-2422-49B0-9B5B-EBA2B962F9CB}" destId="{CF340B7A-BC47-4F75-AA8F-4652743A52C2}" srcOrd="0" destOrd="0" presId="urn:microsoft.com/office/officeart/2005/8/layout/cycle3"/>
    <dgm:cxn modelId="{64FF461D-D0EA-4CB1-9B27-DB1BF01FE9B7}" srcId="{FA06E503-4D7D-4C02-892D-AEF303AB27DB}" destId="{DDAB13F4-DF7F-411B-AA1C-AAA25D0EB899}" srcOrd="0" destOrd="0" parTransId="{E7F16105-7174-4EF7-9FDF-00B455019286}" sibTransId="{993C3AF2-DD32-4FC2-97AB-314ACD3D9448}"/>
    <dgm:cxn modelId="{F0494430-5500-4E10-866C-EECBC227E20C}" srcId="{FA06E503-4D7D-4C02-892D-AEF303AB27DB}" destId="{8DF596B6-7A9C-4EBD-8CC9-EB1A177249EA}" srcOrd="1" destOrd="0" parTransId="{3CA2ADBC-5644-4D4B-840E-2199836174BE}" sibTransId="{5347C456-8016-4D93-855E-017BD4AD3C55}"/>
    <dgm:cxn modelId="{64FCC830-64AA-45CA-B1D0-5EF2B135728D}" type="presOf" srcId="{FA06E503-4D7D-4C02-892D-AEF303AB27DB}" destId="{53CA8651-83D5-40A0-B209-A97B5FAEC67A}" srcOrd="0" destOrd="0" presId="urn:microsoft.com/office/officeart/2005/8/layout/cycle3"/>
    <dgm:cxn modelId="{C372F231-89B6-4B47-8FEF-2CB5339C509C}" srcId="{FA06E503-4D7D-4C02-892D-AEF303AB27DB}" destId="{354125F5-2422-49B0-9B5B-EBA2B962F9CB}" srcOrd="3" destOrd="0" parTransId="{5F79A3BC-D46B-417A-8904-D118EE19687B}" sibTransId="{6D5A3420-CD85-4F73-8C16-066A9DD7764D}"/>
    <dgm:cxn modelId="{99392B38-F762-4A97-8A54-148F78B5A001}" type="presOf" srcId="{BC9D9746-4B7A-4EB2-A419-F10C6566A9FD}" destId="{98F658E4-B90B-46DB-A73B-C9A31633B065}" srcOrd="0" destOrd="0" presId="urn:microsoft.com/office/officeart/2005/8/layout/cycle3"/>
    <dgm:cxn modelId="{CB8BD63E-6DA9-4E90-9322-9C11639922F1}" srcId="{FA06E503-4D7D-4C02-892D-AEF303AB27DB}" destId="{A95EEE92-A4E2-4007-B502-3DDCDD6F84DA}" srcOrd="8" destOrd="0" parTransId="{C38438A9-C0EF-407F-AEFB-FC88BD2AFCF4}" sibTransId="{6385F799-704E-41D7-95E5-FF9C73F214D0}"/>
    <dgm:cxn modelId="{ED954D48-5B1F-4942-9335-9D598CAAF138}" srcId="{FA06E503-4D7D-4C02-892D-AEF303AB27DB}" destId="{1A2C5208-C002-4C0C-930F-E91CDFC29880}" srcOrd="7" destOrd="0" parTransId="{C358D6BB-A384-4ED2-80A2-C533F6DF20CE}" sibTransId="{F2B2D2C4-2BCB-4BAC-80E4-AFB758F82E8B}"/>
    <dgm:cxn modelId="{77145F58-15C6-4808-895F-D09C018DC58F}" srcId="{FA06E503-4D7D-4C02-892D-AEF303AB27DB}" destId="{BC9D9746-4B7A-4EB2-A419-F10C6566A9FD}" srcOrd="2" destOrd="0" parTransId="{3ADE0E0F-4F3C-4F3A-ADEB-2FB0C8DB94F7}" sibTransId="{BE027966-1637-4D36-9C8E-8B746459F09C}"/>
    <dgm:cxn modelId="{AA32937C-44E6-4857-8514-18FDB3675921}" type="presOf" srcId="{A95EEE92-A4E2-4007-B502-3DDCDD6F84DA}" destId="{D4BC2D56-4129-49FC-8852-6C35A485E879}" srcOrd="0" destOrd="0" presId="urn:microsoft.com/office/officeart/2005/8/layout/cycle3"/>
    <dgm:cxn modelId="{F54B9F7F-881A-49C9-8585-8AD281E41282}" srcId="{FA06E503-4D7D-4C02-892D-AEF303AB27DB}" destId="{2C1A38F7-4E77-4449-9B84-9133BE6520D0}" srcOrd="4" destOrd="0" parTransId="{77E36D1E-F0EC-4F43-BD32-D0F68E950A0E}" sibTransId="{27556992-129E-4D1A-8E3D-B5E8078142FC}"/>
    <dgm:cxn modelId="{E2562E80-A992-4A91-83A1-F1AE25BFB1DC}" type="presOf" srcId="{8DF596B6-7A9C-4EBD-8CC9-EB1A177249EA}" destId="{6D2E9ECD-84F3-452E-A33A-95E5A672D920}" srcOrd="0" destOrd="0" presId="urn:microsoft.com/office/officeart/2005/8/layout/cycle3"/>
    <dgm:cxn modelId="{7DF70192-96C6-4CA7-A119-83A98A0897D6}" type="presOf" srcId="{993C3AF2-DD32-4FC2-97AB-314ACD3D9448}" destId="{6C1B3FCA-3BD0-41A2-B885-71095A8B22A0}" srcOrd="0" destOrd="0" presId="urn:microsoft.com/office/officeart/2005/8/layout/cycle3"/>
    <dgm:cxn modelId="{B437C4A7-DD18-4285-81A3-AF7993B4C653}" srcId="{FA06E503-4D7D-4C02-892D-AEF303AB27DB}" destId="{581443F4-359B-4EFE-8139-888FBFA8F111}" srcOrd="6" destOrd="0" parTransId="{57E42A95-50FE-4671-ACB4-A979EEEAF4C7}" sibTransId="{0BBC1E93-55D8-40D1-97BF-649F6E212C27}"/>
    <dgm:cxn modelId="{8A7943BC-9E18-41AD-B016-22C8AA35A130}" srcId="{FA06E503-4D7D-4C02-892D-AEF303AB27DB}" destId="{7EFD91FA-5DE5-4CDA-B264-57E517EC5413}" srcOrd="5" destOrd="0" parTransId="{675A50F1-11DC-4D55-9215-B40DA9279276}" sibTransId="{AF55CC92-B8A9-40AD-9C07-4344D256D25F}"/>
    <dgm:cxn modelId="{9DD516BD-D8F9-487C-A411-CA8E21F65E19}" type="presOf" srcId="{581443F4-359B-4EFE-8139-888FBFA8F111}" destId="{76AE9E7C-5DC6-4672-8B82-173316676CB7}" srcOrd="0" destOrd="0" presId="urn:microsoft.com/office/officeart/2005/8/layout/cycle3"/>
    <dgm:cxn modelId="{03968EC3-CF46-4DBE-B70D-5A6EDAB6F7E5}" type="presOf" srcId="{1A2C5208-C002-4C0C-930F-E91CDFC29880}" destId="{3CBB4A28-5DF0-4AD4-B3CB-C731669AF6A8}" srcOrd="0" destOrd="0" presId="urn:microsoft.com/office/officeart/2005/8/layout/cycle3"/>
    <dgm:cxn modelId="{353D8AD8-4375-4E03-8B9B-243CAA4803C0}" type="presOf" srcId="{2C1A38F7-4E77-4449-9B84-9133BE6520D0}" destId="{B635C1C0-1B10-40B8-85A8-DE7E8370A3B0}" srcOrd="0" destOrd="0" presId="urn:microsoft.com/office/officeart/2005/8/layout/cycle3"/>
    <dgm:cxn modelId="{1345EFFC-684F-4512-B9DC-F0294796B134}" type="presOf" srcId="{7EFD91FA-5DE5-4CDA-B264-57E517EC5413}" destId="{F497F025-69E4-4373-AB43-16462303219A}" srcOrd="0" destOrd="0" presId="urn:microsoft.com/office/officeart/2005/8/layout/cycle3"/>
    <dgm:cxn modelId="{01D4F19B-4539-46D5-AE29-A3F1F5288579}" type="presParOf" srcId="{53CA8651-83D5-40A0-B209-A97B5FAEC67A}" destId="{D9ED4BA3-C077-4CCC-A35B-70466C4CDA62}" srcOrd="0" destOrd="0" presId="urn:microsoft.com/office/officeart/2005/8/layout/cycle3"/>
    <dgm:cxn modelId="{E87E39C1-5F17-47F1-877A-FC54D8A2897E}" type="presParOf" srcId="{D9ED4BA3-C077-4CCC-A35B-70466C4CDA62}" destId="{A7117757-0161-46ED-A22E-C3C2E7D8611C}" srcOrd="0" destOrd="0" presId="urn:microsoft.com/office/officeart/2005/8/layout/cycle3"/>
    <dgm:cxn modelId="{6254BBAE-6056-4468-B92A-B4B828F79DB6}" type="presParOf" srcId="{D9ED4BA3-C077-4CCC-A35B-70466C4CDA62}" destId="{6C1B3FCA-3BD0-41A2-B885-71095A8B22A0}" srcOrd="1" destOrd="0" presId="urn:microsoft.com/office/officeart/2005/8/layout/cycle3"/>
    <dgm:cxn modelId="{5C46ABE2-9112-463E-B2AD-B10999248D9D}" type="presParOf" srcId="{D9ED4BA3-C077-4CCC-A35B-70466C4CDA62}" destId="{6D2E9ECD-84F3-452E-A33A-95E5A672D920}" srcOrd="2" destOrd="0" presId="urn:microsoft.com/office/officeart/2005/8/layout/cycle3"/>
    <dgm:cxn modelId="{ACEFD8EE-900C-4ADF-98DD-F0EB7E0BBC0C}" type="presParOf" srcId="{D9ED4BA3-C077-4CCC-A35B-70466C4CDA62}" destId="{98F658E4-B90B-46DB-A73B-C9A31633B065}" srcOrd="3" destOrd="0" presId="urn:microsoft.com/office/officeart/2005/8/layout/cycle3"/>
    <dgm:cxn modelId="{763B3527-13FA-47C5-A0F4-796BCCA0E14B}" type="presParOf" srcId="{D9ED4BA3-C077-4CCC-A35B-70466C4CDA62}" destId="{CF340B7A-BC47-4F75-AA8F-4652743A52C2}" srcOrd="4" destOrd="0" presId="urn:microsoft.com/office/officeart/2005/8/layout/cycle3"/>
    <dgm:cxn modelId="{C875BC3E-0277-4F05-8D88-4386F8BFB31A}" type="presParOf" srcId="{D9ED4BA3-C077-4CCC-A35B-70466C4CDA62}" destId="{B635C1C0-1B10-40B8-85A8-DE7E8370A3B0}" srcOrd="5" destOrd="0" presId="urn:microsoft.com/office/officeart/2005/8/layout/cycle3"/>
    <dgm:cxn modelId="{46CA74B9-78E5-4540-ABE0-DFD1873B1CA7}" type="presParOf" srcId="{D9ED4BA3-C077-4CCC-A35B-70466C4CDA62}" destId="{F497F025-69E4-4373-AB43-16462303219A}" srcOrd="6" destOrd="0" presId="urn:microsoft.com/office/officeart/2005/8/layout/cycle3"/>
    <dgm:cxn modelId="{9B52FA57-AAA0-4629-96A6-C11CE2A3388B}" type="presParOf" srcId="{D9ED4BA3-C077-4CCC-A35B-70466C4CDA62}" destId="{76AE9E7C-5DC6-4672-8B82-173316676CB7}" srcOrd="7" destOrd="0" presId="urn:microsoft.com/office/officeart/2005/8/layout/cycle3"/>
    <dgm:cxn modelId="{65ECFAEB-84F5-440B-9EF9-414EEFECBF36}" type="presParOf" srcId="{D9ED4BA3-C077-4CCC-A35B-70466C4CDA62}" destId="{3CBB4A28-5DF0-4AD4-B3CB-C731669AF6A8}" srcOrd="8" destOrd="0" presId="urn:microsoft.com/office/officeart/2005/8/layout/cycle3"/>
    <dgm:cxn modelId="{C47DF3A8-8442-4853-AB43-C4D1E9016C60}" type="presParOf" srcId="{D9ED4BA3-C077-4CCC-A35B-70466C4CDA62}" destId="{D4BC2D56-4129-49FC-8852-6C35A485E879}" srcOrd="9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FA06E503-4D7D-4C02-892D-AEF303AB27DB}" type="doc">
      <dgm:prSet loTypeId="urn:microsoft.com/office/officeart/2005/8/layout/cycle3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DDAB13F4-DF7F-411B-AA1C-AAA25D0EB899}">
      <dgm:prSet phldrT="[Text]"/>
      <dgm:spPr/>
      <dgm:t>
        <a:bodyPr/>
        <a:lstStyle/>
        <a:p>
          <a:r>
            <a:rPr lang="en-US" dirty="0"/>
            <a:t>Use </a:t>
          </a:r>
          <a:r>
            <a:rPr lang="en-US" dirty="0" err="1"/>
            <a:t>Teamscale</a:t>
          </a:r>
          <a:r>
            <a:rPr lang="en-US" dirty="0"/>
            <a:t> as </a:t>
          </a:r>
          <a:r>
            <a:rPr lang="en-US" dirty="0" err="1"/>
            <a:t>Lexer</a:t>
          </a:r>
          <a:r>
            <a:rPr lang="en-US" dirty="0"/>
            <a:t> to extract Tokens</a:t>
          </a:r>
          <a:endParaRPr lang="de-DE" dirty="0"/>
        </a:p>
      </dgm:t>
    </dgm:pt>
    <dgm:pt modelId="{E7F16105-7174-4EF7-9FDF-00B455019286}" type="parTrans" cxnId="{64FF461D-D0EA-4CB1-9B27-DB1BF01FE9B7}">
      <dgm:prSet/>
      <dgm:spPr/>
      <dgm:t>
        <a:bodyPr/>
        <a:lstStyle/>
        <a:p>
          <a:endParaRPr lang="de-DE"/>
        </a:p>
      </dgm:t>
    </dgm:pt>
    <dgm:pt modelId="{993C3AF2-DD32-4FC2-97AB-314ACD3D9448}" type="sibTrans" cxnId="{64FF461D-D0EA-4CB1-9B27-DB1BF01FE9B7}">
      <dgm:prSet/>
      <dgm:spPr/>
      <dgm:t>
        <a:bodyPr/>
        <a:lstStyle/>
        <a:p>
          <a:endParaRPr lang="de-DE"/>
        </a:p>
      </dgm:t>
    </dgm:pt>
    <dgm:pt modelId="{8DF596B6-7A9C-4EBD-8CC9-EB1A177249EA}">
      <dgm:prSet phldrT="[Text]"/>
      <dgm:spPr/>
      <dgm:t>
        <a:bodyPr/>
        <a:lstStyle/>
        <a:p>
          <a:r>
            <a:rPr lang="en-US" dirty="0"/>
            <a:t>Connect to the </a:t>
          </a:r>
          <a:r>
            <a:rPr lang="en-US" dirty="0" err="1"/>
            <a:t>Teamscale</a:t>
          </a:r>
          <a:r>
            <a:rPr lang="en-US" dirty="0"/>
            <a:t> server and retrieve comments</a:t>
          </a:r>
          <a:endParaRPr lang="de-DE" dirty="0"/>
        </a:p>
      </dgm:t>
    </dgm:pt>
    <dgm:pt modelId="{3CA2ADBC-5644-4D4B-840E-2199836174BE}" type="parTrans" cxnId="{F0494430-5500-4E10-866C-EECBC227E20C}">
      <dgm:prSet/>
      <dgm:spPr/>
      <dgm:t>
        <a:bodyPr/>
        <a:lstStyle/>
        <a:p>
          <a:endParaRPr lang="de-DE"/>
        </a:p>
      </dgm:t>
    </dgm:pt>
    <dgm:pt modelId="{5347C456-8016-4D93-855E-017BD4AD3C55}" type="sibTrans" cxnId="{F0494430-5500-4E10-866C-EECBC227E20C}">
      <dgm:prSet/>
      <dgm:spPr/>
      <dgm:t>
        <a:bodyPr/>
        <a:lstStyle/>
        <a:p>
          <a:endParaRPr lang="de-DE"/>
        </a:p>
      </dgm:t>
    </dgm:pt>
    <dgm:pt modelId="{BC9D9746-4B7A-4EB2-A419-F10C6566A9FD}">
      <dgm:prSet phldrT="[Text]"/>
      <dgm:spPr/>
      <dgm:t>
        <a:bodyPr/>
        <a:lstStyle/>
        <a:p>
          <a:r>
            <a:rPr lang="de-DE" dirty="0"/>
            <a:t>Filter </a:t>
          </a:r>
          <a:r>
            <a:rPr lang="de-DE" dirty="0" err="1"/>
            <a:t>generated</a:t>
          </a:r>
          <a:r>
            <a:rPr lang="de-DE" dirty="0"/>
            <a:t> </a:t>
          </a:r>
          <a:r>
            <a:rPr lang="de-DE" dirty="0" err="1"/>
            <a:t>files</a:t>
          </a:r>
          <a:endParaRPr lang="de-DE" dirty="0"/>
        </a:p>
      </dgm:t>
    </dgm:pt>
    <dgm:pt modelId="{3ADE0E0F-4F3C-4F3A-ADEB-2FB0C8DB94F7}" type="parTrans" cxnId="{77145F58-15C6-4808-895F-D09C018DC58F}">
      <dgm:prSet/>
      <dgm:spPr/>
      <dgm:t>
        <a:bodyPr/>
        <a:lstStyle/>
        <a:p>
          <a:endParaRPr lang="de-DE"/>
        </a:p>
      </dgm:t>
    </dgm:pt>
    <dgm:pt modelId="{BE027966-1637-4D36-9C8E-8B746459F09C}" type="sibTrans" cxnId="{77145F58-15C6-4808-895F-D09C018DC58F}">
      <dgm:prSet/>
      <dgm:spPr/>
      <dgm:t>
        <a:bodyPr/>
        <a:lstStyle/>
        <a:p>
          <a:endParaRPr lang="de-DE"/>
        </a:p>
      </dgm:t>
    </dgm:pt>
    <dgm:pt modelId="{354125F5-2422-49B0-9B5B-EBA2B962F9CB}">
      <dgm:prSet phldrT="[Text]"/>
      <dgm:spPr/>
      <dgm:t>
        <a:bodyPr/>
        <a:lstStyle/>
        <a:p>
          <a:r>
            <a:rPr lang="en-US" dirty="0"/>
            <a:t>Prepare comments for suffix-tree clone-detection</a:t>
          </a:r>
          <a:endParaRPr lang="de-DE" dirty="0"/>
        </a:p>
      </dgm:t>
    </dgm:pt>
    <dgm:pt modelId="{5F79A3BC-D46B-417A-8904-D118EE19687B}" type="parTrans" cxnId="{C372F231-89B6-4B47-8FEF-2CB5339C509C}">
      <dgm:prSet/>
      <dgm:spPr/>
      <dgm:t>
        <a:bodyPr/>
        <a:lstStyle/>
        <a:p>
          <a:endParaRPr lang="de-DE"/>
        </a:p>
      </dgm:t>
    </dgm:pt>
    <dgm:pt modelId="{6D5A3420-CD85-4F73-8C16-066A9DD7764D}" type="sibTrans" cxnId="{C372F231-89B6-4B47-8FEF-2CB5339C509C}">
      <dgm:prSet/>
      <dgm:spPr/>
      <dgm:t>
        <a:bodyPr/>
        <a:lstStyle/>
        <a:p>
          <a:endParaRPr lang="de-DE"/>
        </a:p>
      </dgm:t>
    </dgm:pt>
    <dgm:pt modelId="{2C1A38F7-4E77-4449-9B84-9133BE6520D0}">
      <dgm:prSet phldrT="[Text]"/>
      <dgm:spPr/>
      <dgm:t>
        <a:bodyPr/>
        <a:lstStyle/>
        <a:p>
          <a:r>
            <a:rPr lang="de-DE" dirty="0" err="1"/>
            <a:t>Build</a:t>
          </a:r>
          <a:r>
            <a:rPr lang="de-DE" dirty="0"/>
            <a:t> </a:t>
          </a:r>
          <a:r>
            <a:rPr lang="de-DE" dirty="0" err="1"/>
            <a:t>suffix-tree</a:t>
          </a:r>
          <a:endParaRPr lang="de-DE" dirty="0"/>
        </a:p>
      </dgm:t>
    </dgm:pt>
    <dgm:pt modelId="{77E36D1E-F0EC-4F43-BD32-D0F68E950A0E}" type="parTrans" cxnId="{F54B9F7F-881A-49C9-8585-8AD281E41282}">
      <dgm:prSet/>
      <dgm:spPr/>
      <dgm:t>
        <a:bodyPr/>
        <a:lstStyle/>
        <a:p>
          <a:endParaRPr lang="de-DE"/>
        </a:p>
      </dgm:t>
    </dgm:pt>
    <dgm:pt modelId="{27556992-129E-4D1A-8E3D-B5E8078142FC}" type="sibTrans" cxnId="{F54B9F7F-881A-49C9-8585-8AD281E41282}">
      <dgm:prSet/>
      <dgm:spPr/>
      <dgm:t>
        <a:bodyPr/>
        <a:lstStyle/>
        <a:p>
          <a:endParaRPr lang="de-DE"/>
        </a:p>
      </dgm:t>
    </dgm:pt>
    <dgm:pt modelId="{7EFD91FA-5DE5-4CDA-B264-57E517EC5413}">
      <dgm:prSet phldrT="[Text]"/>
      <dgm:spPr/>
      <dgm:t>
        <a:bodyPr/>
        <a:lstStyle/>
        <a:p>
          <a:r>
            <a:rPr lang="de-DE" dirty="0"/>
            <a:t>Find </a:t>
          </a:r>
          <a:r>
            <a:rPr lang="de-DE" dirty="0" err="1"/>
            <a:t>clones</a:t>
          </a:r>
          <a:endParaRPr lang="de-DE" dirty="0"/>
        </a:p>
      </dgm:t>
    </dgm:pt>
    <dgm:pt modelId="{675A50F1-11DC-4D55-9215-B40DA9279276}" type="parTrans" cxnId="{8A7943BC-9E18-41AD-B016-22C8AA35A130}">
      <dgm:prSet/>
      <dgm:spPr/>
      <dgm:t>
        <a:bodyPr/>
        <a:lstStyle/>
        <a:p>
          <a:endParaRPr lang="de-DE"/>
        </a:p>
      </dgm:t>
    </dgm:pt>
    <dgm:pt modelId="{AF55CC92-B8A9-40AD-9C07-4344D256D25F}" type="sibTrans" cxnId="{8A7943BC-9E18-41AD-B016-22C8AA35A130}">
      <dgm:prSet/>
      <dgm:spPr/>
      <dgm:t>
        <a:bodyPr/>
        <a:lstStyle/>
        <a:p>
          <a:endParaRPr lang="de-DE"/>
        </a:p>
      </dgm:t>
    </dgm:pt>
    <dgm:pt modelId="{581443F4-359B-4EFE-8139-888FBFA8F111}">
      <dgm:prSet phldrT="[Text]"/>
      <dgm:spPr/>
      <dgm:t>
        <a:bodyPr/>
        <a:lstStyle/>
        <a:p>
          <a:r>
            <a:rPr lang="en-US" dirty="0"/>
            <a:t>Reduce amount of not valuable data</a:t>
          </a:r>
          <a:endParaRPr lang="de-DE" dirty="0"/>
        </a:p>
      </dgm:t>
    </dgm:pt>
    <dgm:pt modelId="{57E42A95-50FE-4671-ACB4-A979EEEAF4C7}" type="parTrans" cxnId="{B437C4A7-DD18-4285-81A3-AF7993B4C653}">
      <dgm:prSet/>
      <dgm:spPr/>
      <dgm:t>
        <a:bodyPr/>
        <a:lstStyle/>
        <a:p>
          <a:endParaRPr lang="de-DE"/>
        </a:p>
      </dgm:t>
    </dgm:pt>
    <dgm:pt modelId="{0BBC1E93-55D8-40D1-97BF-649F6E212C27}" type="sibTrans" cxnId="{B437C4A7-DD18-4285-81A3-AF7993B4C653}">
      <dgm:prSet/>
      <dgm:spPr/>
      <dgm:t>
        <a:bodyPr/>
        <a:lstStyle/>
        <a:p>
          <a:endParaRPr lang="de-DE"/>
        </a:p>
      </dgm:t>
    </dgm:pt>
    <dgm:pt modelId="{1A2C5208-C002-4C0C-930F-E91CDFC29880}">
      <dgm:prSet phldrT="[Text]"/>
      <dgm:spPr>
        <a:solidFill>
          <a:schemeClr val="accent5"/>
        </a:solidFill>
      </dgm:spPr>
      <dgm:t>
        <a:bodyPr/>
        <a:lstStyle/>
        <a:p>
          <a:r>
            <a:rPr lang="en-US" dirty="0"/>
            <a:t>Generate links to the files</a:t>
          </a:r>
          <a:endParaRPr lang="de-DE" dirty="0"/>
        </a:p>
      </dgm:t>
    </dgm:pt>
    <dgm:pt modelId="{C358D6BB-A384-4ED2-80A2-C533F6DF20CE}" type="parTrans" cxnId="{ED954D48-5B1F-4942-9335-9D598CAAF138}">
      <dgm:prSet/>
      <dgm:spPr/>
      <dgm:t>
        <a:bodyPr/>
        <a:lstStyle/>
        <a:p>
          <a:endParaRPr lang="de-DE"/>
        </a:p>
      </dgm:t>
    </dgm:pt>
    <dgm:pt modelId="{F2B2D2C4-2BCB-4BAC-80E4-AFB758F82E8B}" type="sibTrans" cxnId="{ED954D48-5B1F-4942-9335-9D598CAAF138}">
      <dgm:prSet/>
      <dgm:spPr/>
      <dgm:t>
        <a:bodyPr/>
        <a:lstStyle/>
        <a:p>
          <a:endParaRPr lang="de-DE"/>
        </a:p>
      </dgm:t>
    </dgm:pt>
    <dgm:pt modelId="{A95EEE92-A4E2-4007-B502-3DDCDD6F84DA}">
      <dgm:prSet phldrT="[Text]"/>
      <dgm:spPr/>
      <dgm:t>
        <a:bodyPr/>
        <a:lstStyle/>
        <a:p>
          <a:r>
            <a:rPr lang="en-US"/>
            <a:t>Creation of the Generator-Pattern Repository</a:t>
          </a:r>
          <a:endParaRPr lang="de-DE" dirty="0"/>
        </a:p>
      </dgm:t>
    </dgm:pt>
    <dgm:pt modelId="{C38438A9-C0EF-407F-AEFB-FC88BD2AFCF4}" type="parTrans" cxnId="{CB8BD63E-6DA9-4E90-9322-9C11639922F1}">
      <dgm:prSet/>
      <dgm:spPr/>
      <dgm:t>
        <a:bodyPr/>
        <a:lstStyle/>
        <a:p>
          <a:endParaRPr lang="de-DE"/>
        </a:p>
      </dgm:t>
    </dgm:pt>
    <dgm:pt modelId="{6385F799-704E-41D7-95E5-FF9C73F214D0}" type="sibTrans" cxnId="{CB8BD63E-6DA9-4E90-9322-9C11639922F1}">
      <dgm:prSet/>
      <dgm:spPr/>
      <dgm:t>
        <a:bodyPr/>
        <a:lstStyle/>
        <a:p>
          <a:endParaRPr lang="de-DE"/>
        </a:p>
      </dgm:t>
    </dgm:pt>
    <dgm:pt modelId="{53CA8651-83D5-40A0-B209-A97B5FAEC67A}" type="pres">
      <dgm:prSet presAssocID="{FA06E503-4D7D-4C02-892D-AEF303AB27DB}" presName="Name0" presStyleCnt="0">
        <dgm:presLayoutVars>
          <dgm:dir/>
          <dgm:resizeHandles val="exact"/>
        </dgm:presLayoutVars>
      </dgm:prSet>
      <dgm:spPr/>
    </dgm:pt>
    <dgm:pt modelId="{D9ED4BA3-C077-4CCC-A35B-70466C4CDA62}" type="pres">
      <dgm:prSet presAssocID="{FA06E503-4D7D-4C02-892D-AEF303AB27DB}" presName="cycle" presStyleCnt="0"/>
      <dgm:spPr/>
    </dgm:pt>
    <dgm:pt modelId="{A7117757-0161-46ED-A22E-C3C2E7D8611C}" type="pres">
      <dgm:prSet presAssocID="{DDAB13F4-DF7F-411B-AA1C-AAA25D0EB899}" presName="nodeFirstNode" presStyleLbl="node1" presStyleIdx="0" presStyleCnt="9">
        <dgm:presLayoutVars>
          <dgm:bulletEnabled val="1"/>
        </dgm:presLayoutVars>
      </dgm:prSet>
      <dgm:spPr/>
    </dgm:pt>
    <dgm:pt modelId="{6C1B3FCA-3BD0-41A2-B885-71095A8B22A0}" type="pres">
      <dgm:prSet presAssocID="{993C3AF2-DD32-4FC2-97AB-314ACD3D9448}" presName="sibTransFirstNode" presStyleLbl="bgShp" presStyleIdx="0" presStyleCnt="1"/>
      <dgm:spPr/>
    </dgm:pt>
    <dgm:pt modelId="{6D2E9ECD-84F3-452E-A33A-95E5A672D920}" type="pres">
      <dgm:prSet presAssocID="{8DF596B6-7A9C-4EBD-8CC9-EB1A177249EA}" presName="nodeFollowingNodes" presStyleLbl="node1" presStyleIdx="1" presStyleCnt="9">
        <dgm:presLayoutVars>
          <dgm:bulletEnabled val="1"/>
        </dgm:presLayoutVars>
      </dgm:prSet>
      <dgm:spPr/>
    </dgm:pt>
    <dgm:pt modelId="{98F658E4-B90B-46DB-A73B-C9A31633B065}" type="pres">
      <dgm:prSet presAssocID="{BC9D9746-4B7A-4EB2-A419-F10C6566A9FD}" presName="nodeFollowingNodes" presStyleLbl="node1" presStyleIdx="2" presStyleCnt="9">
        <dgm:presLayoutVars>
          <dgm:bulletEnabled val="1"/>
        </dgm:presLayoutVars>
      </dgm:prSet>
      <dgm:spPr/>
    </dgm:pt>
    <dgm:pt modelId="{CF340B7A-BC47-4F75-AA8F-4652743A52C2}" type="pres">
      <dgm:prSet presAssocID="{354125F5-2422-49B0-9B5B-EBA2B962F9CB}" presName="nodeFollowingNodes" presStyleLbl="node1" presStyleIdx="3" presStyleCnt="9">
        <dgm:presLayoutVars>
          <dgm:bulletEnabled val="1"/>
        </dgm:presLayoutVars>
      </dgm:prSet>
      <dgm:spPr/>
    </dgm:pt>
    <dgm:pt modelId="{B635C1C0-1B10-40B8-85A8-DE7E8370A3B0}" type="pres">
      <dgm:prSet presAssocID="{2C1A38F7-4E77-4449-9B84-9133BE6520D0}" presName="nodeFollowingNodes" presStyleLbl="node1" presStyleIdx="4" presStyleCnt="9">
        <dgm:presLayoutVars>
          <dgm:bulletEnabled val="1"/>
        </dgm:presLayoutVars>
      </dgm:prSet>
      <dgm:spPr/>
    </dgm:pt>
    <dgm:pt modelId="{F497F025-69E4-4373-AB43-16462303219A}" type="pres">
      <dgm:prSet presAssocID="{7EFD91FA-5DE5-4CDA-B264-57E517EC5413}" presName="nodeFollowingNodes" presStyleLbl="node1" presStyleIdx="5" presStyleCnt="9">
        <dgm:presLayoutVars>
          <dgm:bulletEnabled val="1"/>
        </dgm:presLayoutVars>
      </dgm:prSet>
      <dgm:spPr/>
    </dgm:pt>
    <dgm:pt modelId="{76AE9E7C-5DC6-4672-8B82-173316676CB7}" type="pres">
      <dgm:prSet presAssocID="{581443F4-359B-4EFE-8139-888FBFA8F111}" presName="nodeFollowingNodes" presStyleLbl="node1" presStyleIdx="6" presStyleCnt="9">
        <dgm:presLayoutVars>
          <dgm:bulletEnabled val="1"/>
        </dgm:presLayoutVars>
      </dgm:prSet>
      <dgm:spPr/>
    </dgm:pt>
    <dgm:pt modelId="{3CBB4A28-5DF0-4AD4-B3CB-C731669AF6A8}" type="pres">
      <dgm:prSet presAssocID="{1A2C5208-C002-4C0C-930F-E91CDFC29880}" presName="nodeFollowingNodes" presStyleLbl="node1" presStyleIdx="7" presStyleCnt="9">
        <dgm:presLayoutVars>
          <dgm:bulletEnabled val="1"/>
        </dgm:presLayoutVars>
      </dgm:prSet>
      <dgm:spPr/>
    </dgm:pt>
    <dgm:pt modelId="{D4BC2D56-4129-49FC-8852-6C35A485E879}" type="pres">
      <dgm:prSet presAssocID="{A95EEE92-A4E2-4007-B502-3DDCDD6F84DA}" presName="nodeFollowingNodes" presStyleLbl="node1" presStyleIdx="8" presStyleCnt="9">
        <dgm:presLayoutVars>
          <dgm:bulletEnabled val="1"/>
        </dgm:presLayoutVars>
      </dgm:prSet>
      <dgm:spPr/>
    </dgm:pt>
  </dgm:ptLst>
  <dgm:cxnLst>
    <dgm:cxn modelId="{6E78B607-F09F-4736-9562-C0275150686A}" type="presOf" srcId="{DDAB13F4-DF7F-411B-AA1C-AAA25D0EB899}" destId="{A7117757-0161-46ED-A22E-C3C2E7D8611C}" srcOrd="0" destOrd="0" presId="urn:microsoft.com/office/officeart/2005/8/layout/cycle3"/>
    <dgm:cxn modelId="{B5FC1610-F13C-4257-8FB2-BA3856B0BE3A}" type="presOf" srcId="{354125F5-2422-49B0-9B5B-EBA2B962F9CB}" destId="{CF340B7A-BC47-4F75-AA8F-4652743A52C2}" srcOrd="0" destOrd="0" presId="urn:microsoft.com/office/officeart/2005/8/layout/cycle3"/>
    <dgm:cxn modelId="{64FF461D-D0EA-4CB1-9B27-DB1BF01FE9B7}" srcId="{FA06E503-4D7D-4C02-892D-AEF303AB27DB}" destId="{DDAB13F4-DF7F-411B-AA1C-AAA25D0EB899}" srcOrd="0" destOrd="0" parTransId="{E7F16105-7174-4EF7-9FDF-00B455019286}" sibTransId="{993C3AF2-DD32-4FC2-97AB-314ACD3D9448}"/>
    <dgm:cxn modelId="{F0494430-5500-4E10-866C-EECBC227E20C}" srcId="{FA06E503-4D7D-4C02-892D-AEF303AB27DB}" destId="{8DF596B6-7A9C-4EBD-8CC9-EB1A177249EA}" srcOrd="1" destOrd="0" parTransId="{3CA2ADBC-5644-4D4B-840E-2199836174BE}" sibTransId="{5347C456-8016-4D93-855E-017BD4AD3C55}"/>
    <dgm:cxn modelId="{64FCC830-64AA-45CA-B1D0-5EF2B135728D}" type="presOf" srcId="{FA06E503-4D7D-4C02-892D-AEF303AB27DB}" destId="{53CA8651-83D5-40A0-B209-A97B5FAEC67A}" srcOrd="0" destOrd="0" presId="urn:microsoft.com/office/officeart/2005/8/layout/cycle3"/>
    <dgm:cxn modelId="{C372F231-89B6-4B47-8FEF-2CB5339C509C}" srcId="{FA06E503-4D7D-4C02-892D-AEF303AB27DB}" destId="{354125F5-2422-49B0-9B5B-EBA2B962F9CB}" srcOrd="3" destOrd="0" parTransId="{5F79A3BC-D46B-417A-8904-D118EE19687B}" sibTransId="{6D5A3420-CD85-4F73-8C16-066A9DD7764D}"/>
    <dgm:cxn modelId="{99392B38-F762-4A97-8A54-148F78B5A001}" type="presOf" srcId="{BC9D9746-4B7A-4EB2-A419-F10C6566A9FD}" destId="{98F658E4-B90B-46DB-A73B-C9A31633B065}" srcOrd="0" destOrd="0" presId="urn:microsoft.com/office/officeart/2005/8/layout/cycle3"/>
    <dgm:cxn modelId="{CB8BD63E-6DA9-4E90-9322-9C11639922F1}" srcId="{FA06E503-4D7D-4C02-892D-AEF303AB27DB}" destId="{A95EEE92-A4E2-4007-B502-3DDCDD6F84DA}" srcOrd="8" destOrd="0" parTransId="{C38438A9-C0EF-407F-AEFB-FC88BD2AFCF4}" sibTransId="{6385F799-704E-41D7-95E5-FF9C73F214D0}"/>
    <dgm:cxn modelId="{ED954D48-5B1F-4942-9335-9D598CAAF138}" srcId="{FA06E503-4D7D-4C02-892D-AEF303AB27DB}" destId="{1A2C5208-C002-4C0C-930F-E91CDFC29880}" srcOrd="7" destOrd="0" parTransId="{C358D6BB-A384-4ED2-80A2-C533F6DF20CE}" sibTransId="{F2B2D2C4-2BCB-4BAC-80E4-AFB758F82E8B}"/>
    <dgm:cxn modelId="{77145F58-15C6-4808-895F-D09C018DC58F}" srcId="{FA06E503-4D7D-4C02-892D-AEF303AB27DB}" destId="{BC9D9746-4B7A-4EB2-A419-F10C6566A9FD}" srcOrd="2" destOrd="0" parTransId="{3ADE0E0F-4F3C-4F3A-ADEB-2FB0C8DB94F7}" sibTransId="{BE027966-1637-4D36-9C8E-8B746459F09C}"/>
    <dgm:cxn modelId="{AA32937C-44E6-4857-8514-18FDB3675921}" type="presOf" srcId="{A95EEE92-A4E2-4007-B502-3DDCDD6F84DA}" destId="{D4BC2D56-4129-49FC-8852-6C35A485E879}" srcOrd="0" destOrd="0" presId="urn:microsoft.com/office/officeart/2005/8/layout/cycle3"/>
    <dgm:cxn modelId="{F54B9F7F-881A-49C9-8585-8AD281E41282}" srcId="{FA06E503-4D7D-4C02-892D-AEF303AB27DB}" destId="{2C1A38F7-4E77-4449-9B84-9133BE6520D0}" srcOrd="4" destOrd="0" parTransId="{77E36D1E-F0EC-4F43-BD32-D0F68E950A0E}" sibTransId="{27556992-129E-4D1A-8E3D-B5E8078142FC}"/>
    <dgm:cxn modelId="{E2562E80-A992-4A91-83A1-F1AE25BFB1DC}" type="presOf" srcId="{8DF596B6-7A9C-4EBD-8CC9-EB1A177249EA}" destId="{6D2E9ECD-84F3-452E-A33A-95E5A672D920}" srcOrd="0" destOrd="0" presId="urn:microsoft.com/office/officeart/2005/8/layout/cycle3"/>
    <dgm:cxn modelId="{7DF70192-96C6-4CA7-A119-83A98A0897D6}" type="presOf" srcId="{993C3AF2-DD32-4FC2-97AB-314ACD3D9448}" destId="{6C1B3FCA-3BD0-41A2-B885-71095A8B22A0}" srcOrd="0" destOrd="0" presId="urn:microsoft.com/office/officeart/2005/8/layout/cycle3"/>
    <dgm:cxn modelId="{B437C4A7-DD18-4285-81A3-AF7993B4C653}" srcId="{FA06E503-4D7D-4C02-892D-AEF303AB27DB}" destId="{581443F4-359B-4EFE-8139-888FBFA8F111}" srcOrd="6" destOrd="0" parTransId="{57E42A95-50FE-4671-ACB4-A979EEEAF4C7}" sibTransId="{0BBC1E93-55D8-40D1-97BF-649F6E212C27}"/>
    <dgm:cxn modelId="{8A7943BC-9E18-41AD-B016-22C8AA35A130}" srcId="{FA06E503-4D7D-4C02-892D-AEF303AB27DB}" destId="{7EFD91FA-5DE5-4CDA-B264-57E517EC5413}" srcOrd="5" destOrd="0" parTransId="{675A50F1-11DC-4D55-9215-B40DA9279276}" sibTransId="{AF55CC92-B8A9-40AD-9C07-4344D256D25F}"/>
    <dgm:cxn modelId="{9DD516BD-D8F9-487C-A411-CA8E21F65E19}" type="presOf" srcId="{581443F4-359B-4EFE-8139-888FBFA8F111}" destId="{76AE9E7C-5DC6-4672-8B82-173316676CB7}" srcOrd="0" destOrd="0" presId="urn:microsoft.com/office/officeart/2005/8/layout/cycle3"/>
    <dgm:cxn modelId="{03968EC3-CF46-4DBE-B70D-5A6EDAB6F7E5}" type="presOf" srcId="{1A2C5208-C002-4C0C-930F-E91CDFC29880}" destId="{3CBB4A28-5DF0-4AD4-B3CB-C731669AF6A8}" srcOrd="0" destOrd="0" presId="urn:microsoft.com/office/officeart/2005/8/layout/cycle3"/>
    <dgm:cxn modelId="{353D8AD8-4375-4E03-8B9B-243CAA4803C0}" type="presOf" srcId="{2C1A38F7-4E77-4449-9B84-9133BE6520D0}" destId="{B635C1C0-1B10-40B8-85A8-DE7E8370A3B0}" srcOrd="0" destOrd="0" presId="urn:microsoft.com/office/officeart/2005/8/layout/cycle3"/>
    <dgm:cxn modelId="{1345EFFC-684F-4512-B9DC-F0294796B134}" type="presOf" srcId="{7EFD91FA-5DE5-4CDA-B264-57E517EC5413}" destId="{F497F025-69E4-4373-AB43-16462303219A}" srcOrd="0" destOrd="0" presId="urn:microsoft.com/office/officeart/2005/8/layout/cycle3"/>
    <dgm:cxn modelId="{01D4F19B-4539-46D5-AE29-A3F1F5288579}" type="presParOf" srcId="{53CA8651-83D5-40A0-B209-A97B5FAEC67A}" destId="{D9ED4BA3-C077-4CCC-A35B-70466C4CDA62}" srcOrd="0" destOrd="0" presId="urn:microsoft.com/office/officeart/2005/8/layout/cycle3"/>
    <dgm:cxn modelId="{E87E39C1-5F17-47F1-877A-FC54D8A2897E}" type="presParOf" srcId="{D9ED4BA3-C077-4CCC-A35B-70466C4CDA62}" destId="{A7117757-0161-46ED-A22E-C3C2E7D8611C}" srcOrd="0" destOrd="0" presId="urn:microsoft.com/office/officeart/2005/8/layout/cycle3"/>
    <dgm:cxn modelId="{6254BBAE-6056-4468-B92A-B4B828F79DB6}" type="presParOf" srcId="{D9ED4BA3-C077-4CCC-A35B-70466C4CDA62}" destId="{6C1B3FCA-3BD0-41A2-B885-71095A8B22A0}" srcOrd="1" destOrd="0" presId="urn:microsoft.com/office/officeart/2005/8/layout/cycle3"/>
    <dgm:cxn modelId="{5C46ABE2-9112-463E-B2AD-B10999248D9D}" type="presParOf" srcId="{D9ED4BA3-C077-4CCC-A35B-70466C4CDA62}" destId="{6D2E9ECD-84F3-452E-A33A-95E5A672D920}" srcOrd="2" destOrd="0" presId="urn:microsoft.com/office/officeart/2005/8/layout/cycle3"/>
    <dgm:cxn modelId="{ACEFD8EE-900C-4ADF-98DD-F0EB7E0BBC0C}" type="presParOf" srcId="{D9ED4BA3-C077-4CCC-A35B-70466C4CDA62}" destId="{98F658E4-B90B-46DB-A73B-C9A31633B065}" srcOrd="3" destOrd="0" presId="urn:microsoft.com/office/officeart/2005/8/layout/cycle3"/>
    <dgm:cxn modelId="{763B3527-13FA-47C5-A0F4-796BCCA0E14B}" type="presParOf" srcId="{D9ED4BA3-C077-4CCC-A35B-70466C4CDA62}" destId="{CF340B7A-BC47-4F75-AA8F-4652743A52C2}" srcOrd="4" destOrd="0" presId="urn:microsoft.com/office/officeart/2005/8/layout/cycle3"/>
    <dgm:cxn modelId="{C875BC3E-0277-4F05-8D88-4386F8BFB31A}" type="presParOf" srcId="{D9ED4BA3-C077-4CCC-A35B-70466C4CDA62}" destId="{B635C1C0-1B10-40B8-85A8-DE7E8370A3B0}" srcOrd="5" destOrd="0" presId="urn:microsoft.com/office/officeart/2005/8/layout/cycle3"/>
    <dgm:cxn modelId="{46CA74B9-78E5-4540-ABE0-DFD1873B1CA7}" type="presParOf" srcId="{D9ED4BA3-C077-4CCC-A35B-70466C4CDA62}" destId="{F497F025-69E4-4373-AB43-16462303219A}" srcOrd="6" destOrd="0" presId="urn:microsoft.com/office/officeart/2005/8/layout/cycle3"/>
    <dgm:cxn modelId="{9B52FA57-AAA0-4629-96A6-C11CE2A3388B}" type="presParOf" srcId="{D9ED4BA3-C077-4CCC-A35B-70466C4CDA62}" destId="{76AE9E7C-5DC6-4672-8B82-173316676CB7}" srcOrd="7" destOrd="0" presId="urn:microsoft.com/office/officeart/2005/8/layout/cycle3"/>
    <dgm:cxn modelId="{65ECFAEB-84F5-440B-9EF9-414EEFECBF36}" type="presParOf" srcId="{D9ED4BA3-C077-4CCC-A35B-70466C4CDA62}" destId="{3CBB4A28-5DF0-4AD4-B3CB-C731669AF6A8}" srcOrd="8" destOrd="0" presId="urn:microsoft.com/office/officeart/2005/8/layout/cycle3"/>
    <dgm:cxn modelId="{C47DF3A8-8442-4853-AB43-C4D1E9016C60}" type="presParOf" srcId="{D9ED4BA3-C077-4CCC-A35B-70466C4CDA62}" destId="{D4BC2D56-4129-49FC-8852-6C35A485E879}" srcOrd="9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FA06E503-4D7D-4C02-892D-AEF303AB27DB}" type="doc">
      <dgm:prSet loTypeId="urn:microsoft.com/office/officeart/2005/8/layout/cycle3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DDAB13F4-DF7F-411B-AA1C-AAA25D0EB899}">
      <dgm:prSet phldrT="[Text]"/>
      <dgm:spPr/>
      <dgm:t>
        <a:bodyPr/>
        <a:lstStyle/>
        <a:p>
          <a:r>
            <a:rPr lang="en-US" dirty="0"/>
            <a:t>Use </a:t>
          </a:r>
          <a:r>
            <a:rPr lang="en-US" dirty="0" err="1"/>
            <a:t>Teamscale</a:t>
          </a:r>
          <a:r>
            <a:rPr lang="en-US" dirty="0"/>
            <a:t> as </a:t>
          </a:r>
          <a:r>
            <a:rPr lang="en-US" dirty="0" err="1"/>
            <a:t>Lexer</a:t>
          </a:r>
          <a:r>
            <a:rPr lang="en-US" dirty="0"/>
            <a:t> to extract Tokens</a:t>
          </a:r>
          <a:endParaRPr lang="de-DE" dirty="0"/>
        </a:p>
      </dgm:t>
    </dgm:pt>
    <dgm:pt modelId="{E7F16105-7174-4EF7-9FDF-00B455019286}" type="parTrans" cxnId="{64FF461D-D0EA-4CB1-9B27-DB1BF01FE9B7}">
      <dgm:prSet/>
      <dgm:spPr/>
      <dgm:t>
        <a:bodyPr/>
        <a:lstStyle/>
        <a:p>
          <a:endParaRPr lang="de-DE"/>
        </a:p>
      </dgm:t>
    </dgm:pt>
    <dgm:pt modelId="{993C3AF2-DD32-4FC2-97AB-314ACD3D9448}" type="sibTrans" cxnId="{64FF461D-D0EA-4CB1-9B27-DB1BF01FE9B7}">
      <dgm:prSet/>
      <dgm:spPr/>
      <dgm:t>
        <a:bodyPr/>
        <a:lstStyle/>
        <a:p>
          <a:endParaRPr lang="de-DE"/>
        </a:p>
      </dgm:t>
    </dgm:pt>
    <dgm:pt modelId="{8DF596B6-7A9C-4EBD-8CC9-EB1A177249EA}">
      <dgm:prSet phldrT="[Text]"/>
      <dgm:spPr/>
      <dgm:t>
        <a:bodyPr/>
        <a:lstStyle/>
        <a:p>
          <a:r>
            <a:rPr lang="en-US" dirty="0"/>
            <a:t>Connect to the </a:t>
          </a:r>
          <a:r>
            <a:rPr lang="en-US" dirty="0" err="1"/>
            <a:t>Teamscale</a:t>
          </a:r>
          <a:r>
            <a:rPr lang="en-US" dirty="0"/>
            <a:t> server and retrieve comments</a:t>
          </a:r>
          <a:endParaRPr lang="de-DE" dirty="0"/>
        </a:p>
      </dgm:t>
    </dgm:pt>
    <dgm:pt modelId="{3CA2ADBC-5644-4D4B-840E-2199836174BE}" type="parTrans" cxnId="{F0494430-5500-4E10-866C-EECBC227E20C}">
      <dgm:prSet/>
      <dgm:spPr/>
      <dgm:t>
        <a:bodyPr/>
        <a:lstStyle/>
        <a:p>
          <a:endParaRPr lang="de-DE"/>
        </a:p>
      </dgm:t>
    </dgm:pt>
    <dgm:pt modelId="{5347C456-8016-4D93-855E-017BD4AD3C55}" type="sibTrans" cxnId="{F0494430-5500-4E10-866C-EECBC227E20C}">
      <dgm:prSet/>
      <dgm:spPr/>
      <dgm:t>
        <a:bodyPr/>
        <a:lstStyle/>
        <a:p>
          <a:endParaRPr lang="de-DE"/>
        </a:p>
      </dgm:t>
    </dgm:pt>
    <dgm:pt modelId="{BC9D9746-4B7A-4EB2-A419-F10C6566A9FD}">
      <dgm:prSet phldrT="[Text]"/>
      <dgm:spPr/>
      <dgm:t>
        <a:bodyPr/>
        <a:lstStyle/>
        <a:p>
          <a:r>
            <a:rPr lang="de-DE" dirty="0"/>
            <a:t>Filter </a:t>
          </a:r>
          <a:r>
            <a:rPr lang="de-DE" dirty="0" err="1"/>
            <a:t>generated</a:t>
          </a:r>
          <a:r>
            <a:rPr lang="de-DE" dirty="0"/>
            <a:t> </a:t>
          </a:r>
          <a:r>
            <a:rPr lang="de-DE" dirty="0" err="1"/>
            <a:t>files</a:t>
          </a:r>
          <a:endParaRPr lang="de-DE" dirty="0"/>
        </a:p>
      </dgm:t>
    </dgm:pt>
    <dgm:pt modelId="{3ADE0E0F-4F3C-4F3A-ADEB-2FB0C8DB94F7}" type="parTrans" cxnId="{77145F58-15C6-4808-895F-D09C018DC58F}">
      <dgm:prSet/>
      <dgm:spPr/>
      <dgm:t>
        <a:bodyPr/>
        <a:lstStyle/>
        <a:p>
          <a:endParaRPr lang="de-DE"/>
        </a:p>
      </dgm:t>
    </dgm:pt>
    <dgm:pt modelId="{BE027966-1637-4D36-9C8E-8B746459F09C}" type="sibTrans" cxnId="{77145F58-15C6-4808-895F-D09C018DC58F}">
      <dgm:prSet/>
      <dgm:spPr/>
      <dgm:t>
        <a:bodyPr/>
        <a:lstStyle/>
        <a:p>
          <a:endParaRPr lang="de-DE"/>
        </a:p>
      </dgm:t>
    </dgm:pt>
    <dgm:pt modelId="{354125F5-2422-49B0-9B5B-EBA2B962F9CB}">
      <dgm:prSet phldrT="[Text]"/>
      <dgm:spPr/>
      <dgm:t>
        <a:bodyPr/>
        <a:lstStyle/>
        <a:p>
          <a:r>
            <a:rPr lang="en-US" dirty="0"/>
            <a:t>Prepare comments for suffix-tree clone-detection</a:t>
          </a:r>
          <a:endParaRPr lang="de-DE" dirty="0"/>
        </a:p>
      </dgm:t>
    </dgm:pt>
    <dgm:pt modelId="{5F79A3BC-D46B-417A-8904-D118EE19687B}" type="parTrans" cxnId="{C372F231-89B6-4B47-8FEF-2CB5339C509C}">
      <dgm:prSet/>
      <dgm:spPr/>
      <dgm:t>
        <a:bodyPr/>
        <a:lstStyle/>
        <a:p>
          <a:endParaRPr lang="de-DE"/>
        </a:p>
      </dgm:t>
    </dgm:pt>
    <dgm:pt modelId="{6D5A3420-CD85-4F73-8C16-066A9DD7764D}" type="sibTrans" cxnId="{C372F231-89B6-4B47-8FEF-2CB5339C509C}">
      <dgm:prSet/>
      <dgm:spPr/>
      <dgm:t>
        <a:bodyPr/>
        <a:lstStyle/>
        <a:p>
          <a:endParaRPr lang="de-DE"/>
        </a:p>
      </dgm:t>
    </dgm:pt>
    <dgm:pt modelId="{2C1A38F7-4E77-4449-9B84-9133BE6520D0}">
      <dgm:prSet phldrT="[Text]"/>
      <dgm:spPr/>
      <dgm:t>
        <a:bodyPr/>
        <a:lstStyle/>
        <a:p>
          <a:r>
            <a:rPr lang="de-DE" dirty="0" err="1"/>
            <a:t>Build</a:t>
          </a:r>
          <a:r>
            <a:rPr lang="de-DE" dirty="0"/>
            <a:t> </a:t>
          </a:r>
          <a:r>
            <a:rPr lang="de-DE" dirty="0" err="1"/>
            <a:t>suffix-tree</a:t>
          </a:r>
          <a:endParaRPr lang="de-DE" dirty="0"/>
        </a:p>
      </dgm:t>
    </dgm:pt>
    <dgm:pt modelId="{77E36D1E-F0EC-4F43-BD32-D0F68E950A0E}" type="parTrans" cxnId="{F54B9F7F-881A-49C9-8585-8AD281E41282}">
      <dgm:prSet/>
      <dgm:spPr/>
      <dgm:t>
        <a:bodyPr/>
        <a:lstStyle/>
        <a:p>
          <a:endParaRPr lang="de-DE"/>
        </a:p>
      </dgm:t>
    </dgm:pt>
    <dgm:pt modelId="{27556992-129E-4D1A-8E3D-B5E8078142FC}" type="sibTrans" cxnId="{F54B9F7F-881A-49C9-8585-8AD281E41282}">
      <dgm:prSet/>
      <dgm:spPr/>
      <dgm:t>
        <a:bodyPr/>
        <a:lstStyle/>
        <a:p>
          <a:endParaRPr lang="de-DE"/>
        </a:p>
      </dgm:t>
    </dgm:pt>
    <dgm:pt modelId="{7EFD91FA-5DE5-4CDA-B264-57E517EC5413}">
      <dgm:prSet phldrT="[Text]"/>
      <dgm:spPr/>
      <dgm:t>
        <a:bodyPr/>
        <a:lstStyle/>
        <a:p>
          <a:r>
            <a:rPr lang="de-DE" dirty="0"/>
            <a:t>Find </a:t>
          </a:r>
          <a:r>
            <a:rPr lang="de-DE" dirty="0" err="1"/>
            <a:t>clones</a:t>
          </a:r>
          <a:endParaRPr lang="de-DE" dirty="0"/>
        </a:p>
      </dgm:t>
    </dgm:pt>
    <dgm:pt modelId="{675A50F1-11DC-4D55-9215-B40DA9279276}" type="parTrans" cxnId="{8A7943BC-9E18-41AD-B016-22C8AA35A130}">
      <dgm:prSet/>
      <dgm:spPr/>
      <dgm:t>
        <a:bodyPr/>
        <a:lstStyle/>
        <a:p>
          <a:endParaRPr lang="de-DE"/>
        </a:p>
      </dgm:t>
    </dgm:pt>
    <dgm:pt modelId="{AF55CC92-B8A9-40AD-9C07-4344D256D25F}" type="sibTrans" cxnId="{8A7943BC-9E18-41AD-B016-22C8AA35A130}">
      <dgm:prSet/>
      <dgm:spPr/>
      <dgm:t>
        <a:bodyPr/>
        <a:lstStyle/>
        <a:p>
          <a:endParaRPr lang="de-DE"/>
        </a:p>
      </dgm:t>
    </dgm:pt>
    <dgm:pt modelId="{581443F4-359B-4EFE-8139-888FBFA8F111}">
      <dgm:prSet phldrT="[Text]"/>
      <dgm:spPr/>
      <dgm:t>
        <a:bodyPr/>
        <a:lstStyle/>
        <a:p>
          <a:r>
            <a:rPr lang="en-US" dirty="0"/>
            <a:t>Reduce amount of not valuable data</a:t>
          </a:r>
          <a:endParaRPr lang="de-DE" dirty="0"/>
        </a:p>
      </dgm:t>
    </dgm:pt>
    <dgm:pt modelId="{57E42A95-50FE-4671-ACB4-A979EEEAF4C7}" type="parTrans" cxnId="{B437C4A7-DD18-4285-81A3-AF7993B4C653}">
      <dgm:prSet/>
      <dgm:spPr/>
      <dgm:t>
        <a:bodyPr/>
        <a:lstStyle/>
        <a:p>
          <a:endParaRPr lang="de-DE"/>
        </a:p>
      </dgm:t>
    </dgm:pt>
    <dgm:pt modelId="{0BBC1E93-55D8-40D1-97BF-649F6E212C27}" type="sibTrans" cxnId="{B437C4A7-DD18-4285-81A3-AF7993B4C653}">
      <dgm:prSet/>
      <dgm:spPr/>
      <dgm:t>
        <a:bodyPr/>
        <a:lstStyle/>
        <a:p>
          <a:endParaRPr lang="de-DE"/>
        </a:p>
      </dgm:t>
    </dgm:pt>
    <dgm:pt modelId="{1A2C5208-C002-4C0C-930F-E91CDFC29880}">
      <dgm:prSet phldrT="[Text]"/>
      <dgm:spPr/>
      <dgm:t>
        <a:bodyPr/>
        <a:lstStyle/>
        <a:p>
          <a:r>
            <a:rPr lang="en-US" dirty="0"/>
            <a:t>Generate links to the files</a:t>
          </a:r>
          <a:endParaRPr lang="de-DE" dirty="0"/>
        </a:p>
      </dgm:t>
    </dgm:pt>
    <dgm:pt modelId="{C358D6BB-A384-4ED2-80A2-C533F6DF20CE}" type="parTrans" cxnId="{ED954D48-5B1F-4942-9335-9D598CAAF138}">
      <dgm:prSet/>
      <dgm:spPr/>
      <dgm:t>
        <a:bodyPr/>
        <a:lstStyle/>
        <a:p>
          <a:endParaRPr lang="de-DE"/>
        </a:p>
      </dgm:t>
    </dgm:pt>
    <dgm:pt modelId="{F2B2D2C4-2BCB-4BAC-80E4-AFB758F82E8B}" type="sibTrans" cxnId="{ED954D48-5B1F-4942-9335-9D598CAAF138}">
      <dgm:prSet/>
      <dgm:spPr/>
      <dgm:t>
        <a:bodyPr/>
        <a:lstStyle/>
        <a:p>
          <a:endParaRPr lang="de-DE"/>
        </a:p>
      </dgm:t>
    </dgm:pt>
    <dgm:pt modelId="{A95EEE92-A4E2-4007-B502-3DDCDD6F84DA}">
      <dgm:prSet phldrT="[Text]"/>
      <dgm:spPr>
        <a:solidFill>
          <a:schemeClr val="accent5"/>
        </a:solidFill>
      </dgm:spPr>
      <dgm:t>
        <a:bodyPr/>
        <a:lstStyle/>
        <a:p>
          <a:r>
            <a:rPr lang="en-US" dirty="0"/>
            <a:t>Creation of the Generator-Pattern Repository</a:t>
          </a:r>
          <a:endParaRPr lang="de-DE" dirty="0"/>
        </a:p>
      </dgm:t>
    </dgm:pt>
    <dgm:pt modelId="{C38438A9-C0EF-407F-AEFB-FC88BD2AFCF4}" type="parTrans" cxnId="{CB8BD63E-6DA9-4E90-9322-9C11639922F1}">
      <dgm:prSet/>
      <dgm:spPr/>
      <dgm:t>
        <a:bodyPr/>
        <a:lstStyle/>
        <a:p>
          <a:endParaRPr lang="de-DE"/>
        </a:p>
      </dgm:t>
    </dgm:pt>
    <dgm:pt modelId="{6385F799-704E-41D7-95E5-FF9C73F214D0}" type="sibTrans" cxnId="{CB8BD63E-6DA9-4E90-9322-9C11639922F1}">
      <dgm:prSet/>
      <dgm:spPr/>
      <dgm:t>
        <a:bodyPr/>
        <a:lstStyle/>
        <a:p>
          <a:endParaRPr lang="de-DE"/>
        </a:p>
      </dgm:t>
    </dgm:pt>
    <dgm:pt modelId="{53CA8651-83D5-40A0-B209-A97B5FAEC67A}" type="pres">
      <dgm:prSet presAssocID="{FA06E503-4D7D-4C02-892D-AEF303AB27DB}" presName="Name0" presStyleCnt="0">
        <dgm:presLayoutVars>
          <dgm:dir/>
          <dgm:resizeHandles val="exact"/>
        </dgm:presLayoutVars>
      </dgm:prSet>
      <dgm:spPr/>
    </dgm:pt>
    <dgm:pt modelId="{D9ED4BA3-C077-4CCC-A35B-70466C4CDA62}" type="pres">
      <dgm:prSet presAssocID="{FA06E503-4D7D-4C02-892D-AEF303AB27DB}" presName="cycle" presStyleCnt="0"/>
      <dgm:spPr/>
    </dgm:pt>
    <dgm:pt modelId="{A7117757-0161-46ED-A22E-C3C2E7D8611C}" type="pres">
      <dgm:prSet presAssocID="{DDAB13F4-DF7F-411B-AA1C-AAA25D0EB899}" presName="nodeFirstNode" presStyleLbl="node1" presStyleIdx="0" presStyleCnt="9">
        <dgm:presLayoutVars>
          <dgm:bulletEnabled val="1"/>
        </dgm:presLayoutVars>
      </dgm:prSet>
      <dgm:spPr/>
    </dgm:pt>
    <dgm:pt modelId="{6C1B3FCA-3BD0-41A2-B885-71095A8B22A0}" type="pres">
      <dgm:prSet presAssocID="{993C3AF2-DD32-4FC2-97AB-314ACD3D9448}" presName="sibTransFirstNode" presStyleLbl="bgShp" presStyleIdx="0" presStyleCnt="1"/>
      <dgm:spPr/>
    </dgm:pt>
    <dgm:pt modelId="{6D2E9ECD-84F3-452E-A33A-95E5A672D920}" type="pres">
      <dgm:prSet presAssocID="{8DF596B6-7A9C-4EBD-8CC9-EB1A177249EA}" presName="nodeFollowingNodes" presStyleLbl="node1" presStyleIdx="1" presStyleCnt="9">
        <dgm:presLayoutVars>
          <dgm:bulletEnabled val="1"/>
        </dgm:presLayoutVars>
      </dgm:prSet>
      <dgm:spPr/>
    </dgm:pt>
    <dgm:pt modelId="{98F658E4-B90B-46DB-A73B-C9A31633B065}" type="pres">
      <dgm:prSet presAssocID="{BC9D9746-4B7A-4EB2-A419-F10C6566A9FD}" presName="nodeFollowingNodes" presStyleLbl="node1" presStyleIdx="2" presStyleCnt="9">
        <dgm:presLayoutVars>
          <dgm:bulletEnabled val="1"/>
        </dgm:presLayoutVars>
      </dgm:prSet>
      <dgm:spPr/>
    </dgm:pt>
    <dgm:pt modelId="{CF340B7A-BC47-4F75-AA8F-4652743A52C2}" type="pres">
      <dgm:prSet presAssocID="{354125F5-2422-49B0-9B5B-EBA2B962F9CB}" presName="nodeFollowingNodes" presStyleLbl="node1" presStyleIdx="3" presStyleCnt="9">
        <dgm:presLayoutVars>
          <dgm:bulletEnabled val="1"/>
        </dgm:presLayoutVars>
      </dgm:prSet>
      <dgm:spPr/>
    </dgm:pt>
    <dgm:pt modelId="{B635C1C0-1B10-40B8-85A8-DE7E8370A3B0}" type="pres">
      <dgm:prSet presAssocID="{2C1A38F7-4E77-4449-9B84-9133BE6520D0}" presName="nodeFollowingNodes" presStyleLbl="node1" presStyleIdx="4" presStyleCnt="9">
        <dgm:presLayoutVars>
          <dgm:bulletEnabled val="1"/>
        </dgm:presLayoutVars>
      </dgm:prSet>
      <dgm:spPr/>
    </dgm:pt>
    <dgm:pt modelId="{F497F025-69E4-4373-AB43-16462303219A}" type="pres">
      <dgm:prSet presAssocID="{7EFD91FA-5DE5-4CDA-B264-57E517EC5413}" presName="nodeFollowingNodes" presStyleLbl="node1" presStyleIdx="5" presStyleCnt="9">
        <dgm:presLayoutVars>
          <dgm:bulletEnabled val="1"/>
        </dgm:presLayoutVars>
      </dgm:prSet>
      <dgm:spPr/>
    </dgm:pt>
    <dgm:pt modelId="{76AE9E7C-5DC6-4672-8B82-173316676CB7}" type="pres">
      <dgm:prSet presAssocID="{581443F4-359B-4EFE-8139-888FBFA8F111}" presName="nodeFollowingNodes" presStyleLbl="node1" presStyleIdx="6" presStyleCnt="9">
        <dgm:presLayoutVars>
          <dgm:bulletEnabled val="1"/>
        </dgm:presLayoutVars>
      </dgm:prSet>
      <dgm:spPr/>
    </dgm:pt>
    <dgm:pt modelId="{3CBB4A28-5DF0-4AD4-B3CB-C731669AF6A8}" type="pres">
      <dgm:prSet presAssocID="{1A2C5208-C002-4C0C-930F-E91CDFC29880}" presName="nodeFollowingNodes" presStyleLbl="node1" presStyleIdx="7" presStyleCnt="9">
        <dgm:presLayoutVars>
          <dgm:bulletEnabled val="1"/>
        </dgm:presLayoutVars>
      </dgm:prSet>
      <dgm:spPr/>
    </dgm:pt>
    <dgm:pt modelId="{D4BC2D56-4129-49FC-8852-6C35A485E879}" type="pres">
      <dgm:prSet presAssocID="{A95EEE92-A4E2-4007-B502-3DDCDD6F84DA}" presName="nodeFollowingNodes" presStyleLbl="node1" presStyleIdx="8" presStyleCnt="9">
        <dgm:presLayoutVars>
          <dgm:bulletEnabled val="1"/>
        </dgm:presLayoutVars>
      </dgm:prSet>
      <dgm:spPr/>
    </dgm:pt>
  </dgm:ptLst>
  <dgm:cxnLst>
    <dgm:cxn modelId="{6E78B607-F09F-4736-9562-C0275150686A}" type="presOf" srcId="{DDAB13F4-DF7F-411B-AA1C-AAA25D0EB899}" destId="{A7117757-0161-46ED-A22E-C3C2E7D8611C}" srcOrd="0" destOrd="0" presId="urn:microsoft.com/office/officeart/2005/8/layout/cycle3"/>
    <dgm:cxn modelId="{B5FC1610-F13C-4257-8FB2-BA3856B0BE3A}" type="presOf" srcId="{354125F5-2422-49B0-9B5B-EBA2B962F9CB}" destId="{CF340B7A-BC47-4F75-AA8F-4652743A52C2}" srcOrd="0" destOrd="0" presId="urn:microsoft.com/office/officeart/2005/8/layout/cycle3"/>
    <dgm:cxn modelId="{64FF461D-D0EA-4CB1-9B27-DB1BF01FE9B7}" srcId="{FA06E503-4D7D-4C02-892D-AEF303AB27DB}" destId="{DDAB13F4-DF7F-411B-AA1C-AAA25D0EB899}" srcOrd="0" destOrd="0" parTransId="{E7F16105-7174-4EF7-9FDF-00B455019286}" sibTransId="{993C3AF2-DD32-4FC2-97AB-314ACD3D9448}"/>
    <dgm:cxn modelId="{F0494430-5500-4E10-866C-EECBC227E20C}" srcId="{FA06E503-4D7D-4C02-892D-AEF303AB27DB}" destId="{8DF596B6-7A9C-4EBD-8CC9-EB1A177249EA}" srcOrd="1" destOrd="0" parTransId="{3CA2ADBC-5644-4D4B-840E-2199836174BE}" sibTransId="{5347C456-8016-4D93-855E-017BD4AD3C55}"/>
    <dgm:cxn modelId="{64FCC830-64AA-45CA-B1D0-5EF2B135728D}" type="presOf" srcId="{FA06E503-4D7D-4C02-892D-AEF303AB27DB}" destId="{53CA8651-83D5-40A0-B209-A97B5FAEC67A}" srcOrd="0" destOrd="0" presId="urn:microsoft.com/office/officeart/2005/8/layout/cycle3"/>
    <dgm:cxn modelId="{C372F231-89B6-4B47-8FEF-2CB5339C509C}" srcId="{FA06E503-4D7D-4C02-892D-AEF303AB27DB}" destId="{354125F5-2422-49B0-9B5B-EBA2B962F9CB}" srcOrd="3" destOrd="0" parTransId="{5F79A3BC-D46B-417A-8904-D118EE19687B}" sibTransId="{6D5A3420-CD85-4F73-8C16-066A9DD7764D}"/>
    <dgm:cxn modelId="{99392B38-F762-4A97-8A54-148F78B5A001}" type="presOf" srcId="{BC9D9746-4B7A-4EB2-A419-F10C6566A9FD}" destId="{98F658E4-B90B-46DB-A73B-C9A31633B065}" srcOrd="0" destOrd="0" presId="urn:microsoft.com/office/officeart/2005/8/layout/cycle3"/>
    <dgm:cxn modelId="{CB8BD63E-6DA9-4E90-9322-9C11639922F1}" srcId="{FA06E503-4D7D-4C02-892D-AEF303AB27DB}" destId="{A95EEE92-A4E2-4007-B502-3DDCDD6F84DA}" srcOrd="8" destOrd="0" parTransId="{C38438A9-C0EF-407F-AEFB-FC88BD2AFCF4}" sibTransId="{6385F799-704E-41D7-95E5-FF9C73F214D0}"/>
    <dgm:cxn modelId="{ED954D48-5B1F-4942-9335-9D598CAAF138}" srcId="{FA06E503-4D7D-4C02-892D-AEF303AB27DB}" destId="{1A2C5208-C002-4C0C-930F-E91CDFC29880}" srcOrd="7" destOrd="0" parTransId="{C358D6BB-A384-4ED2-80A2-C533F6DF20CE}" sibTransId="{F2B2D2C4-2BCB-4BAC-80E4-AFB758F82E8B}"/>
    <dgm:cxn modelId="{77145F58-15C6-4808-895F-D09C018DC58F}" srcId="{FA06E503-4D7D-4C02-892D-AEF303AB27DB}" destId="{BC9D9746-4B7A-4EB2-A419-F10C6566A9FD}" srcOrd="2" destOrd="0" parTransId="{3ADE0E0F-4F3C-4F3A-ADEB-2FB0C8DB94F7}" sibTransId="{BE027966-1637-4D36-9C8E-8B746459F09C}"/>
    <dgm:cxn modelId="{AA32937C-44E6-4857-8514-18FDB3675921}" type="presOf" srcId="{A95EEE92-A4E2-4007-B502-3DDCDD6F84DA}" destId="{D4BC2D56-4129-49FC-8852-6C35A485E879}" srcOrd="0" destOrd="0" presId="urn:microsoft.com/office/officeart/2005/8/layout/cycle3"/>
    <dgm:cxn modelId="{F54B9F7F-881A-49C9-8585-8AD281E41282}" srcId="{FA06E503-4D7D-4C02-892D-AEF303AB27DB}" destId="{2C1A38F7-4E77-4449-9B84-9133BE6520D0}" srcOrd="4" destOrd="0" parTransId="{77E36D1E-F0EC-4F43-BD32-D0F68E950A0E}" sibTransId="{27556992-129E-4D1A-8E3D-B5E8078142FC}"/>
    <dgm:cxn modelId="{E2562E80-A992-4A91-83A1-F1AE25BFB1DC}" type="presOf" srcId="{8DF596B6-7A9C-4EBD-8CC9-EB1A177249EA}" destId="{6D2E9ECD-84F3-452E-A33A-95E5A672D920}" srcOrd="0" destOrd="0" presId="urn:microsoft.com/office/officeart/2005/8/layout/cycle3"/>
    <dgm:cxn modelId="{7DF70192-96C6-4CA7-A119-83A98A0897D6}" type="presOf" srcId="{993C3AF2-DD32-4FC2-97AB-314ACD3D9448}" destId="{6C1B3FCA-3BD0-41A2-B885-71095A8B22A0}" srcOrd="0" destOrd="0" presId="urn:microsoft.com/office/officeart/2005/8/layout/cycle3"/>
    <dgm:cxn modelId="{B437C4A7-DD18-4285-81A3-AF7993B4C653}" srcId="{FA06E503-4D7D-4C02-892D-AEF303AB27DB}" destId="{581443F4-359B-4EFE-8139-888FBFA8F111}" srcOrd="6" destOrd="0" parTransId="{57E42A95-50FE-4671-ACB4-A979EEEAF4C7}" sibTransId="{0BBC1E93-55D8-40D1-97BF-649F6E212C27}"/>
    <dgm:cxn modelId="{8A7943BC-9E18-41AD-B016-22C8AA35A130}" srcId="{FA06E503-4D7D-4C02-892D-AEF303AB27DB}" destId="{7EFD91FA-5DE5-4CDA-B264-57E517EC5413}" srcOrd="5" destOrd="0" parTransId="{675A50F1-11DC-4D55-9215-B40DA9279276}" sibTransId="{AF55CC92-B8A9-40AD-9C07-4344D256D25F}"/>
    <dgm:cxn modelId="{9DD516BD-D8F9-487C-A411-CA8E21F65E19}" type="presOf" srcId="{581443F4-359B-4EFE-8139-888FBFA8F111}" destId="{76AE9E7C-5DC6-4672-8B82-173316676CB7}" srcOrd="0" destOrd="0" presId="urn:microsoft.com/office/officeart/2005/8/layout/cycle3"/>
    <dgm:cxn modelId="{03968EC3-CF46-4DBE-B70D-5A6EDAB6F7E5}" type="presOf" srcId="{1A2C5208-C002-4C0C-930F-E91CDFC29880}" destId="{3CBB4A28-5DF0-4AD4-B3CB-C731669AF6A8}" srcOrd="0" destOrd="0" presId="urn:microsoft.com/office/officeart/2005/8/layout/cycle3"/>
    <dgm:cxn modelId="{353D8AD8-4375-4E03-8B9B-243CAA4803C0}" type="presOf" srcId="{2C1A38F7-4E77-4449-9B84-9133BE6520D0}" destId="{B635C1C0-1B10-40B8-85A8-DE7E8370A3B0}" srcOrd="0" destOrd="0" presId="urn:microsoft.com/office/officeart/2005/8/layout/cycle3"/>
    <dgm:cxn modelId="{1345EFFC-684F-4512-B9DC-F0294796B134}" type="presOf" srcId="{7EFD91FA-5DE5-4CDA-B264-57E517EC5413}" destId="{F497F025-69E4-4373-AB43-16462303219A}" srcOrd="0" destOrd="0" presId="urn:microsoft.com/office/officeart/2005/8/layout/cycle3"/>
    <dgm:cxn modelId="{01D4F19B-4539-46D5-AE29-A3F1F5288579}" type="presParOf" srcId="{53CA8651-83D5-40A0-B209-A97B5FAEC67A}" destId="{D9ED4BA3-C077-4CCC-A35B-70466C4CDA62}" srcOrd="0" destOrd="0" presId="urn:microsoft.com/office/officeart/2005/8/layout/cycle3"/>
    <dgm:cxn modelId="{E87E39C1-5F17-47F1-877A-FC54D8A2897E}" type="presParOf" srcId="{D9ED4BA3-C077-4CCC-A35B-70466C4CDA62}" destId="{A7117757-0161-46ED-A22E-C3C2E7D8611C}" srcOrd="0" destOrd="0" presId="urn:microsoft.com/office/officeart/2005/8/layout/cycle3"/>
    <dgm:cxn modelId="{6254BBAE-6056-4468-B92A-B4B828F79DB6}" type="presParOf" srcId="{D9ED4BA3-C077-4CCC-A35B-70466C4CDA62}" destId="{6C1B3FCA-3BD0-41A2-B885-71095A8B22A0}" srcOrd="1" destOrd="0" presId="urn:microsoft.com/office/officeart/2005/8/layout/cycle3"/>
    <dgm:cxn modelId="{5C46ABE2-9112-463E-B2AD-B10999248D9D}" type="presParOf" srcId="{D9ED4BA3-C077-4CCC-A35B-70466C4CDA62}" destId="{6D2E9ECD-84F3-452E-A33A-95E5A672D920}" srcOrd="2" destOrd="0" presId="urn:microsoft.com/office/officeart/2005/8/layout/cycle3"/>
    <dgm:cxn modelId="{ACEFD8EE-900C-4ADF-98DD-F0EB7E0BBC0C}" type="presParOf" srcId="{D9ED4BA3-C077-4CCC-A35B-70466C4CDA62}" destId="{98F658E4-B90B-46DB-A73B-C9A31633B065}" srcOrd="3" destOrd="0" presId="urn:microsoft.com/office/officeart/2005/8/layout/cycle3"/>
    <dgm:cxn modelId="{763B3527-13FA-47C5-A0F4-796BCCA0E14B}" type="presParOf" srcId="{D9ED4BA3-C077-4CCC-A35B-70466C4CDA62}" destId="{CF340B7A-BC47-4F75-AA8F-4652743A52C2}" srcOrd="4" destOrd="0" presId="urn:microsoft.com/office/officeart/2005/8/layout/cycle3"/>
    <dgm:cxn modelId="{C875BC3E-0277-4F05-8D88-4386F8BFB31A}" type="presParOf" srcId="{D9ED4BA3-C077-4CCC-A35B-70466C4CDA62}" destId="{B635C1C0-1B10-40B8-85A8-DE7E8370A3B0}" srcOrd="5" destOrd="0" presId="urn:microsoft.com/office/officeart/2005/8/layout/cycle3"/>
    <dgm:cxn modelId="{46CA74B9-78E5-4540-ABE0-DFD1873B1CA7}" type="presParOf" srcId="{D9ED4BA3-C077-4CCC-A35B-70466C4CDA62}" destId="{F497F025-69E4-4373-AB43-16462303219A}" srcOrd="6" destOrd="0" presId="urn:microsoft.com/office/officeart/2005/8/layout/cycle3"/>
    <dgm:cxn modelId="{9B52FA57-AAA0-4629-96A6-C11CE2A3388B}" type="presParOf" srcId="{D9ED4BA3-C077-4CCC-A35B-70466C4CDA62}" destId="{76AE9E7C-5DC6-4672-8B82-173316676CB7}" srcOrd="7" destOrd="0" presId="urn:microsoft.com/office/officeart/2005/8/layout/cycle3"/>
    <dgm:cxn modelId="{65ECFAEB-84F5-440B-9EF9-414EEFECBF36}" type="presParOf" srcId="{D9ED4BA3-C077-4CCC-A35B-70466C4CDA62}" destId="{3CBB4A28-5DF0-4AD4-B3CB-C731669AF6A8}" srcOrd="8" destOrd="0" presId="urn:microsoft.com/office/officeart/2005/8/layout/cycle3"/>
    <dgm:cxn modelId="{C47DF3A8-8442-4853-AB43-C4D1E9016C60}" type="presParOf" srcId="{D9ED4BA3-C077-4CCC-A35B-70466C4CDA62}" destId="{D4BC2D56-4129-49FC-8852-6C35A485E879}" srcOrd="9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1B3FCA-3BD0-41A2-B885-71095A8B22A0}">
      <dsp:nvSpPr>
        <dsp:cNvPr id="0" name=""/>
        <dsp:cNvSpPr/>
      </dsp:nvSpPr>
      <dsp:spPr>
        <a:xfrm>
          <a:off x="1799980" y="-52396"/>
          <a:ext cx="4909039" cy="4909039"/>
        </a:xfrm>
        <a:prstGeom prst="circularArrow">
          <a:avLst>
            <a:gd name="adj1" fmla="val 5544"/>
            <a:gd name="adj2" fmla="val 330680"/>
            <a:gd name="adj3" fmla="val 14754110"/>
            <a:gd name="adj4" fmla="val 16814973"/>
            <a:gd name="adj5" fmla="val 5757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117757-0161-46ED-A22E-C3C2E7D8611C}">
      <dsp:nvSpPr>
        <dsp:cNvPr id="0" name=""/>
        <dsp:cNvSpPr/>
      </dsp:nvSpPr>
      <dsp:spPr>
        <a:xfrm>
          <a:off x="3620895" y="2414"/>
          <a:ext cx="1267209" cy="633604"/>
        </a:xfrm>
        <a:prstGeom prst="roundRect">
          <a:avLst/>
        </a:prstGeom>
        <a:solidFill>
          <a:schemeClr val="accent5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Use </a:t>
          </a:r>
          <a:r>
            <a:rPr lang="en-US" sz="900" kern="1200" dirty="0" err="1"/>
            <a:t>Teamscale</a:t>
          </a:r>
          <a:r>
            <a:rPr lang="en-US" sz="900" kern="1200" dirty="0"/>
            <a:t> as </a:t>
          </a:r>
          <a:r>
            <a:rPr lang="en-US" sz="900" kern="1200" dirty="0" err="1"/>
            <a:t>Lexer</a:t>
          </a:r>
          <a:r>
            <a:rPr lang="en-US" sz="900" kern="1200" dirty="0"/>
            <a:t> to extract Tokens</a:t>
          </a:r>
          <a:endParaRPr lang="de-DE" sz="900" kern="1200" dirty="0"/>
        </a:p>
      </dsp:txBody>
      <dsp:txXfrm>
        <a:off x="3651825" y="33344"/>
        <a:ext cx="1205349" cy="571744"/>
      </dsp:txXfrm>
    </dsp:sp>
    <dsp:sp modelId="{6D2E9ECD-84F3-452E-A33A-95E5A672D920}">
      <dsp:nvSpPr>
        <dsp:cNvPr id="0" name=""/>
        <dsp:cNvSpPr/>
      </dsp:nvSpPr>
      <dsp:spPr>
        <a:xfrm>
          <a:off x="4966511" y="492178"/>
          <a:ext cx="1267209" cy="63360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Connect to the </a:t>
          </a:r>
          <a:r>
            <a:rPr lang="en-US" sz="900" kern="1200" dirty="0" err="1"/>
            <a:t>Teamscale</a:t>
          </a:r>
          <a:r>
            <a:rPr lang="en-US" sz="900" kern="1200" dirty="0"/>
            <a:t> server and retrieve comments</a:t>
          </a:r>
          <a:endParaRPr lang="de-DE" sz="900" kern="1200" dirty="0"/>
        </a:p>
      </dsp:txBody>
      <dsp:txXfrm>
        <a:off x="4997441" y="523108"/>
        <a:ext cx="1205349" cy="571744"/>
      </dsp:txXfrm>
    </dsp:sp>
    <dsp:sp modelId="{98F658E4-B90B-46DB-A73B-C9A31633B065}">
      <dsp:nvSpPr>
        <dsp:cNvPr id="0" name=""/>
        <dsp:cNvSpPr/>
      </dsp:nvSpPr>
      <dsp:spPr>
        <a:xfrm>
          <a:off x="5682498" y="1732305"/>
          <a:ext cx="1267209" cy="63360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900" kern="1200" dirty="0"/>
            <a:t>Filter </a:t>
          </a:r>
          <a:r>
            <a:rPr lang="de-DE" sz="900" kern="1200" dirty="0" err="1"/>
            <a:t>generated</a:t>
          </a:r>
          <a:r>
            <a:rPr lang="de-DE" sz="900" kern="1200" dirty="0"/>
            <a:t> </a:t>
          </a:r>
          <a:r>
            <a:rPr lang="de-DE" sz="900" kern="1200" dirty="0" err="1"/>
            <a:t>files</a:t>
          </a:r>
          <a:endParaRPr lang="de-DE" sz="900" kern="1200" dirty="0"/>
        </a:p>
      </dsp:txBody>
      <dsp:txXfrm>
        <a:off x="5713428" y="1763235"/>
        <a:ext cx="1205349" cy="571744"/>
      </dsp:txXfrm>
    </dsp:sp>
    <dsp:sp modelId="{CF340B7A-BC47-4F75-AA8F-4652743A52C2}">
      <dsp:nvSpPr>
        <dsp:cNvPr id="0" name=""/>
        <dsp:cNvSpPr/>
      </dsp:nvSpPr>
      <dsp:spPr>
        <a:xfrm>
          <a:off x="5433838" y="3142525"/>
          <a:ext cx="1267209" cy="63360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Prepare comments for suffix-tree clone-detection</a:t>
          </a:r>
          <a:endParaRPr lang="de-DE" sz="900" kern="1200" dirty="0"/>
        </a:p>
      </dsp:txBody>
      <dsp:txXfrm>
        <a:off x="5464768" y="3173455"/>
        <a:ext cx="1205349" cy="571744"/>
      </dsp:txXfrm>
    </dsp:sp>
    <dsp:sp modelId="{B635C1C0-1B10-40B8-85A8-DE7E8370A3B0}">
      <dsp:nvSpPr>
        <dsp:cNvPr id="0" name=""/>
        <dsp:cNvSpPr/>
      </dsp:nvSpPr>
      <dsp:spPr>
        <a:xfrm>
          <a:off x="4336882" y="4062980"/>
          <a:ext cx="1267209" cy="63360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900" kern="1200" dirty="0" err="1"/>
            <a:t>Build</a:t>
          </a:r>
          <a:r>
            <a:rPr lang="de-DE" sz="900" kern="1200" dirty="0"/>
            <a:t> </a:t>
          </a:r>
          <a:r>
            <a:rPr lang="de-DE" sz="900" kern="1200" dirty="0" err="1"/>
            <a:t>suffix-tree</a:t>
          </a:r>
          <a:endParaRPr lang="de-DE" sz="900" kern="1200" dirty="0"/>
        </a:p>
      </dsp:txBody>
      <dsp:txXfrm>
        <a:off x="4367812" y="4093910"/>
        <a:ext cx="1205349" cy="571744"/>
      </dsp:txXfrm>
    </dsp:sp>
    <dsp:sp modelId="{F497F025-69E4-4373-AB43-16462303219A}">
      <dsp:nvSpPr>
        <dsp:cNvPr id="0" name=""/>
        <dsp:cNvSpPr/>
      </dsp:nvSpPr>
      <dsp:spPr>
        <a:xfrm>
          <a:off x="2904907" y="4062980"/>
          <a:ext cx="1267209" cy="63360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900" kern="1200" dirty="0"/>
            <a:t>Find </a:t>
          </a:r>
          <a:r>
            <a:rPr lang="de-DE" sz="900" kern="1200" dirty="0" err="1"/>
            <a:t>clones</a:t>
          </a:r>
          <a:endParaRPr lang="de-DE" sz="900" kern="1200" dirty="0"/>
        </a:p>
      </dsp:txBody>
      <dsp:txXfrm>
        <a:off x="2935837" y="4093910"/>
        <a:ext cx="1205349" cy="571744"/>
      </dsp:txXfrm>
    </dsp:sp>
    <dsp:sp modelId="{76AE9E7C-5DC6-4672-8B82-173316676CB7}">
      <dsp:nvSpPr>
        <dsp:cNvPr id="0" name=""/>
        <dsp:cNvSpPr/>
      </dsp:nvSpPr>
      <dsp:spPr>
        <a:xfrm>
          <a:off x="1807951" y="3142525"/>
          <a:ext cx="1267209" cy="63360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Reduce amount of not valuable data</a:t>
          </a:r>
          <a:endParaRPr lang="de-DE" sz="900" kern="1200" dirty="0"/>
        </a:p>
      </dsp:txBody>
      <dsp:txXfrm>
        <a:off x="1838881" y="3173455"/>
        <a:ext cx="1205349" cy="571744"/>
      </dsp:txXfrm>
    </dsp:sp>
    <dsp:sp modelId="{3CBB4A28-5DF0-4AD4-B3CB-C731669AF6A8}">
      <dsp:nvSpPr>
        <dsp:cNvPr id="0" name=""/>
        <dsp:cNvSpPr/>
      </dsp:nvSpPr>
      <dsp:spPr>
        <a:xfrm>
          <a:off x="1559291" y="1732305"/>
          <a:ext cx="1267209" cy="63360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Generate links to the files</a:t>
          </a:r>
          <a:endParaRPr lang="de-DE" sz="900" kern="1200" dirty="0"/>
        </a:p>
      </dsp:txBody>
      <dsp:txXfrm>
        <a:off x="1590221" y="1763235"/>
        <a:ext cx="1205349" cy="571744"/>
      </dsp:txXfrm>
    </dsp:sp>
    <dsp:sp modelId="{D4BC2D56-4129-49FC-8852-6C35A485E879}">
      <dsp:nvSpPr>
        <dsp:cNvPr id="0" name=""/>
        <dsp:cNvSpPr/>
      </dsp:nvSpPr>
      <dsp:spPr>
        <a:xfrm>
          <a:off x="2275279" y="492178"/>
          <a:ext cx="1267209" cy="63360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/>
            <a:t>Creation of the Generator-Pattern Repository</a:t>
          </a:r>
          <a:endParaRPr lang="de-DE" sz="900" kern="1200" dirty="0"/>
        </a:p>
      </dsp:txBody>
      <dsp:txXfrm>
        <a:off x="2306209" y="523108"/>
        <a:ext cx="1205349" cy="57174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1B3FCA-3BD0-41A2-B885-71095A8B22A0}">
      <dsp:nvSpPr>
        <dsp:cNvPr id="0" name=""/>
        <dsp:cNvSpPr/>
      </dsp:nvSpPr>
      <dsp:spPr>
        <a:xfrm>
          <a:off x="1799980" y="-52396"/>
          <a:ext cx="4909039" cy="4909039"/>
        </a:xfrm>
        <a:prstGeom prst="circularArrow">
          <a:avLst>
            <a:gd name="adj1" fmla="val 5544"/>
            <a:gd name="adj2" fmla="val 330680"/>
            <a:gd name="adj3" fmla="val 14754110"/>
            <a:gd name="adj4" fmla="val 16814973"/>
            <a:gd name="adj5" fmla="val 5757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117757-0161-46ED-A22E-C3C2E7D8611C}">
      <dsp:nvSpPr>
        <dsp:cNvPr id="0" name=""/>
        <dsp:cNvSpPr/>
      </dsp:nvSpPr>
      <dsp:spPr>
        <a:xfrm>
          <a:off x="3620895" y="2414"/>
          <a:ext cx="1267209" cy="63360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Use </a:t>
          </a:r>
          <a:r>
            <a:rPr lang="en-US" sz="900" kern="1200" dirty="0" err="1"/>
            <a:t>Teamscale</a:t>
          </a:r>
          <a:r>
            <a:rPr lang="en-US" sz="900" kern="1200" dirty="0"/>
            <a:t> as </a:t>
          </a:r>
          <a:r>
            <a:rPr lang="en-US" sz="900" kern="1200" dirty="0" err="1"/>
            <a:t>Lexer</a:t>
          </a:r>
          <a:r>
            <a:rPr lang="en-US" sz="900" kern="1200" dirty="0"/>
            <a:t> to extract Tokens</a:t>
          </a:r>
          <a:endParaRPr lang="de-DE" sz="900" kern="1200" dirty="0"/>
        </a:p>
      </dsp:txBody>
      <dsp:txXfrm>
        <a:off x="3651825" y="33344"/>
        <a:ext cx="1205349" cy="571744"/>
      </dsp:txXfrm>
    </dsp:sp>
    <dsp:sp modelId="{6D2E9ECD-84F3-452E-A33A-95E5A672D920}">
      <dsp:nvSpPr>
        <dsp:cNvPr id="0" name=""/>
        <dsp:cNvSpPr/>
      </dsp:nvSpPr>
      <dsp:spPr>
        <a:xfrm>
          <a:off x="4966511" y="492178"/>
          <a:ext cx="1267209" cy="633604"/>
        </a:xfrm>
        <a:prstGeom prst="roundRect">
          <a:avLst/>
        </a:prstGeom>
        <a:solidFill>
          <a:schemeClr val="accent5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Connect to the </a:t>
          </a:r>
          <a:r>
            <a:rPr lang="en-US" sz="900" kern="1200" dirty="0" err="1"/>
            <a:t>Teamscale</a:t>
          </a:r>
          <a:r>
            <a:rPr lang="en-US" sz="900" kern="1200" dirty="0"/>
            <a:t> server and retrieve comments</a:t>
          </a:r>
          <a:endParaRPr lang="de-DE" sz="900" kern="1200" dirty="0"/>
        </a:p>
      </dsp:txBody>
      <dsp:txXfrm>
        <a:off x="4997441" y="523108"/>
        <a:ext cx="1205349" cy="571744"/>
      </dsp:txXfrm>
    </dsp:sp>
    <dsp:sp modelId="{98F658E4-B90B-46DB-A73B-C9A31633B065}">
      <dsp:nvSpPr>
        <dsp:cNvPr id="0" name=""/>
        <dsp:cNvSpPr/>
      </dsp:nvSpPr>
      <dsp:spPr>
        <a:xfrm>
          <a:off x="5682498" y="1732305"/>
          <a:ext cx="1267209" cy="63360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900" kern="1200" dirty="0"/>
            <a:t>Filter </a:t>
          </a:r>
          <a:r>
            <a:rPr lang="de-DE" sz="900" kern="1200" dirty="0" err="1"/>
            <a:t>generated</a:t>
          </a:r>
          <a:r>
            <a:rPr lang="de-DE" sz="900" kern="1200" dirty="0"/>
            <a:t> </a:t>
          </a:r>
          <a:r>
            <a:rPr lang="de-DE" sz="900" kern="1200" dirty="0" err="1"/>
            <a:t>files</a:t>
          </a:r>
          <a:endParaRPr lang="de-DE" sz="900" kern="1200" dirty="0"/>
        </a:p>
      </dsp:txBody>
      <dsp:txXfrm>
        <a:off x="5713428" y="1763235"/>
        <a:ext cx="1205349" cy="571744"/>
      </dsp:txXfrm>
    </dsp:sp>
    <dsp:sp modelId="{CF340B7A-BC47-4F75-AA8F-4652743A52C2}">
      <dsp:nvSpPr>
        <dsp:cNvPr id="0" name=""/>
        <dsp:cNvSpPr/>
      </dsp:nvSpPr>
      <dsp:spPr>
        <a:xfrm>
          <a:off x="5433838" y="3142525"/>
          <a:ext cx="1267209" cy="63360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Prepare comments for suffix-tree clone-detection</a:t>
          </a:r>
          <a:endParaRPr lang="de-DE" sz="900" kern="1200" dirty="0"/>
        </a:p>
      </dsp:txBody>
      <dsp:txXfrm>
        <a:off x="5464768" y="3173455"/>
        <a:ext cx="1205349" cy="571744"/>
      </dsp:txXfrm>
    </dsp:sp>
    <dsp:sp modelId="{B635C1C0-1B10-40B8-85A8-DE7E8370A3B0}">
      <dsp:nvSpPr>
        <dsp:cNvPr id="0" name=""/>
        <dsp:cNvSpPr/>
      </dsp:nvSpPr>
      <dsp:spPr>
        <a:xfrm>
          <a:off x="4336882" y="4062980"/>
          <a:ext cx="1267209" cy="63360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900" kern="1200" dirty="0" err="1"/>
            <a:t>Build</a:t>
          </a:r>
          <a:r>
            <a:rPr lang="de-DE" sz="900" kern="1200" dirty="0"/>
            <a:t> </a:t>
          </a:r>
          <a:r>
            <a:rPr lang="de-DE" sz="900" kern="1200" dirty="0" err="1"/>
            <a:t>suffix-tree</a:t>
          </a:r>
          <a:endParaRPr lang="de-DE" sz="900" kern="1200" dirty="0"/>
        </a:p>
      </dsp:txBody>
      <dsp:txXfrm>
        <a:off x="4367812" y="4093910"/>
        <a:ext cx="1205349" cy="571744"/>
      </dsp:txXfrm>
    </dsp:sp>
    <dsp:sp modelId="{F497F025-69E4-4373-AB43-16462303219A}">
      <dsp:nvSpPr>
        <dsp:cNvPr id="0" name=""/>
        <dsp:cNvSpPr/>
      </dsp:nvSpPr>
      <dsp:spPr>
        <a:xfrm>
          <a:off x="2904907" y="4062980"/>
          <a:ext cx="1267209" cy="63360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900" kern="1200" dirty="0"/>
            <a:t>Find </a:t>
          </a:r>
          <a:r>
            <a:rPr lang="de-DE" sz="900" kern="1200" dirty="0" err="1"/>
            <a:t>clones</a:t>
          </a:r>
          <a:endParaRPr lang="de-DE" sz="900" kern="1200" dirty="0"/>
        </a:p>
      </dsp:txBody>
      <dsp:txXfrm>
        <a:off x="2935837" y="4093910"/>
        <a:ext cx="1205349" cy="571744"/>
      </dsp:txXfrm>
    </dsp:sp>
    <dsp:sp modelId="{76AE9E7C-5DC6-4672-8B82-173316676CB7}">
      <dsp:nvSpPr>
        <dsp:cNvPr id="0" name=""/>
        <dsp:cNvSpPr/>
      </dsp:nvSpPr>
      <dsp:spPr>
        <a:xfrm>
          <a:off x="1807951" y="3142525"/>
          <a:ext cx="1267209" cy="63360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Reduce amount of not valuable data</a:t>
          </a:r>
          <a:endParaRPr lang="de-DE" sz="900" kern="1200" dirty="0"/>
        </a:p>
      </dsp:txBody>
      <dsp:txXfrm>
        <a:off x="1838881" y="3173455"/>
        <a:ext cx="1205349" cy="571744"/>
      </dsp:txXfrm>
    </dsp:sp>
    <dsp:sp modelId="{3CBB4A28-5DF0-4AD4-B3CB-C731669AF6A8}">
      <dsp:nvSpPr>
        <dsp:cNvPr id="0" name=""/>
        <dsp:cNvSpPr/>
      </dsp:nvSpPr>
      <dsp:spPr>
        <a:xfrm>
          <a:off x="1559291" y="1732305"/>
          <a:ext cx="1267209" cy="63360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Generate links to the files</a:t>
          </a:r>
          <a:endParaRPr lang="de-DE" sz="900" kern="1200" dirty="0"/>
        </a:p>
      </dsp:txBody>
      <dsp:txXfrm>
        <a:off x="1590221" y="1763235"/>
        <a:ext cx="1205349" cy="571744"/>
      </dsp:txXfrm>
    </dsp:sp>
    <dsp:sp modelId="{D4BC2D56-4129-49FC-8852-6C35A485E879}">
      <dsp:nvSpPr>
        <dsp:cNvPr id="0" name=""/>
        <dsp:cNvSpPr/>
      </dsp:nvSpPr>
      <dsp:spPr>
        <a:xfrm>
          <a:off x="2275279" y="492178"/>
          <a:ext cx="1267209" cy="63360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/>
            <a:t>Creation of the Generator-Pattern Repository</a:t>
          </a:r>
          <a:endParaRPr lang="de-DE" sz="900" kern="1200" dirty="0"/>
        </a:p>
      </dsp:txBody>
      <dsp:txXfrm>
        <a:off x="2306209" y="523108"/>
        <a:ext cx="1205349" cy="57174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1B3FCA-3BD0-41A2-B885-71095A8B22A0}">
      <dsp:nvSpPr>
        <dsp:cNvPr id="0" name=""/>
        <dsp:cNvSpPr/>
      </dsp:nvSpPr>
      <dsp:spPr>
        <a:xfrm>
          <a:off x="1799980" y="-52396"/>
          <a:ext cx="4909039" cy="4909039"/>
        </a:xfrm>
        <a:prstGeom prst="circularArrow">
          <a:avLst>
            <a:gd name="adj1" fmla="val 5544"/>
            <a:gd name="adj2" fmla="val 330680"/>
            <a:gd name="adj3" fmla="val 14754110"/>
            <a:gd name="adj4" fmla="val 16814973"/>
            <a:gd name="adj5" fmla="val 5757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117757-0161-46ED-A22E-C3C2E7D8611C}">
      <dsp:nvSpPr>
        <dsp:cNvPr id="0" name=""/>
        <dsp:cNvSpPr/>
      </dsp:nvSpPr>
      <dsp:spPr>
        <a:xfrm>
          <a:off x="3620895" y="2414"/>
          <a:ext cx="1267209" cy="63360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Use </a:t>
          </a:r>
          <a:r>
            <a:rPr lang="en-US" sz="900" kern="1200" dirty="0" err="1"/>
            <a:t>Teamscale</a:t>
          </a:r>
          <a:r>
            <a:rPr lang="en-US" sz="900" kern="1200" dirty="0"/>
            <a:t> as </a:t>
          </a:r>
          <a:r>
            <a:rPr lang="en-US" sz="900" kern="1200" dirty="0" err="1"/>
            <a:t>Lexer</a:t>
          </a:r>
          <a:r>
            <a:rPr lang="en-US" sz="900" kern="1200" dirty="0"/>
            <a:t> to extract Tokens</a:t>
          </a:r>
          <a:endParaRPr lang="de-DE" sz="900" kern="1200" dirty="0"/>
        </a:p>
      </dsp:txBody>
      <dsp:txXfrm>
        <a:off x="3651825" y="33344"/>
        <a:ext cx="1205349" cy="571744"/>
      </dsp:txXfrm>
    </dsp:sp>
    <dsp:sp modelId="{6D2E9ECD-84F3-452E-A33A-95E5A672D920}">
      <dsp:nvSpPr>
        <dsp:cNvPr id="0" name=""/>
        <dsp:cNvSpPr/>
      </dsp:nvSpPr>
      <dsp:spPr>
        <a:xfrm>
          <a:off x="4966511" y="492178"/>
          <a:ext cx="1267209" cy="63360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Connect to the </a:t>
          </a:r>
          <a:r>
            <a:rPr lang="en-US" sz="900" kern="1200" dirty="0" err="1"/>
            <a:t>Teamscale</a:t>
          </a:r>
          <a:r>
            <a:rPr lang="en-US" sz="900" kern="1200" dirty="0"/>
            <a:t> server and retrieve comments</a:t>
          </a:r>
          <a:endParaRPr lang="de-DE" sz="900" kern="1200" dirty="0"/>
        </a:p>
      </dsp:txBody>
      <dsp:txXfrm>
        <a:off x="4997441" y="523108"/>
        <a:ext cx="1205349" cy="571744"/>
      </dsp:txXfrm>
    </dsp:sp>
    <dsp:sp modelId="{98F658E4-B90B-46DB-A73B-C9A31633B065}">
      <dsp:nvSpPr>
        <dsp:cNvPr id="0" name=""/>
        <dsp:cNvSpPr/>
      </dsp:nvSpPr>
      <dsp:spPr>
        <a:xfrm>
          <a:off x="5682498" y="1732305"/>
          <a:ext cx="1267209" cy="633604"/>
        </a:xfrm>
        <a:prstGeom prst="roundRect">
          <a:avLst/>
        </a:prstGeom>
        <a:solidFill>
          <a:schemeClr val="accent5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900" kern="1200" dirty="0"/>
            <a:t>Filter </a:t>
          </a:r>
          <a:r>
            <a:rPr lang="de-DE" sz="900" kern="1200" dirty="0" err="1"/>
            <a:t>generated</a:t>
          </a:r>
          <a:r>
            <a:rPr lang="de-DE" sz="900" kern="1200" dirty="0"/>
            <a:t> </a:t>
          </a:r>
          <a:r>
            <a:rPr lang="de-DE" sz="900" kern="1200" dirty="0" err="1"/>
            <a:t>files</a:t>
          </a:r>
          <a:endParaRPr lang="de-DE" sz="900" kern="1200" dirty="0"/>
        </a:p>
      </dsp:txBody>
      <dsp:txXfrm>
        <a:off x="5713428" y="1763235"/>
        <a:ext cx="1205349" cy="571744"/>
      </dsp:txXfrm>
    </dsp:sp>
    <dsp:sp modelId="{CF340B7A-BC47-4F75-AA8F-4652743A52C2}">
      <dsp:nvSpPr>
        <dsp:cNvPr id="0" name=""/>
        <dsp:cNvSpPr/>
      </dsp:nvSpPr>
      <dsp:spPr>
        <a:xfrm>
          <a:off x="5433838" y="3142525"/>
          <a:ext cx="1267209" cy="63360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Prepare comments for suffix-tree clone-detection</a:t>
          </a:r>
          <a:endParaRPr lang="de-DE" sz="900" kern="1200" dirty="0"/>
        </a:p>
      </dsp:txBody>
      <dsp:txXfrm>
        <a:off x="5464768" y="3173455"/>
        <a:ext cx="1205349" cy="571744"/>
      </dsp:txXfrm>
    </dsp:sp>
    <dsp:sp modelId="{B635C1C0-1B10-40B8-85A8-DE7E8370A3B0}">
      <dsp:nvSpPr>
        <dsp:cNvPr id="0" name=""/>
        <dsp:cNvSpPr/>
      </dsp:nvSpPr>
      <dsp:spPr>
        <a:xfrm>
          <a:off x="4336882" y="4062980"/>
          <a:ext cx="1267209" cy="63360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900" kern="1200" dirty="0" err="1"/>
            <a:t>Build</a:t>
          </a:r>
          <a:r>
            <a:rPr lang="de-DE" sz="900" kern="1200" dirty="0"/>
            <a:t> </a:t>
          </a:r>
          <a:r>
            <a:rPr lang="de-DE" sz="900" kern="1200" dirty="0" err="1"/>
            <a:t>suffix-tree</a:t>
          </a:r>
          <a:endParaRPr lang="de-DE" sz="900" kern="1200" dirty="0"/>
        </a:p>
      </dsp:txBody>
      <dsp:txXfrm>
        <a:off x="4367812" y="4093910"/>
        <a:ext cx="1205349" cy="571744"/>
      </dsp:txXfrm>
    </dsp:sp>
    <dsp:sp modelId="{F497F025-69E4-4373-AB43-16462303219A}">
      <dsp:nvSpPr>
        <dsp:cNvPr id="0" name=""/>
        <dsp:cNvSpPr/>
      </dsp:nvSpPr>
      <dsp:spPr>
        <a:xfrm>
          <a:off x="2904907" y="4062980"/>
          <a:ext cx="1267209" cy="63360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900" kern="1200" dirty="0"/>
            <a:t>Find </a:t>
          </a:r>
          <a:r>
            <a:rPr lang="de-DE" sz="900" kern="1200" dirty="0" err="1"/>
            <a:t>clones</a:t>
          </a:r>
          <a:endParaRPr lang="de-DE" sz="900" kern="1200" dirty="0"/>
        </a:p>
      </dsp:txBody>
      <dsp:txXfrm>
        <a:off x="2935837" y="4093910"/>
        <a:ext cx="1205349" cy="571744"/>
      </dsp:txXfrm>
    </dsp:sp>
    <dsp:sp modelId="{76AE9E7C-5DC6-4672-8B82-173316676CB7}">
      <dsp:nvSpPr>
        <dsp:cNvPr id="0" name=""/>
        <dsp:cNvSpPr/>
      </dsp:nvSpPr>
      <dsp:spPr>
        <a:xfrm>
          <a:off x="1807951" y="3142525"/>
          <a:ext cx="1267209" cy="63360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Reduce amount of not valuable data</a:t>
          </a:r>
          <a:endParaRPr lang="de-DE" sz="900" kern="1200" dirty="0"/>
        </a:p>
      </dsp:txBody>
      <dsp:txXfrm>
        <a:off x="1838881" y="3173455"/>
        <a:ext cx="1205349" cy="571744"/>
      </dsp:txXfrm>
    </dsp:sp>
    <dsp:sp modelId="{3CBB4A28-5DF0-4AD4-B3CB-C731669AF6A8}">
      <dsp:nvSpPr>
        <dsp:cNvPr id="0" name=""/>
        <dsp:cNvSpPr/>
      </dsp:nvSpPr>
      <dsp:spPr>
        <a:xfrm>
          <a:off x="1559291" y="1732305"/>
          <a:ext cx="1267209" cy="63360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Generate links to the files</a:t>
          </a:r>
          <a:endParaRPr lang="de-DE" sz="900" kern="1200" dirty="0"/>
        </a:p>
      </dsp:txBody>
      <dsp:txXfrm>
        <a:off x="1590221" y="1763235"/>
        <a:ext cx="1205349" cy="571744"/>
      </dsp:txXfrm>
    </dsp:sp>
    <dsp:sp modelId="{D4BC2D56-4129-49FC-8852-6C35A485E879}">
      <dsp:nvSpPr>
        <dsp:cNvPr id="0" name=""/>
        <dsp:cNvSpPr/>
      </dsp:nvSpPr>
      <dsp:spPr>
        <a:xfrm>
          <a:off x="2275279" y="492178"/>
          <a:ext cx="1267209" cy="63360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/>
            <a:t>Creation of the Generator-Pattern Repository</a:t>
          </a:r>
          <a:endParaRPr lang="de-DE" sz="900" kern="1200" dirty="0"/>
        </a:p>
      </dsp:txBody>
      <dsp:txXfrm>
        <a:off x="2306209" y="523108"/>
        <a:ext cx="1205349" cy="57174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1B3FCA-3BD0-41A2-B885-71095A8B22A0}">
      <dsp:nvSpPr>
        <dsp:cNvPr id="0" name=""/>
        <dsp:cNvSpPr/>
      </dsp:nvSpPr>
      <dsp:spPr>
        <a:xfrm>
          <a:off x="1799980" y="-52396"/>
          <a:ext cx="4909039" cy="4909039"/>
        </a:xfrm>
        <a:prstGeom prst="circularArrow">
          <a:avLst>
            <a:gd name="adj1" fmla="val 5544"/>
            <a:gd name="adj2" fmla="val 330680"/>
            <a:gd name="adj3" fmla="val 14754110"/>
            <a:gd name="adj4" fmla="val 16814973"/>
            <a:gd name="adj5" fmla="val 5757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117757-0161-46ED-A22E-C3C2E7D8611C}">
      <dsp:nvSpPr>
        <dsp:cNvPr id="0" name=""/>
        <dsp:cNvSpPr/>
      </dsp:nvSpPr>
      <dsp:spPr>
        <a:xfrm>
          <a:off x="3620895" y="2414"/>
          <a:ext cx="1267209" cy="63360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Use </a:t>
          </a:r>
          <a:r>
            <a:rPr lang="en-US" sz="900" kern="1200" dirty="0" err="1"/>
            <a:t>Teamscale</a:t>
          </a:r>
          <a:r>
            <a:rPr lang="en-US" sz="900" kern="1200" dirty="0"/>
            <a:t> as </a:t>
          </a:r>
          <a:r>
            <a:rPr lang="en-US" sz="900" kern="1200" dirty="0" err="1"/>
            <a:t>Lexer</a:t>
          </a:r>
          <a:r>
            <a:rPr lang="en-US" sz="900" kern="1200" dirty="0"/>
            <a:t> to extract Tokens</a:t>
          </a:r>
          <a:endParaRPr lang="de-DE" sz="900" kern="1200" dirty="0"/>
        </a:p>
      </dsp:txBody>
      <dsp:txXfrm>
        <a:off x="3651825" y="33344"/>
        <a:ext cx="1205349" cy="571744"/>
      </dsp:txXfrm>
    </dsp:sp>
    <dsp:sp modelId="{6D2E9ECD-84F3-452E-A33A-95E5A672D920}">
      <dsp:nvSpPr>
        <dsp:cNvPr id="0" name=""/>
        <dsp:cNvSpPr/>
      </dsp:nvSpPr>
      <dsp:spPr>
        <a:xfrm>
          <a:off x="4966511" y="492178"/>
          <a:ext cx="1267209" cy="63360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Connect to the </a:t>
          </a:r>
          <a:r>
            <a:rPr lang="en-US" sz="900" kern="1200" dirty="0" err="1"/>
            <a:t>Teamscale</a:t>
          </a:r>
          <a:r>
            <a:rPr lang="en-US" sz="900" kern="1200" dirty="0"/>
            <a:t> server and retrieve comments</a:t>
          </a:r>
          <a:endParaRPr lang="de-DE" sz="900" kern="1200" dirty="0"/>
        </a:p>
      </dsp:txBody>
      <dsp:txXfrm>
        <a:off x="4997441" y="523108"/>
        <a:ext cx="1205349" cy="571744"/>
      </dsp:txXfrm>
    </dsp:sp>
    <dsp:sp modelId="{98F658E4-B90B-46DB-A73B-C9A31633B065}">
      <dsp:nvSpPr>
        <dsp:cNvPr id="0" name=""/>
        <dsp:cNvSpPr/>
      </dsp:nvSpPr>
      <dsp:spPr>
        <a:xfrm>
          <a:off x="5682498" y="1732305"/>
          <a:ext cx="1267209" cy="63360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900" kern="1200" dirty="0"/>
            <a:t>Filter </a:t>
          </a:r>
          <a:r>
            <a:rPr lang="de-DE" sz="900" kern="1200" dirty="0" err="1"/>
            <a:t>generated</a:t>
          </a:r>
          <a:r>
            <a:rPr lang="de-DE" sz="900" kern="1200" dirty="0"/>
            <a:t> </a:t>
          </a:r>
          <a:r>
            <a:rPr lang="de-DE" sz="900" kern="1200" dirty="0" err="1"/>
            <a:t>files</a:t>
          </a:r>
          <a:endParaRPr lang="de-DE" sz="900" kern="1200" dirty="0"/>
        </a:p>
      </dsp:txBody>
      <dsp:txXfrm>
        <a:off x="5713428" y="1763235"/>
        <a:ext cx="1205349" cy="571744"/>
      </dsp:txXfrm>
    </dsp:sp>
    <dsp:sp modelId="{CF340B7A-BC47-4F75-AA8F-4652743A52C2}">
      <dsp:nvSpPr>
        <dsp:cNvPr id="0" name=""/>
        <dsp:cNvSpPr/>
      </dsp:nvSpPr>
      <dsp:spPr>
        <a:xfrm>
          <a:off x="5433838" y="3142525"/>
          <a:ext cx="1267209" cy="633604"/>
        </a:xfrm>
        <a:prstGeom prst="roundRect">
          <a:avLst/>
        </a:prstGeom>
        <a:solidFill>
          <a:schemeClr val="accent5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Prepare comments for suffix-tree clone-detection</a:t>
          </a:r>
          <a:endParaRPr lang="de-DE" sz="900" kern="1200" dirty="0"/>
        </a:p>
      </dsp:txBody>
      <dsp:txXfrm>
        <a:off x="5464768" y="3173455"/>
        <a:ext cx="1205349" cy="571744"/>
      </dsp:txXfrm>
    </dsp:sp>
    <dsp:sp modelId="{B635C1C0-1B10-40B8-85A8-DE7E8370A3B0}">
      <dsp:nvSpPr>
        <dsp:cNvPr id="0" name=""/>
        <dsp:cNvSpPr/>
      </dsp:nvSpPr>
      <dsp:spPr>
        <a:xfrm>
          <a:off x="4336882" y="4062980"/>
          <a:ext cx="1267209" cy="63360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900" kern="1200" dirty="0" err="1"/>
            <a:t>Build</a:t>
          </a:r>
          <a:r>
            <a:rPr lang="de-DE" sz="900" kern="1200" dirty="0"/>
            <a:t> </a:t>
          </a:r>
          <a:r>
            <a:rPr lang="de-DE" sz="900" kern="1200" dirty="0" err="1"/>
            <a:t>suffix-tree</a:t>
          </a:r>
          <a:endParaRPr lang="de-DE" sz="900" kern="1200" dirty="0"/>
        </a:p>
      </dsp:txBody>
      <dsp:txXfrm>
        <a:off x="4367812" y="4093910"/>
        <a:ext cx="1205349" cy="571744"/>
      </dsp:txXfrm>
    </dsp:sp>
    <dsp:sp modelId="{F497F025-69E4-4373-AB43-16462303219A}">
      <dsp:nvSpPr>
        <dsp:cNvPr id="0" name=""/>
        <dsp:cNvSpPr/>
      </dsp:nvSpPr>
      <dsp:spPr>
        <a:xfrm>
          <a:off x="2904907" y="4062980"/>
          <a:ext cx="1267209" cy="63360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900" kern="1200" dirty="0"/>
            <a:t>Find </a:t>
          </a:r>
          <a:r>
            <a:rPr lang="de-DE" sz="900" kern="1200" dirty="0" err="1"/>
            <a:t>clones</a:t>
          </a:r>
          <a:endParaRPr lang="de-DE" sz="900" kern="1200" dirty="0"/>
        </a:p>
      </dsp:txBody>
      <dsp:txXfrm>
        <a:off x="2935837" y="4093910"/>
        <a:ext cx="1205349" cy="571744"/>
      </dsp:txXfrm>
    </dsp:sp>
    <dsp:sp modelId="{76AE9E7C-5DC6-4672-8B82-173316676CB7}">
      <dsp:nvSpPr>
        <dsp:cNvPr id="0" name=""/>
        <dsp:cNvSpPr/>
      </dsp:nvSpPr>
      <dsp:spPr>
        <a:xfrm>
          <a:off x="1807951" y="3142525"/>
          <a:ext cx="1267209" cy="63360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Reduce amount of not valuable data</a:t>
          </a:r>
          <a:endParaRPr lang="de-DE" sz="900" kern="1200" dirty="0"/>
        </a:p>
      </dsp:txBody>
      <dsp:txXfrm>
        <a:off x="1838881" y="3173455"/>
        <a:ext cx="1205349" cy="571744"/>
      </dsp:txXfrm>
    </dsp:sp>
    <dsp:sp modelId="{3CBB4A28-5DF0-4AD4-B3CB-C731669AF6A8}">
      <dsp:nvSpPr>
        <dsp:cNvPr id="0" name=""/>
        <dsp:cNvSpPr/>
      </dsp:nvSpPr>
      <dsp:spPr>
        <a:xfrm>
          <a:off x="1559291" y="1732305"/>
          <a:ext cx="1267209" cy="63360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Generate links to the files</a:t>
          </a:r>
          <a:endParaRPr lang="de-DE" sz="900" kern="1200" dirty="0"/>
        </a:p>
      </dsp:txBody>
      <dsp:txXfrm>
        <a:off x="1590221" y="1763235"/>
        <a:ext cx="1205349" cy="571744"/>
      </dsp:txXfrm>
    </dsp:sp>
    <dsp:sp modelId="{D4BC2D56-4129-49FC-8852-6C35A485E879}">
      <dsp:nvSpPr>
        <dsp:cNvPr id="0" name=""/>
        <dsp:cNvSpPr/>
      </dsp:nvSpPr>
      <dsp:spPr>
        <a:xfrm>
          <a:off x="2275279" y="492178"/>
          <a:ext cx="1267209" cy="63360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/>
            <a:t>Creation of the Generator-Pattern Repository</a:t>
          </a:r>
          <a:endParaRPr lang="de-DE" sz="900" kern="1200" dirty="0"/>
        </a:p>
      </dsp:txBody>
      <dsp:txXfrm>
        <a:off x="2306209" y="523108"/>
        <a:ext cx="1205349" cy="57174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1B3FCA-3BD0-41A2-B885-71095A8B22A0}">
      <dsp:nvSpPr>
        <dsp:cNvPr id="0" name=""/>
        <dsp:cNvSpPr/>
      </dsp:nvSpPr>
      <dsp:spPr>
        <a:xfrm>
          <a:off x="1799980" y="-52396"/>
          <a:ext cx="4909039" cy="4909039"/>
        </a:xfrm>
        <a:prstGeom prst="circularArrow">
          <a:avLst>
            <a:gd name="adj1" fmla="val 5544"/>
            <a:gd name="adj2" fmla="val 330680"/>
            <a:gd name="adj3" fmla="val 14754110"/>
            <a:gd name="adj4" fmla="val 16814973"/>
            <a:gd name="adj5" fmla="val 5757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117757-0161-46ED-A22E-C3C2E7D8611C}">
      <dsp:nvSpPr>
        <dsp:cNvPr id="0" name=""/>
        <dsp:cNvSpPr/>
      </dsp:nvSpPr>
      <dsp:spPr>
        <a:xfrm>
          <a:off x="3620895" y="2414"/>
          <a:ext cx="1267209" cy="63360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Use </a:t>
          </a:r>
          <a:r>
            <a:rPr lang="en-US" sz="900" kern="1200" dirty="0" err="1"/>
            <a:t>Teamscale</a:t>
          </a:r>
          <a:r>
            <a:rPr lang="en-US" sz="900" kern="1200" dirty="0"/>
            <a:t> as </a:t>
          </a:r>
          <a:r>
            <a:rPr lang="en-US" sz="900" kern="1200" dirty="0" err="1"/>
            <a:t>Lexer</a:t>
          </a:r>
          <a:r>
            <a:rPr lang="en-US" sz="900" kern="1200" dirty="0"/>
            <a:t> to extract Tokens</a:t>
          </a:r>
          <a:endParaRPr lang="de-DE" sz="900" kern="1200" dirty="0"/>
        </a:p>
      </dsp:txBody>
      <dsp:txXfrm>
        <a:off x="3651825" y="33344"/>
        <a:ext cx="1205349" cy="571744"/>
      </dsp:txXfrm>
    </dsp:sp>
    <dsp:sp modelId="{6D2E9ECD-84F3-452E-A33A-95E5A672D920}">
      <dsp:nvSpPr>
        <dsp:cNvPr id="0" name=""/>
        <dsp:cNvSpPr/>
      </dsp:nvSpPr>
      <dsp:spPr>
        <a:xfrm>
          <a:off x="4966511" y="492178"/>
          <a:ext cx="1267209" cy="63360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Connect to the </a:t>
          </a:r>
          <a:r>
            <a:rPr lang="en-US" sz="900" kern="1200" dirty="0" err="1"/>
            <a:t>Teamscale</a:t>
          </a:r>
          <a:r>
            <a:rPr lang="en-US" sz="900" kern="1200" dirty="0"/>
            <a:t> server and retrieve comments</a:t>
          </a:r>
          <a:endParaRPr lang="de-DE" sz="900" kern="1200" dirty="0"/>
        </a:p>
      </dsp:txBody>
      <dsp:txXfrm>
        <a:off x="4997441" y="523108"/>
        <a:ext cx="1205349" cy="571744"/>
      </dsp:txXfrm>
    </dsp:sp>
    <dsp:sp modelId="{98F658E4-B90B-46DB-A73B-C9A31633B065}">
      <dsp:nvSpPr>
        <dsp:cNvPr id="0" name=""/>
        <dsp:cNvSpPr/>
      </dsp:nvSpPr>
      <dsp:spPr>
        <a:xfrm>
          <a:off x="5682498" y="1732305"/>
          <a:ext cx="1267209" cy="63360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900" kern="1200" dirty="0"/>
            <a:t>Filter </a:t>
          </a:r>
          <a:r>
            <a:rPr lang="de-DE" sz="900" kern="1200" dirty="0" err="1"/>
            <a:t>generated</a:t>
          </a:r>
          <a:r>
            <a:rPr lang="de-DE" sz="900" kern="1200" dirty="0"/>
            <a:t> </a:t>
          </a:r>
          <a:r>
            <a:rPr lang="de-DE" sz="900" kern="1200" dirty="0" err="1"/>
            <a:t>files</a:t>
          </a:r>
          <a:endParaRPr lang="de-DE" sz="900" kern="1200" dirty="0"/>
        </a:p>
      </dsp:txBody>
      <dsp:txXfrm>
        <a:off x="5713428" y="1763235"/>
        <a:ext cx="1205349" cy="571744"/>
      </dsp:txXfrm>
    </dsp:sp>
    <dsp:sp modelId="{CF340B7A-BC47-4F75-AA8F-4652743A52C2}">
      <dsp:nvSpPr>
        <dsp:cNvPr id="0" name=""/>
        <dsp:cNvSpPr/>
      </dsp:nvSpPr>
      <dsp:spPr>
        <a:xfrm>
          <a:off x="5433838" y="3142525"/>
          <a:ext cx="1267209" cy="63360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Prepare comments for suffix-tree clone-detection</a:t>
          </a:r>
          <a:endParaRPr lang="de-DE" sz="900" kern="1200" dirty="0"/>
        </a:p>
      </dsp:txBody>
      <dsp:txXfrm>
        <a:off x="5464768" y="3173455"/>
        <a:ext cx="1205349" cy="571744"/>
      </dsp:txXfrm>
    </dsp:sp>
    <dsp:sp modelId="{B635C1C0-1B10-40B8-85A8-DE7E8370A3B0}">
      <dsp:nvSpPr>
        <dsp:cNvPr id="0" name=""/>
        <dsp:cNvSpPr/>
      </dsp:nvSpPr>
      <dsp:spPr>
        <a:xfrm>
          <a:off x="4336882" y="4062980"/>
          <a:ext cx="1267209" cy="633604"/>
        </a:xfrm>
        <a:prstGeom prst="roundRect">
          <a:avLst/>
        </a:prstGeom>
        <a:solidFill>
          <a:schemeClr val="accent5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900" kern="1200" dirty="0" err="1"/>
            <a:t>Build</a:t>
          </a:r>
          <a:r>
            <a:rPr lang="de-DE" sz="900" kern="1200" dirty="0"/>
            <a:t> </a:t>
          </a:r>
          <a:r>
            <a:rPr lang="de-DE" sz="900" kern="1200" dirty="0" err="1"/>
            <a:t>suffix-tree</a:t>
          </a:r>
          <a:endParaRPr lang="de-DE" sz="900" kern="1200" dirty="0"/>
        </a:p>
      </dsp:txBody>
      <dsp:txXfrm>
        <a:off x="4367812" y="4093910"/>
        <a:ext cx="1205349" cy="571744"/>
      </dsp:txXfrm>
    </dsp:sp>
    <dsp:sp modelId="{F497F025-69E4-4373-AB43-16462303219A}">
      <dsp:nvSpPr>
        <dsp:cNvPr id="0" name=""/>
        <dsp:cNvSpPr/>
      </dsp:nvSpPr>
      <dsp:spPr>
        <a:xfrm>
          <a:off x="2904907" y="4062980"/>
          <a:ext cx="1267209" cy="63360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900" kern="1200" dirty="0"/>
            <a:t>Find </a:t>
          </a:r>
          <a:r>
            <a:rPr lang="de-DE" sz="900" kern="1200" dirty="0" err="1"/>
            <a:t>clones</a:t>
          </a:r>
          <a:endParaRPr lang="de-DE" sz="900" kern="1200" dirty="0"/>
        </a:p>
      </dsp:txBody>
      <dsp:txXfrm>
        <a:off x="2935837" y="4093910"/>
        <a:ext cx="1205349" cy="571744"/>
      </dsp:txXfrm>
    </dsp:sp>
    <dsp:sp modelId="{76AE9E7C-5DC6-4672-8B82-173316676CB7}">
      <dsp:nvSpPr>
        <dsp:cNvPr id="0" name=""/>
        <dsp:cNvSpPr/>
      </dsp:nvSpPr>
      <dsp:spPr>
        <a:xfrm>
          <a:off x="1807951" y="3142525"/>
          <a:ext cx="1267209" cy="63360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Reduce amount of not valuable data</a:t>
          </a:r>
          <a:endParaRPr lang="de-DE" sz="900" kern="1200" dirty="0"/>
        </a:p>
      </dsp:txBody>
      <dsp:txXfrm>
        <a:off x="1838881" y="3173455"/>
        <a:ext cx="1205349" cy="571744"/>
      </dsp:txXfrm>
    </dsp:sp>
    <dsp:sp modelId="{3CBB4A28-5DF0-4AD4-B3CB-C731669AF6A8}">
      <dsp:nvSpPr>
        <dsp:cNvPr id="0" name=""/>
        <dsp:cNvSpPr/>
      </dsp:nvSpPr>
      <dsp:spPr>
        <a:xfrm>
          <a:off x="1559291" y="1732305"/>
          <a:ext cx="1267209" cy="63360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Generate links to the files</a:t>
          </a:r>
          <a:endParaRPr lang="de-DE" sz="900" kern="1200" dirty="0"/>
        </a:p>
      </dsp:txBody>
      <dsp:txXfrm>
        <a:off x="1590221" y="1763235"/>
        <a:ext cx="1205349" cy="571744"/>
      </dsp:txXfrm>
    </dsp:sp>
    <dsp:sp modelId="{D4BC2D56-4129-49FC-8852-6C35A485E879}">
      <dsp:nvSpPr>
        <dsp:cNvPr id="0" name=""/>
        <dsp:cNvSpPr/>
      </dsp:nvSpPr>
      <dsp:spPr>
        <a:xfrm>
          <a:off x="2275279" y="492178"/>
          <a:ext cx="1267209" cy="63360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/>
            <a:t>Creation of the Generator-Pattern Repository</a:t>
          </a:r>
          <a:endParaRPr lang="de-DE" sz="900" kern="1200" dirty="0"/>
        </a:p>
      </dsp:txBody>
      <dsp:txXfrm>
        <a:off x="2306209" y="523108"/>
        <a:ext cx="1205349" cy="57174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1B3FCA-3BD0-41A2-B885-71095A8B22A0}">
      <dsp:nvSpPr>
        <dsp:cNvPr id="0" name=""/>
        <dsp:cNvSpPr/>
      </dsp:nvSpPr>
      <dsp:spPr>
        <a:xfrm>
          <a:off x="1799980" y="-52396"/>
          <a:ext cx="4909039" cy="4909039"/>
        </a:xfrm>
        <a:prstGeom prst="circularArrow">
          <a:avLst>
            <a:gd name="adj1" fmla="val 5544"/>
            <a:gd name="adj2" fmla="val 330680"/>
            <a:gd name="adj3" fmla="val 14754110"/>
            <a:gd name="adj4" fmla="val 16814973"/>
            <a:gd name="adj5" fmla="val 5757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117757-0161-46ED-A22E-C3C2E7D8611C}">
      <dsp:nvSpPr>
        <dsp:cNvPr id="0" name=""/>
        <dsp:cNvSpPr/>
      </dsp:nvSpPr>
      <dsp:spPr>
        <a:xfrm>
          <a:off x="3620895" y="2414"/>
          <a:ext cx="1267209" cy="63360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Use </a:t>
          </a:r>
          <a:r>
            <a:rPr lang="en-US" sz="900" kern="1200" dirty="0" err="1"/>
            <a:t>Teamscale</a:t>
          </a:r>
          <a:r>
            <a:rPr lang="en-US" sz="900" kern="1200" dirty="0"/>
            <a:t> as </a:t>
          </a:r>
          <a:r>
            <a:rPr lang="en-US" sz="900" kern="1200" dirty="0" err="1"/>
            <a:t>Lexer</a:t>
          </a:r>
          <a:r>
            <a:rPr lang="en-US" sz="900" kern="1200" dirty="0"/>
            <a:t> to extract Tokens</a:t>
          </a:r>
          <a:endParaRPr lang="de-DE" sz="900" kern="1200" dirty="0"/>
        </a:p>
      </dsp:txBody>
      <dsp:txXfrm>
        <a:off x="3651825" y="33344"/>
        <a:ext cx="1205349" cy="571744"/>
      </dsp:txXfrm>
    </dsp:sp>
    <dsp:sp modelId="{6D2E9ECD-84F3-452E-A33A-95E5A672D920}">
      <dsp:nvSpPr>
        <dsp:cNvPr id="0" name=""/>
        <dsp:cNvSpPr/>
      </dsp:nvSpPr>
      <dsp:spPr>
        <a:xfrm>
          <a:off x="4966511" y="492178"/>
          <a:ext cx="1267209" cy="63360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Connect to the </a:t>
          </a:r>
          <a:r>
            <a:rPr lang="en-US" sz="900" kern="1200" dirty="0" err="1"/>
            <a:t>Teamscale</a:t>
          </a:r>
          <a:r>
            <a:rPr lang="en-US" sz="900" kern="1200" dirty="0"/>
            <a:t> server and retrieve comments</a:t>
          </a:r>
          <a:endParaRPr lang="de-DE" sz="900" kern="1200" dirty="0"/>
        </a:p>
      </dsp:txBody>
      <dsp:txXfrm>
        <a:off x="4997441" y="523108"/>
        <a:ext cx="1205349" cy="571744"/>
      </dsp:txXfrm>
    </dsp:sp>
    <dsp:sp modelId="{98F658E4-B90B-46DB-A73B-C9A31633B065}">
      <dsp:nvSpPr>
        <dsp:cNvPr id="0" name=""/>
        <dsp:cNvSpPr/>
      </dsp:nvSpPr>
      <dsp:spPr>
        <a:xfrm>
          <a:off x="5682498" y="1732305"/>
          <a:ext cx="1267209" cy="63360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900" kern="1200" dirty="0"/>
            <a:t>Filter </a:t>
          </a:r>
          <a:r>
            <a:rPr lang="de-DE" sz="900" kern="1200" dirty="0" err="1"/>
            <a:t>generated</a:t>
          </a:r>
          <a:r>
            <a:rPr lang="de-DE" sz="900" kern="1200" dirty="0"/>
            <a:t> </a:t>
          </a:r>
          <a:r>
            <a:rPr lang="de-DE" sz="900" kern="1200" dirty="0" err="1"/>
            <a:t>files</a:t>
          </a:r>
          <a:endParaRPr lang="de-DE" sz="900" kern="1200" dirty="0"/>
        </a:p>
      </dsp:txBody>
      <dsp:txXfrm>
        <a:off x="5713428" y="1763235"/>
        <a:ext cx="1205349" cy="571744"/>
      </dsp:txXfrm>
    </dsp:sp>
    <dsp:sp modelId="{CF340B7A-BC47-4F75-AA8F-4652743A52C2}">
      <dsp:nvSpPr>
        <dsp:cNvPr id="0" name=""/>
        <dsp:cNvSpPr/>
      </dsp:nvSpPr>
      <dsp:spPr>
        <a:xfrm>
          <a:off x="5433838" y="3142525"/>
          <a:ext cx="1267209" cy="63360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Prepare comments for suffix-tree clone-detection</a:t>
          </a:r>
          <a:endParaRPr lang="de-DE" sz="900" kern="1200" dirty="0"/>
        </a:p>
      </dsp:txBody>
      <dsp:txXfrm>
        <a:off x="5464768" y="3173455"/>
        <a:ext cx="1205349" cy="571744"/>
      </dsp:txXfrm>
    </dsp:sp>
    <dsp:sp modelId="{B635C1C0-1B10-40B8-85A8-DE7E8370A3B0}">
      <dsp:nvSpPr>
        <dsp:cNvPr id="0" name=""/>
        <dsp:cNvSpPr/>
      </dsp:nvSpPr>
      <dsp:spPr>
        <a:xfrm>
          <a:off x="4336882" y="4062980"/>
          <a:ext cx="1267209" cy="63360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900" kern="1200" dirty="0" err="1"/>
            <a:t>Build</a:t>
          </a:r>
          <a:r>
            <a:rPr lang="de-DE" sz="900" kern="1200" dirty="0"/>
            <a:t> </a:t>
          </a:r>
          <a:r>
            <a:rPr lang="de-DE" sz="900" kern="1200" dirty="0" err="1"/>
            <a:t>suffix-tree</a:t>
          </a:r>
          <a:endParaRPr lang="de-DE" sz="900" kern="1200" dirty="0"/>
        </a:p>
      </dsp:txBody>
      <dsp:txXfrm>
        <a:off x="4367812" y="4093910"/>
        <a:ext cx="1205349" cy="571744"/>
      </dsp:txXfrm>
    </dsp:sp>
    <dsp:sp modelId="{F497F025-69E4-4373-AB43-16462303219A}">
      <dsp:nvSpPr>
        <dsp:cNvPr id="0" name=""/>
        <dsp:cNvSpPr/>
      </dsp:nvSpPr>
      <dsp:spPr>
        <a:xfrm>
          <a:off x="2904907" y="4062980"/>
          <a:ext cx="1267209" cy="633604"/>
        </a:xfrm>
        <a:prstGeom prst="roundRect">
          <a:avLst/>
        </a:prstGeom>
        <a:solidFill>
          <a:schemeClr val="accent5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900" kern="1200" dirty="0"/>
            <a:t>Find </a:t>
          </a:r>
          <a:r>
            <a:rPr lang="de-DE" sz="900" kern="1200" dirty="0" err="1"/>
            <a:t>clones</a:t>
          </a:r>
          <a:endParaRPr lang="de-DE" sz="900" kern="1200" dirty="0"/>
        </a:p>
      </dsp:txBody>
      <dsp:txXfrm>
        <a:off x="2935837" y="4093910"/>
        <a:ext cx="1205349" cy="571744"/>
      </dsp:txXfrm>
    </dsp:sp>
    <dsp:sp modelId="{76AE9E7C-5DC6-4672-8B82-173316676CB7}">
      <dsp:nvSpPr>
        <dsp:cNvPr id="0" name=""/>
        <dsp:cNvSpPr/>
      </dsp:nvSpPr>
      <dsp:spPr>
        <a:xfrm>
          <a:off x="1807951" y="3142525"/>
          <a:ext cx="1267209" cy="63360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Reduce amount of not valuable data</a:t>
          </a:r>
          <a:endParaRPr lang="de-DE" sz="900" kern="1200" dirty="0"/>
        </a:p>
      </dsp:txBody>
      <dsp:txXfrm>
        <a:off x="1838881" y="3173455"/>
        <a:ext cx="1205349" cy="571744"/>
      </dsp:txXfrm>
    </dsp:sp>
    <dsp:sp modelId="{3CBB4A28-5DF0-4AD4-B3CB-C731669AF6A8}">
      <dsp:nvSpPr>
        <dsp:cNvPr id="0" name=""/>
        <dsp:cNvSpPr/>
      </dsp:nvSpPr>
      <dsp:spPr>
        <a:xfrm>
          <a:off x="1559291" y="1732305"/>
          <a:ext cx="1267209" cy="63360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Generate links to the files</a:t>
          </a:r>
          <a:endParaRPr lang="de-DE" sz="900" kern="1200" dirty="0"/>
        </a:p>
      </dsp:txBody>
      <dsp:txXfrm>
        <a:off x="1590221" y="1763235"/>
        <a:ext cx="1205349" cy="571744"/>
      </dsp:txXfrm>
    </dsp:sp>
    <dsp:sp modelId="{D4BC2D56-4129-49FC-8852-6C35A485E879}">
      <dsp:nvSpPr>
        <dsp:cNvPr id="0" name=""/>
        <dsp:cNvSpPr/>
      </dsp:nvSpPr>
      <dsp:spPr>
        <a:xfrm>
          <a:off x="2275279" y="492178"/>
          <a:ext cx="1267209" cy="63360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/>
            <a:t>Creation of the Generator-Pattern Repository</a:t>
          </a:r>
          <a:endParaRPr lang="de-DE" sz="900" kern="1200" dirty="0"/>
        </a:p>
      </dsp:txBody>
      <dsp:txXfrm>
        <a:off x="2306209" y="523108"/>
        <a:ext cx="1205349" cy="57174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1B3FCA-3BD0-41A2-B885-71095A8B22A0}">
      <dsp:nvSpPr>
        <dsp:cNvPr id="0" name=""/>
        <dsp:cNvSpPr/>
      </dsp:nvSpPr>
      <dsp:spPr>
        <a:xfrm>
          <a:off x="1799980" y="-52396"/>
          <a:ext cx="4909039" cy="4909039"/>
        </a:xfrm>
        <a:prstGeom prst="circularArrow">
          <a:avLst>
            <a:gd name="adj1" fmla="val 5544"/>
            <a:gd name="adj2" fmla="val 330680"/>
            <a:gd name="adj3" fmla="val 14754110"/>
            <a:gd name="adj4" fmla="val 16814973"/>
            <a:gd name="adj5" fmla="val 5757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117757-0161-46ED-A22E-C3C2E7D8611C}">
      <dsp:nvSpPr>
        <dsp:cNvPr id="0" name=""/>
        <dsp:cNvSpPr/>
      </dsp:nvSpPr>
      <dsp:spPr>
        <a:xfrm>
          <a:off x="3620895" y="2414"/>
          <a:ext cx="1267209" cy="63360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Use </a:t>
          </a:r>
          <a:r>
            <a:rPr lang="en-US" sz="900" kern="1200" dirty="0" err="1"/>
            <a:t>Teamscale</a:t>
          </a:r>
          <a:r>
            <a:rPr lang="en-US" sz="900" kern="1200" dirty="0"/>
            <a:t> as </a:t>
          </a:r>
          <a:r>
            <a:rPr lang="en-US" sz="900" kern="1200" dirty="0" err="1"/>
            <a:t>Lexer</a:t>
          </a:r>
          <a:r>
            <a:rPr lang="en-US" sz="900" kern="1200" dirty="0"/>
            <a:t> to extract Tokens</a:t>
          </a:r>
          <a:endParaRPr lang="de-DE" sz="900" kern="1200" dirty="0"/>
        </a:p>
      </dsp:txBody>
      <dsp:txXfrm>
        <a:off x="3651825" y="33344"/>
        <a:ext cx="1205349" cy="571744"/>
      </dsp:txXfrm>
    </dsp:sp>
    <dsp:sp modelId="{6D2E9ECD-84F3-452E-A33A-95E5A672D920}">
      <dsp:nvSpPr>
        <dsp:cNvPr id="0" name=""/>
        <dsp:cNvSpPr/>
      </dsp:nvSpPr>
      <dsp:spPr>
        <a:xfrm>
          <a:off x="4966511" y="492178"/>
          <a:ext cx="1267209" cy="63360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Connect to the </a:t>
          </a:r>
          <a:r>
            <a:rPr lang="en-US" sz="900" kern="1200" dirty="0" err="1"/>
            <a:t>Teamscale</a:t>
          </a:r>
          <a:r>
            <a:rPr lang="en-US" sz="900" kern="1200" dirty="0"/>
            <a:t> server and retrieve comments</a:t>
          </a:r>
          <a:endParaRPr lang="de-DE" sz="900" kern="1200" dirty="0"/>
        </a:p>
      </dsp:txBody>
      <dsp:txXfrm>
        <a:off x="4997441" y="523108"/>
        <a:ext cx="1205349" cy="571744"/>
      </dsp:txXfrm>
    </dsp:sp>
    <dsp:sp modelId="{98F658E4-B90B-46DB-A73B-C9A31633B065}">
      <dsp:nvSpPr>
        <dsp:cNvPr id="0" name=""/>
        <dsp:cNvSpPr/>
      </dsp:nvSpPr>
      <dsp:spPr>
        <a:xfrm>
          <a:off x="5682498" y="1732305"/>
          <a:ext cx="1267209" cy="63360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900" kern="1200" dirty="0"/>
            <a:t>Filter </a:t>
          </a:r>
          <a:r>
            <a:rPr lang="de-DE" sz="900" kern="1200" dirty="0" err="1"/>
            <a:t>generated</a:t>
          </a:r>
          <a:r>
            <a:rPr lang="de-DE" sz="900" kern="1200" dirty="0"/>
            <a:t> </a:t>
          </a:r>
          <a:r>
            <a:rPr lang="de-DE" sz="900" kern="1200" dirty="0" err="1"/>
            <a:t>files</a:t>
          </a:r>
          <a:endParaRPr lang="de-DE" sz="900" kern="1200" dirty="0"/>
        </a:p>
      </dsp:txBody>
      <dsp:txXfrm>
        <a:off x="5713428" y="1763235"/>
        <a:ext cx="1205349" cy="571744"/>
      </dsp:txXfrm>
    </dsp:sp>
    <dsp:sp modelId="{CF340B7A-BC47-4F75-AA8F-4652743A52C2}">
      <dsp:nvSpPr>
        <dsp:cNvPr id="0" name=""/>
        <dsp:cNvSpPr/>
      </dsp:nvSpPr>
      <dsp:spPr>
        <a:xfrm>
          <a:off x="5433838" y="3142525"/>
          <a:ext cx="1267209" cy="63360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Prepare comments for suffix-tree clone-detection</a:t>
          </a:r>
          <a:endParaRPr lang="de-DE" sz="900" kern="1200" dirty="0"/>
        </a:p>
      </dsp:txBody>
      <dsp:txXfrm>
        <a:off x="5464768" y="3173455"/>
        <a:ext cx="1205349" cy="571744"/>
      </dsp:txXfrm>
    </dsp:sp>
    <dsp:sp modelId="{B635C1C0-1B10-40B8-85A8-DE7E8370A3B0}">
      <dsp:nvSpPr>
        <dsp:cNvPr id="0" name=""/>
        <dsp:cNvSpPr/>
      </dsp:nvSpPr>
      <dsp:spPr>
        <a:xfrm>
          <a:off x="4336882" y="4062980"/>
          <a:ext cx="1267209" cy="63360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900" kern="1200" dirty="0" err="1"/>
            <a:t>Build</a:t>
          </a:r>
          <a:r>
            <a:rPr lang="de-DE" sz="900" kern="1200" dirty="0"/>
            <a:t> </a:t>
          </a:r>
          <a:r>
            <a:rPr lang="de-DE" sz="900" kern="1200" dirty="0" err="1"/>
            <a:t>suffix-tree</a:t>
          </a:r>
          <a:endParaRPr lang="de-DE" sz="900" kern="1200" dirty="0"/>
        </a:p>
      </dsp:txBody>
      <dsp:txXfrm>
        <a:off x="4367812" y="4093910"/>
        <a:ext cx="1205349" cy="571744"/>
      </dsp:txXfrm>
    </dsp:sp>
    <dsp:sp modelId="{F497F025-69E4-4373-AB43-16462303219A}">
      <dsp:nvSpPr>
        <dsp:cNvPr id="0" name=""/>
        <dsp:cNvSpPr/>
      </dsp:nvSpPr>
      <dsp:spPr>
        <a:xfrm>
          <a:off x="2904907" y="4062980"/>
          <a:ext cx="1267209" cy="63360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900" kern="1200" dirty="0"/>
            <a:t>Find </a:t>
          </a:r>
          <a:r>
            <a:rPr lang="de-DE" sz="900" kern="1200" dirty="0" err="1"/>
            <a:t>clones</a:t>
          </a:r>
          <a:endParaRPr lang="de-DE" sz="900" kern="1200" dirty="0"/>
        </a:p>
      </dsp:txBody>
      <dsp:txXfrm>
        <a:off x="2935837" y="4093910"/>
        <a:ext cx="1205349" cy="571744"/>
      </dsp:txXfrm>
    </dsp:sp>
    <dsp:sp modelId="{76AE9E7C-5DC6-4672-8B82-173316676CB7}">
      <dsp:nvSpPr>
        <dsp:cNvPr id="0" name=""/>
        <dsp:cNvSpPr/>
      </dsp:nvSpPr>
      <dsp:spPr>
        <a:xfrm>
          <a:off x="1807951" y="3142525"/>
          <a:ext cx="1267209" cy="633604"/>
        </a:xfrm>
        <a:prstGeom prst="roundRect">
          <a:avLst/>
        </a:prstGeom>
        <a:solidFill>
          <a:schemeClr val="accent5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Reduce amount of not valuable data</a:t>
          </a:r>
          <a:endParaRPr lang="de-DE" sz="900" kern="1200" dirty="0"/>
        </a:p>
      </dsp:txBody>
      <dsp:txXfrm>
        <a:off x="1838881" y="3173455"/>
        <a:ext cx="1205349" cy="571744"/>
      </dsp:txXfrm>
    </dsp:sp>
    <dsp:sp modelId="{3CBB4A28-5DF0-4AD4-B3CB-C731669AF6A8}">
      <dsp:nvSpPr>
        <dsp:cNvPr id="0" name=""/>
        <dsp:cNvSpPr/>
      </dsp:nvSpPr>
      <dsp:spPr>
        <a:xfrm>
          <a:off x="1559291" y="1732305"/>
          <a:ext cx="1267209" cy="63360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Generate links to the files</a:t>
          </a:r>
          <a:endParaRPr lang="de-DE" sz="900" kern="1200" dirty="0"/>
        </a:p>
      </dsp:txBody>
      <dsp:txXfrm>
        <a:off x="1590221" y="1763235"/>
        <a:ext cx="1205349" cy="571744"/>
      </dsp:txXfrm>
    </dsp:sp>
    <dsp:sp modelId="{D4BC2D56-4129-49FC-8852-6C35A485E879}">
      <dsp:nvSpPr>
        <dsp:cNvPr id="0" name=""/>
        <dsp:cNvSpPr/>
      </dsp:nvSpPr>
      <dsp:spPr>
        <a:xfrm>
          <a:off x="2275279" y="492178"/>
          <a:ext cx="1267209" cy="63360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/>
            <a:t>Creation of the Generator-Pattern Repository</a:t>
          </a:r>
          <a:endParaRPr lang="de-DE" sz="900" kern="1200" dirty="0"/>
        </a:p>
      </dsp:txBody>
      <dsp:txXfrm>
        <a:off x="2306209" y="523108"/>
        <a:ext cx="1205349" cy="57174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1B3FCA-3BD0-41A2-B885-71095A8B22A0}">
      <dsp:nvSpPr>
        <dsp:cNvPr id="0" name=""/>
        <dsp:cNvSpPr/>
      </dsp:nvSpPr>
      <dsp:spPr>
        <a:xfrm>
          <a:off x="1799980" y="-52396"/>
          <a:ext cx="4909039" cy="4909039"/>
        </a:xfrm>
        <a:prstGeom prst="circularArrow">
          <a:avLst>
            <a:gd name="adj1" fmla="val 5544"/>
            <a:gd name="adj2" fmla="val 330680"/>
            <a:gd name="adj3" fmla="val 14754110"/>
            <a:gd name="adj4" fmla="val 16814973"/>
            <a:gd name="adj5" fmla="val 5757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117757-0161-46ED-A22E-C3C2E7D8611C}">
      <dsp:nvSpPr>
        <dsp:cNvPr id="0" name=""/>
        <dsp:cNvSpPr/>
      </dsp:nvSpPr>
      <dsp:spPr>
        <a:xfrm>
          <a:off x="3620895" y="2414"/>
          <a:ext cx="1267209" cy="63360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Use </a:t>
          </a:r>
          <a:r>
            <a:rPr lang="en-US" sz="900" kern="1200" dirty="0" err="1"/>
            <a:t>Teamscale</a:t>
          </a:r>
          <a:r>
            <a:rPr lang="en-US" sz="900" kern="1200" dirty="0"/>
            <a:t> as </a:t>
          </a:r>
          <a:r>
            <a:rPr lang="en-US" sz="900" kern="1200" dirty="0" err="1"/>
            <a:t>Lexer</a:t>
          </a:r>
          <a:r>
            <a:rPr lang="en-US" sz="900" kern="1200" dirty="0"/>
            <a:t> to extract Tokens</a:t>
          </a:r>
          <a:endParaRPr lang="de-DE" sz="900" kern="1200" dirty="0"/>
        </a:p>
      </dsp:txBody>
      <dsp:txXfrm>
        <a:off x="3651825" y="33344"/>
        <a:ext cx="1205349" cy="571744"/>
      </dsp:txXfrm>
    </dsp:sp>
    <dsp:sp modelId="{6D2E9ECD-84F3-452E-A33A-95E5A672D920}">
      <dsp:nvSpPr>
        <dsp:cNvPr id="0" name=""/>
        <dsp:cNvSpPr/>
      </dsp:nvSpPr>
      <dsp:spPr>
        <a:xfrm>
          <a:off x="4966511" y="492178"/>
          <a:ext cx="1267209" cy="63360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Connect to the </a:t>
          </a:r>
          <a:r>
            <a:rPr lang="en-US" sz="900" kern="1200" dirty="0" err="1"/>
            <a:t>Teamscale</a:t>
          </a:r>
          <a:r>
            <a:rPr lang="en-US" sz="900" kern="1200" dirty="0"/>
            <a:t> server and retrieve comments</a:t>
          </a:r>
          <a:endParaRPr lang="de-DE" sz="900" kern="1200" dirty="0"/>
        </a:p>
      </dsp:txBody>
      <dsp:txXfrm>
        <a:off x="4997441" y="523108"/>
        <a:ext cx="1205349" cy="571744"/>
      </dsp:txXfrm>
    </dsp:sp>
    <dsp:sp modelId="{98F658E4-B90B-46DB-A73B-C9A31633B065}">
      <dsp:nvSpPr>
        <dsp:cNvPr id="0" name=""/>
        <dsp:cNvSpPr/>
      </dsp:nvSpPr>
      <dsp:spPr>
        <a:xfrm>
          <a:off x="5682498" y="1732305"/>
          <a:ext cx="1267209" cy="63360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900" kern="1200" dirty="0"/>
            <a:t>Filter </a:t>
          </a:r>
          <a:r>
            <a:rPr lang="de-DE" sz="900" kern="1200" dirty="0" err="1"/>
            <a:t>generated</a:t>
          </a:r>
          <a:r>
            <a:rPr lang="de-DE" sz="900" kern="1200" dirty="0"/>
            <a:t> </a:t>
          </a:r>
          <a:r>
            <a:rPr lang="de-DE" sz="900" kern="1200" dirty="0" err="1"/>
            <a:t>files</a:t>
          </a:r>
          <a:endParaRPr lang="de-DE" sz="900" kern="1200" dirty="0"/>
        </a:p>
      </dsp:txBody>
      <dsp:txXfrm>
        <a:off x="5713428" y="1763235"/>
        <a:ext cx="1205349" cy="571744"/>
      </dsp:txXfrm>
    </dsp:sp>
    <dsp:sp modelId="{CF340B7A-BC47-4F75-AA8F-4652743A52C2}">
      <dsp:nvSpPr>
        <dsp:cNvPr id="0" name=""/>
        <dsp:cNvSpPr/>
      </dsp:nvSpPr>
      <dsp:spPr>
        <a:xfrm>
          <a:off x="5433838" y="3142525"/>
          <a:ext cx="1267209" cy="63360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Prepare comments for suffix-tree clone-detection</a:t>
          </a:r>
          <a:endParaRPr lang="de-DE" sz="900" kern="1200" dirty="0"/>
        </a:p>
      </dsp:txBody>
      <dsp:txXfrm>
        <a:off x="5464768" y="3173455"/>
        <a:ext cx="1205349" cy="571744"/>
      </dsp:txXfrm>
    </dsp:sp>
    <dsp:sp modelId="{B635C1C0-1B10-40B8-85A8-DE7E8370A3B0}">
      <dsp:nvSpPr>
        <dsp:cNvPr id="0" name=""/>
        <dsp:cNvSpPr/>
      </dsp:nvSpPr>
      <dsp:spPr>
        <a:xfrm>
          <a:off x="4336882" y="4062980"/>
          <a:ext cx="1267209" cy="63360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900" kern="1200" dirty="0" err="1"/>
            <a:t>Build</a:t>
          </a:r>
          <a:r>
            <a:rPr lang="de-DE" sz="900" kern="1200" dirty="0"/>
            <a:t> </a:t>
          </a:r>
          <a:r>
            <a:rPr lang="de-DE" sz="900" kern="1200" dirty="0" err="1"/>
            <a:t>suffix-tree</a:t>
          </a:r>
          <a:endParaRPr lang="de-DE" sz="900" kern="1200" dirty="0"/>
        </a:p>
      </dsp:txBody>
      <dsp:txXfrm>
        <a:off x="4367812" y="4093910"/>
        <a:ext cx="1205349" cy="571744"/>
      </dsp:txXfrm>
    </dsp:sp>
    <dsp:sp modelId="{F497F025-69E4-4373-AB43-16462303219A}">
      <dsp:nvSpPr>
        <dsp:cNvPr id="0" name=""/>
        <dsp:cNvSpPr/>
      </dsp:nvSpPr>
      <dsp:spPr>
        <a:xfrm>
          <a:off x="2904907" y="4062980"/>
          <a:ext cx="1267209" cy="63360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900" kern="1200" dirty="0"/>
            <a:t>Find </a:t>
          </a:r>
          <a:r>
            <a:rPr lang="de-DE" sz="900" kern="1200" dirty="0" err="1"/>
            <a:t>clones</a:t>
          </a:r>
          <a:endParaRPr lang="de-DE" sz="900" kern="1200" dirty="0"/>
        </a:p>
      </dsp:txBody>
      <dsp:txXfrm>
        <a:off x="2935837" y="4093910"/>
        <a:ext cx="1205349" cy="571744"/>
      </dsp:txXfrm>
    </dsp:sp>
    <dsp:sp modelId="{76AE9E7C-5DC6-4672-8B82-173316676CB7}">
      <dsp:nvSpPr>
        <dsp:cNvPr id="0" name=""/>
        <dsp:cNvSpPr/>
      </dsp:nvSpPr>
      <dsp:spPr>
        <a:xfrm>
          <a:off x="1807951" y="3142525"/>
          <a:ext cx="1267209" cy="63360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Reduce amount of not valuable data</a:t>
          </a:r>
          <a:endParaRPr lang="de-DE" sz="900" kern="1200" dirty="0"/>
        </a:p>
      </dsp:txBody>
      <dsp:txXfrm>
        <a:off x="1838881" y="3173455"/>
        <a:ext cx="1205349" cy="571744"/>
      </dsp:txXfrm>
    </dsp:sp>
    <dsp:sp modelId="{3CBB4A28-5DF0-4AD4-B3CB-C731669AF6A8}">
      <dsp:nvSpPr>
        <dsp:cNvPr id="0" name=""/>
        <dsp:cNvSpPr/>
      </dsp:nvSpPr>
      <dsp:spPr>
        <a:xfrm>
          <a:off x="1559291" y="1732305"/>
          <a:ext cx="1267209" cy="633604"/>
        </a:xfrm>
        <a:prstGeom prst="roundRect">
          <a:avLst/>
        </a:prstGeom>
        <a:solidFill>
          <a:schemeClr val="accent5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Generate links to the files</a:t>
          </a:r>
          <a:endParaRPr lang="de-DE" sz="900" kern="1200" dirty="0"/>
        </a:p>
      </dsp:txBody>
      <dsp:txXfrm>
        <a:off x="1590221" y="1763235"/>
        <a:ext cx="1205349" cy="571744"/>
      </dsp:txXfrm>
    </dsp:sp>
    <dsp:sp modelId="{D4BC2D56-4129-49FC-8852-6C35A485E879}">
      <dsp:nvSpPr>
        <dsp:cNvPr id="0" name=""/>
        <dsp:cNvSpPr/>
      </dsp:nvSpPr>
      <dsp:spPr>
        <a:xfrm>
          <a:off x="2275279" y="492178"/>
          <a:ext cx="1267209" cy="63360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/>
            <a:t>Creation of the Generator-Pattern Repository</a:t>
          </a:r>
          <a:endParaRPr lang="de-DE" sz="900" kern="1200" dirty="0"/>
        </a:p>
      </dsp:txBody>
      <dsp:txXfrm>
        <a:off x="2306209" y="523108"/>
        <a:ext cx="1205349" cy="571744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1B3FCA-3BD0-41A2-B885-71095A8B22A0}">
      <dsp:nvSpPr>
        <dsp:cNvPr id="0" name=""/>
        <dsp:cNvSpPr/>
      </dsp:nvSpPr>
      <dsp:spPr>
        <a:xfrm>
          <a:off x="1799980" y="-52396"/>
          <a:ext cx="4909039" cy="4909039"/>
        </a:xfrm>
        <a:prstGeom prst="circularArrow">
          <a:avLst>
            <a:gd name="adj1" fmla="val 5544"/>
            <a:gd name="adj2" fmla="val 330680"/>
            <a:gd name="adj3" fmla="val 14754110"/>
            <a:gd name="adj4" fmla="val 16814973"/>
            <a:gd name="adj5" fmla="val 5757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117757-0161-46ED-A22E-C3C2E7D8611C}">
      <dsp:nvSpPr>
        <dsp:cNvPr id="0" name=""/>
        <dsp:cNvSpPr/>
      </dsp:nvSpPr>
      <dsp:spPr>
        <a:xfrm>
          <a:off x="3620895" y="2414"/>
          <a:ext cx="1267209" cy="63360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Use </a:t>
          </a:r>
          <a:r>
            <a:rPr lang="en-US" sz="900" kern="1200" dirty="0" err="1"/>
            <a:t>Teamscale</a:t>
          </a:r>
          <a:r>
            <a:rPr lang="en-US" sz="900" kern="1200" dirty="0"/>
            <a:t> as </a:t>
          </a:r>
          <a:r>
            <a:rPr lang="en-US" sz="900" kern="1200" dirty="0" err="1"/>
            <a:t>Lexer</a:t>
          </a:r>
          <a:r>
            <a:rPr lang="en-US" sz="900" kern="1200" dirty="0"/>
            <a:t> to extract Tokens</a:t>
          </a:r>
          <a:endParaRPr lang="de-DE" sz="900" kern="1200" dirty="0"/>
        </a:p>
      </dsp:txBody>
      <dsp:txXfrm>
        <a:off x="3651825" y="33344"/>
        <a:ext cx="1205349" cy="571744"/>
      </dsp:txXfrm>
    </dsp:sp>
    <dsp:sp modelId="{6D2E9ECD-84F3-452E-A33A-95E5A672D920}">
      <dsp:nvSpPr>
        <dsp:cNvPr id="0" name=""/>
        <dsp:cNvSpPr/>
      </dsp:nvSpPr>
      <dsp:spPr>
        <a:xfrm>
          <a:off x="4966511" y="492178"/>
          <a:ext cx="1267209" cy="63360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Connect to the </a:t>
          </a:r>
          <a:r>
            <a:rPr lang="en-US" sz="900" kern="1200" dirty="0" err="1"/>
            <a:t>Teamscale</a:t>
          </a:r>
          <a:r>
            <a:rPr lang="en-US" sz="900" kern="1200" dirty="0"/>
            <a:t> server and retrieve comments</a:t>
          </a:r>
          <a:endParaRPr lang="de-DE" sz="900" kern="1200" dirty="0"/>
        </a:p>
      </dsp:txBody>
      <dsp:txXfrm>
        <a:off x="4997441" y="523108"/>
        <a:ext cx="1205349" cy="571744"/>
      </dsp:txXfrm>
    </dsp:sp>
    <dsp:sp modelId="{98F658E4-B90B-46DB-A73B-C9A31633B065}">
      <dsp:nvSpPr>
        <dsp:cNvPr id="0" name=""/>
        <dsp:cNvSpPr/>
      </dsp:nvSpPr>
      <dsp:spPr>
        <a:xfrm>
          <a:off x="5682498" y="1732305"/>
          <a:ext cx="1267209" cy="63360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900" kern="1200" dirty="0"/>
            <a:t>Filter </a:t>
          </a:r>
          <a:r>
            <a:rPr lang="de-DE" sz="900" kern="1200" dirty="0" err="1"/>
            <a:t>generated</a:t>
          </a:r>
          <a:r>
            <a:rPr lang="de-DE" sz="900" kern="1200" dirty="0"/>
            <a:t> </a:t>
          </a:r>
          <a:r>
            <a:rPr lang="de-DE" sz="900" kern="1200" dirty="0" err="1"/>
            <a:t>files</a:t>
          </a:r>
          <a:endParaRPr lang="de-DE" sz="900" kern="1200" dirty="0"/>
        </a:p>
      </dsp:txBody>
      <dsp:txXfrm>
        <a:off x="5713428" y="1763235"/>
        <a:ext cx="1205349" cy="571744"/>
      </dsp:txXfrm>
    </dsp:sp>
    <dsp:sp modelId="{CF340B7A-BC47-4F75-AA8F-4652743A52C2}">
      <dsp:nvSpPr>
        <dsp:cNvPr id="0" name=""/>
        <dsp:cNvSpPr/>
      </dsp:nvSpPr>
      <dsp:spPr>
        <a:xfrm>
          <a:off x="5433838" y="3142525"/>
          <a:ext cx="1267209" cy="63360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Prepare comments for suffix-tree clone-detection</a:t>
          </a:r>
          <a:endParaRPr lang="de-DE" sz="900" kern="1200" dirty="0"/>
        </a:p>
      </dsp:txBody>
      <dsp:txXfrm>
        <a:off x="5464768" y="3173455"/>
        <a:ext cx="1205349" cy="571744"/>
      </dsp:txXfrm>
    </dsp:sp>
    <dsp:sp modelId="{B635C1C0-1B10-40B8-85A8-DE7E8370A3B0}">
      <dsp:nvSpPr>
        <dsp:cNvPr id="0" name=""/>
        <dsp:cNvSpPr/>
      </dsp:nvSpPr>
      <dsp:spPr>
        <a:xfrm>
          <a:off x="4336882" y="4062980"/>
          <a:ext cx="1267209" cy="63360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900" kern="1200" dirty="0" err="1"/>
            <a:t>Build</a:t>
          </a:r>
          <a:r>
            <a:rPr lang="de-DE" sz="900" kern="1200" dirty="0"/>
            <a:t> </a:t>
          </a:r>
          <a:r>
            <a:rPr lang="de-DE" sz="900" kern="1200" dirty="0" err="1"/>
            <a:t>suffix-tree</a:t>
          </a:r>
          <a:endParaRPr lang="de-DE" sz="900" kern="1200" dirty="0"/>
        </a:p>
      </dsp:txBody>
      <dsp:txXfrm>
        <a:off x="4367812" y="4093910"/>
        <a:ext cx="1205349" cy="571744"/>
      </dsp:txXfrm>
    </dsp:sp>
    <dsp:sp modelId="{F497F025-69E4-4373-AB43-16462303219A}">
      <dsp:nvSpPr>
        <dsp:cNvPr id="0" name=""/>
        <dsp:cNvSpPr/>
      </dsp:nvSpPr>
      <dsp:spPr>
        <a:xfrm>
          <a:off x="2904907" y="4062980"/>
          <a:ext cx="1267209" cy="63360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900" kern="1200" dirty="0"/>
            <a:t>Find </a:t>
          </a:r>
          <a:r>
            <a:rPr lang="de-DE" sz="900" kern="1200" dirty="0" err="1"/>
            <a:t>clones</a:t>
          </a:r>
          <a:endParaRPr lang="de-DE" sz="900" kern="1200" dirty="0"/>
        </a:p>
      </dsp:txBody>
      <dsp:txXfrm>
        <a:off x="2935837" y="4093910"/>
        <a:ext cx="1205349" cy="571744"/>
      </dsp:txXfrm>
    </dsp:sp>
    <dsp:sp modelId="{76AE9E7C-5DC6-4672-8B82-173316676CB7}">
      <dsp:nvSpPr>
        <dsp:cNvPr id="0" name=""/>
        <dsp:cNvSpPr/>
      </dsp:nvSpPr>
      <dsp:spPr>
        <a:xfrm>
          <a:off x="1807951" y="3142525"/>
          <a:ext cx="1267209" cy="63360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Reduce amount of not valuable data</a:t>
          </a:r>
          <a:endParaRPr lang="de-DE" sz="900" kern="1200" dirty="0"/>
        </a:p>
      </dsp:txBody>
      <dsp:txXfrm>
        <a:off x="1838881" y="3173455"/>
        <a:ext cx="1205349" cy="571744"/>
      </dsp:txXfrm>
    </dsp:sp>
    <dsp:sp modelId="{3CBB4A28-5DF0-4AD4-B3CB-C731669AF6A8}">
      <dsp:nvSpPr>
        <dsp:cNvPr id="0" name=""/>
        <dsp:cNvSpPr/>
      </dsp:nvSpPr>
      <dsp:spPr>
        <a:xfrm>
          <a:off x="1559291" y="1732305"/>
          <a:ext cx="1267209" cy="63360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Generate links to the files</a:t>
          </a:r>
          <a:endParaRPr lang="de-DE" sz="900" kern="1200" dirty="0"/>
        </a:p>
      </dsp:txBody>
      <dsp:txXfrm>
        <a:off x="1590221" y="1763235"/>
        <a:ext cx="1205349" cy="571744"/>
      </dsp:txXfrm>
    </dsp:sp>
    <dsp:sp modelId="{D4BC2D56-4129-49FC-8852-6C35A485E879}">
      <dsp:nvSpPr>
        <dsp:cNvPr id="0" name=""/>
        <dsp:cNvSpPr/>
      </dsp:nvSpPr>
      <dsp:spPr>
        <a:xfrm>
          <a:off x="2275279" y="492178"/>
          <a:ext cx="1267209" cy="633604"/>
        </a:xfrm>
        <a:prstGeom prst="roundRect">
          <a:avLst/>
        </a:prstGeom>
        <a:solidFill>
          <a:schemeClr val="accent5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Creation of the Generator-Pattern Repository</a:t>
          </a:r>
          <a:endParaRPr lang="de-DE" sz="900" kern="1200" dirty="0"/>
        </a:p>
      </dsp:txBody>
      <dsp:txXfrm>
        <a:off x="2306209" y="523108"/>
        <a:ext cx="1205349" cy="5717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0751376-2EB8-4403-B858-305A8AAA6B01}" type="datetimeFigureOut">
              <a:rPr lang="en-GB"/>
              <a:pPr>
                <a:defRPr/>
              </a:pPr>
              <a:t>10/10/2018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2C15F7A-46C6-4AD2-BFEC-842DCCCC19C4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90957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9C46BC9-2C9E-4670-A85A-6A588BA2D405}" type="datetimeFigureOut">
              <a:rPr lang="en-GB"/>
              <a:pPr>
                <a:defRPr/>
              </a:pPr>
              <a:t>10/10/2018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295650" y="500063"/>
            <a:ext cx="3333750" cy="25003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708" tIns="45354" rIns="90708" bIns="45354" rtlCol="0" anchor="ctr"/>
          <a:lstStyle/>
          <a:p>
            <a:pPr lvl="0"/>
            <a:endParaRPr lang="en-GB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92506" y="3166309"/>
            <a:ext cx="7940040" cy="2999661"/>
          </a:xfrm>
          <a:prstGeom prst="rect">
            <a:avLst/>
          </a:prstGeom>
        </p:spPr>
        <p:txBody>
          <a:bodyPr vert="horz" wrap="square" lIns="90708" tIns="45354" rIns="90708" bIns="45354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0AFC6D0-44D5-4EB7-828F-6F464F83D79A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79973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182563" indent="-182563" algn="l" rtl="0" fontAlgn="base">
      <a:spcBef>
        <a:spcPct val="30000"/>
      </a:spcBef>
      <a:spcAft>
        <a:spcPct val="0"/>
      </a:spcAft>
      <a:buFont typeface="Arial" charset="0"/>
      <a:buChar char="•"/>
      <a:defRPr sz="1200" kern="1200">
        <a:solidFill>
          <a:schemeClr val="tx1"/>
        </a:solidFill>
        <a:latin typeface="+mn-lt"/>
        <a:ea typeface="+mn-ea"/>
        <a:cs typeface="Arial" charset="0"/>
      </a:defRPr>
    </a:lvl2pPr>
    <a:lvl3pPr marL="355600" indent="-173038" algn="l" rtl="0" fontAlgn="base">
      <a:spcBef>
        <a:spcPct val="30000"/>
      </a:spcBef>
      <a:spcAft>
        <a:spcPct val="0"/>
      </a:spcAft>
      <a:buFont typeface="Symbol" pitchFamily="18" charset="2"/>
      <a:buChar char="-"/>
      <a:defRPr sz="1200" kern="1200">
        <a:solidFill>
          <a:schemeClr val="tx1"/>
        </a:solidFill>
        <a:latin typeface="+mn-lt"/>
        <a:ea typeface="+mn-ea"/>
        <a:cs typeface="Arial" charset="0"/>
      </a:defRPr>
    </a:lvl3pPr>
    <a:lvl4pPr marL="538163" indent="-182563" algn="l" rtl="0" fontAlgn="base">
      <a:spcBef>
        <a:spcPct val="30000"/>
      </a:spcBef>
      <a:spcAft>
        <a:spcPct val="0"/>
      </a:spcAft>
      <a:buFont typeface="Courier New" pitchFamily="49" charset="0"/>
      <a:buChar char="o"/>
      <a:defRPr sz="1200" kern="1200">
        <a:solidFill>
          <a:schemeClr val="tx1"/>
        </a:solidFill>
        <a:latin typeface="+mn-lt"/>
        <a:ea typeface="+mn-ea"/>
        <a:cs typeface="Arial" charset="0"/>
      </a:defRPr>
    </a:lvl4pPr>
    <a:lvl5pPr marL="720725" indent="-182563" algn="l" rtl="0" fontAlgn="base">
      <a:spcBef>
        <a:spcPct val="30000"/>
      </a:spcBef>
      <a:spcAft>
        <a:spcPct val="0"/>
      </a:spcAft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</a:t>
            </a:fld>
            <a:endParaRPr lang="en-GB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/>
              <a:t>Als letzter Schritt den das Tool durchführt, müssen die Ergebnisse noch </a:t>
            </a:r>
            <a:r>
              <a:rPr lang="de-DE" b="1" dirty="0"/>
              <a:t>gespeichert</a:t>
            </a:r>
            <a:r>
              <a:rPr lang="de-DE" dirty="0"/>
              <a:t> werden</a:t>
            </a:r>
          </a:p>
          <a:p>
            <a:pPr marL="171450" indent="-171450">
              <a:buFontTx/>
              <a:buChar char="-"/>
            </a:pPr>
            <a:r>
              <a:rPr lang="de-DE" dirty="0"/>
              <a:t>Dazu haben wir alle </a:t>
            </a:r>
            <a:r>
              <a:rPr lang="de-DE" dirty="0" err="1"/>
              <a:t>CloneResults</a:t>
            </a:r>
            <a:r>
              <a:rPr lang="de-DE" dirty="0"/>
              <a:t> nach der Anzahl ihrer </a:t>
            </a:r>
            <a:r>
              <a:rPr lang="de-DE" b="1" dirty="0"/>
              <a:t>Vorkommen</a:t>
            </a:r>
            <a:r>
              <a:rPr lang="de-DE" dirty="0"/>
              <a:t> </a:t>
            </a:r>
            <a:r>
              <a:rPr lang="de-DE" b="1" dirty="0"/>
              <a:t>sortiert</a:t>
            </a:r>
            <a:r>
              <a:rPr lang="de-DE" dirty="0"/>
              <a:t> und für jede Anzahl einen </a:t>
            </a:r>
            <a:r>
              <a:rPr lang="de-DE" b="1" dirty="0"/>
              <a:t>Ordner</a:t>
            </a:r>
            <a:r>
              <a:rPr lang="de-DE" dirty="0"/>
              <a:t> angelegt</a:t>
            </a:r>
          </a:p>
          <a:p>
            <a:pPr marL="171450" indent="-171450">
              <a:buFontTx/>
              <a:buChar char="-"/>
            </a:pPr>
            <a:r>
              <a:rPr lang="de-DE" dirty="0"/>
              <a:t>Darin haben wir wieder für jeden </a:t>
            </a:r>
            <a:r>
              <a:rPr lang="de-DE" b="1" dirty="0"/>
              <a:t>Namen</a:t>
            </a:r>
            <a:r>
              <a:rPr lang="de-DE" dirty="0"/>
              <a:t> einen Ordner angelegt, in dem wir dann zu jedem Vorkommen einen Link zu der jeweiligen Datei erstellt haben</a:t>
            </a:r>
          </a:p>
          <a:p>
            <a:pPr marL="171450" indent="-171450">
              <a:buFontTx/>
              <a:buChar char="-"/>
            </a:pPr>
            <a:r>
              <a:rPr lang="de-DE" dirty="0"/>
              <a:t>// TODO Bild </a:t>
            </a:r>
            <a:r>
              <a:rPr lang="de-DE" dirty="0" err="1"/>
              <a:t>Folderstruktur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45778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/>
              <a:t>Diese Links haben wir dann nach und nach </a:t>
            </a:r>
            <a:r>
              <a:rPr lang="de-DE" b="1" dirty="0"/>
              <a:t>durchgesehen</a:t>
            </a:r>
          </a:p>
          <a:p>
            <a:pPr marL="171450" indent="-171450">
              <a:buFontTx/>
              <a:buChar char="-"/>
            </a:pPr>
            <a:r>
              <a:rPr lang="de-DE" dirty="0"/>
              <a:t>Dadurch haben wir eine Menge an </a:t>
            </a:r>
            <a:r>
              <a:rPr lang="de-DE" b="1" dirty="0"/>
              <a:t>Generator-Patterns</a:t>
            </a:r>
            <a:r>
              <a:rPr lang="de-DE" dirty="0"/>
              <a:t> gefunden</a:t>
            </a:r>
          </a:p>
          <a:p>
            <a:pPr marL="171450" indent="-171450">
              <a:buFontTx/>
              <a:buChar char="-"/>
            </a:pPr>
            <a:r>
              <a:rPr lang="de-DE" dirty="0"/>
              <a:t>Aus diesen haben wir dann das </a:t>
            </a:r>
            <a:r>
              <a:rPr lang="de-DE" b="1" dirty="0"/>
              <a:t>Generator-Pattern Repository </a:t>
            </a:r>
            <a:r>
              <a:rPr lang="de-DE" dirty="0"/>
              <a:t>erstellt</a:t>
            </a:r>
          </a:p>
          <a:p>
            <a:pPr marL="171450" indent="-171450">
              <a:buFontTx/>
              <a:buChar char="-"/>
            </a:pPr>
            <a:r>
              <a:rPr lang="de-DE" dirty="0"/>
              <a:t>Dies haben wir solange </a:t>
            </a:r>
            <a:r>
              <a:rPr lang="de-DE" b="1" dirty="0"/>
              <a:t>wiederholt</a:t>
            </a:r>
            <a:r>
              <a:rPr lang="de-DE" dirty="0"/>
              <a:t>, bis alle Patterns gefunden waren</a:t>
            </a:r>
          </a:p>
          <a:p>
            <a:pPr marL="171450" indent="-171450">
              <a:buFontTx/>
              <a:buChar char="-"/>
            </a:pPr>
            <a:r>
              <a:rPr lang="de-DE" dirty="0"/>
              <a:t>// TODO Bild Datei mit Pattern – Generator Pattern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1016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171450" indent="-171450">
              <a:buFontTx/>
              <a:buChar char="-"/>
            </a:pPr>
            <a:r>
              <a:rPr lang="de-DE" dirty="0"/>
              <a:t>Die ganze </a:t>
            </a:r>
            <a:r>
              <a:rPr lang="de-DE" b="1" dirty="0"/>
              <a:t>Prozedur</a:t>
            </a:r>
            <a:r>
              <a:rPr lang="de-DE" dirty="0"/>
              <a:t>, die ich für die Bachelorarbeit entwickelt habe, haben wir an mehrere </a:t>
            </a:r>
            <a:r>
              <a:rPr lang="de-DE" b="1" dirty="0"/>
              <a:t>Datensätze</a:t>
            </a:r>
            <a:r>
              <a:rPr lang="de-DE" dirty="0"/>
              <a:t> getestet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/>
              <a:t>Zum einem am </a:t>
            </a:r>
            <a:r>
              <a:rPr lang="de-DE" b="1" dirty="0" err="1"/>
              <a:t>Qualitas</a:t>
            </a:r>
            <a:r>
              <a:rPr lang="de-DE" b="1" dirty="0"/>
              <a:t> Corpus</a:t>
            </a:r>
          </a:p>
          <a:p>
            <a:pPr marL="411163" lvl="1" indent="-228600"/>
            <a:r>
              <a:rPr lang="de-DE" b="0" dirty="0"/>
              <a:t>Dies ist ein Datensatz, welcher aus </a:t>
            </a:r>
            <a:r>
              <a:rPr lang="de-DE" b="1" dirty="0"/>
              <a:t>Open Source Systemen </a:t>
            </a:r>
            <a:r>
              <a:rPr lang="de-DE" b="0" dirty="0"/>
              <a:t>besteht und insgesamt </a:t>
            </a:r>
            <a:r>
              <a:rPr lang="de-DE" b="1" dirty="0"/>
              <a:t>112</a:t>
            </a:r>
            <a:r>
              <a:rPr lang="de-DE" b="0" dirty="0"/>
              <a:t> verschiedene Projekte enthält.</a:t>
            </a:r>
          </a:p>
          <a:p>
            <a:pPr marL="411163" lvl="1" indent="-228600"/>
            <a:r>
              <a:rPr lang="de-DE" b="0" dirty="0"/>
              <a:t>Diese umfassen Systeme wie </a:t>
            </a:r>
            <a:r>
              <a:rPr lang="de-DE" b="1" dirty="0" err="1"/>
              <a:t>Netbeans</a:t>
            </a:r>
            <a:r>
              <a:rPr lang="de-DE" b="0" dirty="0"/>
              <a:t>, </a:t>
            </a:r>
            <a:r>
              <a:rPr lang="de-DE" b="1" dirty="0" err="1"/>
              <a:t>Eclipse</a:t>
            </a:r>
            <a:r>
              <a:rPr lang="de-DE" b="0" dirty="0"/>
              <a:t> und viele andere</a:t>
            </a:r>
          </a:p>
          <a:p>
            <a:pPr marL="411163" lvl="1" indent="-228600"/>
            <a:r>
              <a:rPr lang="de-DE" b="0" dirty="0"/>
              <a:t>Sie sind alle in </a:t>
            </a:r>
            <a:r>
              <a:rPr lang="de-DE" b="1" dirty="0"/>
              <a:t>Java</a:t>
            </a:r>
            <a:r>
              <a:rPr lang="de-DE" b="0" dirty="0"/>
              <a:t> geschrieben </a:t>
            </a:r>
          </a:p>
          <a:p>
            <a:pPr marL="411163" lvl="1" indent="-228600"/>
            <a:r>
              <a:rPr lang="de-DE" b="0" dirty="0"/>
              <a:t>Und enthalten zwischen knapp </a:t>
            </a:r>
            <a:r>
              <a:rPr lang="de-DE" b="1" dirty="0"/>
              <a:t>7K</a:t>
            </a:r>
            <a:r>
              <a:rPr lang="de-DE" b="0" dirty="0"/>
              <a:t> und gut </a:t>
            </a:r>
            <a:r>
              <a:rPr lang="de-DE" b="1" dirty="0"/>
              <a:t>7M</a:t>
            </a:r>
            <a:r>
              <a:rPr lang="de-DE" b="0" dirty="0"/>
              <a:t> Codezeilen</a:t>
            </a:r>
          </a:p>
          <a:p>
            <a:pPr marL="228600" lvl="0" indent="-228600">
              <a:buFont typeface="+mj-lt"/>
              <a:buAutoNum type="arabicPeriod"/>
            </a:pPr>
            <a:r>
              <a:rPr lang="de-DE" b="0" dirty="0"/>
              <a:t>Zum anderen haben wir von </a:t>
            </a:r>
            <a:r>
              <a:rPr lang="de-DE" b="1" dirty="0"/>
              <a:t>GitHub</a:t>
            </a:r>
            <a:r>
              <a:rPr lang="de-DE" b="0" dirty="0"/>
              <a:t> eine große Menge an </a:t>
            </a:r>
            <a:r>
              <a:rPr lang="de-DE" b="1" dirty="0"/>
              <a:t>zufälligen</a:t>
            </a:r>
            <a:r>
              <a:rPr lang="de-DE" b="0" dirty="0"/>
              <a:t> Projekten heruntergeladen</a:t>
            </a:r>
          </a:p>
          <a:p>
            <a:pPr marL="411163" lvl="1" indent="-228600"/>
            <a:r>
              <a:rPr lang="de-DE" b="0" dirty="0"/>
              <a:t>Insgesamt haben wir </a:t>
            </a:r>
            <a:r>
              <a:rPr lang="de-DE" b="1" dirty="0"/>
              <a:t>1122</a:t>
            </a:r>
            <a:r>
              <a:rPr lang="de-DE" b="0" dirty="0"/>
              <a:t> verschiedene Projekte benutzt,</a:t>
            </a:r>
          </a:p>
          <a:p>
            <a:pPr marL="411163" lvl="1" indent="-228600"/>
            <a:r>
              <a:rPr lang="de-DE" b="0" dirty="0"/>
              <a:t>Welche auf </a:t>
            </a:r>
            <a:r>
              <a:rPr lang="de-DE" b="1" dirty="0"/>
              <a:t>17</a:t>
            </a:r>
            <a:r>
              <a:rPr lang="de-DE" b="0" dirty="0"/>
              <a:t> verschiedenen </a:t>
            </a:r>
            <a:r>
              <a:rPr lang="de-DE" b="1" dirty="0"/>
              <a:t>Programmiersprachen</a:t>
            </a:r>
            <a:r>
              <a:rPr lang="de-DE" b="0" dirty="0"/>
              <a:t> verteilt waren</a:t>
            </a:r>
          </a:p>
          <a:p>
            <a:pPr marL="411163" lvl="1" indent="-228600"/>
            <a:r>
              <a:rPr lang="de-DE" b="0" dirty="0"/>
              <a:t>Darunter gängige Sprachen wie </a:t>
            </a:r>
            <a:r>
              <a:rPr lang="de-DE" b="1" dirty="0"/>
              <a:t>Java, Python, C </a:t>
            </a:r>
            <a:r>
              <a:rPr lang="de-DE" b="0" dirty="0"/>
              <a:t>oder</a:t>
            </a:r>
            <a:r>
              <a:rPr lang="de-DE" b="1" dirty="0"/>
              <a:t> JavaScript</a:t>
            </a:r>
          </a:p>
          <a:p>
            <a:pPr marL="411163" lvl="1" indent="-228600"/>
            <a:r>
              <a:rPr lang="de-DE" b="0" dirty="0"/>
              <a:t>Aber auch weniger weit verbreitete Sprachen wie </a:t>
            </a:r>
            <a:r>
              <a:rPr lang="de-DE" b="1" dirty="0"/>
              <a:t>Delphi</a:t>
            </a:r>
            <a:r>
              <a:rPr lang="de-DE" b="0" dirty="0"/>
              <a:t> oder </a:t>
            </a:r>
            <a:r>
              <a:rPr lang="de-DE" b="1" dirty="0"/>
              <a:t>Gosu</a:t>
            </a:r>
          </a:p>
          <a:p>
            <a:pPr marL="411163" lvl="1" indent="-228600"/>
            <a:r>
              <a:rPr lang="de-DE" b="0" dirty="0"/>
              <a:t>Hier reichen die Codezeilen von knapp </a:t>
            </a:r>
            <a:r>
              <a:rPr lang="de-DE" b="1" dirty="0"/>
              <a:t>3K</a:t>
            </a:r>
            <a:r>
              <a:rPr lang="de-DE" b="0" dirty="0"/>
              <a:t> für alle Projekte in der Sprache </a:t>
            </a:r>
            <a:r>
              <a:rPr lang="de-DE" b="1" dirty="0"/>
              <a:t>Gosu</a:t>
            </a:r>
          </a:p>
          <a:p>
            <a:pPr marL="411163" lvl="1" indent="-228600"/>
            <a:r>
              <a:rPr lang="de-DE" b="0" dirty="0"/>
              <a:t>Hin zu knapp </a:t>
            </a:r>
            <a:r>
              <a:rPr lang="de-DE" b="1" dirty="0"/>
              <a:t>7M</a:t>
            </a:r>
            <a:r>
              <a:rPr lang="de-DE" b="0" dirty="0"/>
              <a:t> für die Projekte in </a:t>
            </a:r>
            <a:r>
              <a:rPr lang="de-DE" b="1" dirty="0"/>
              <a:t>JavaScript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15043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171450" indent="-171450">
              <a:buFontTx/>
              <a:buChar char="-"/>
            </a:pPr>
            <a:r>
              <a:rPr lang="de-DE" dirty="0"/>
              <a:t>Bei der Suche nach Klonen spielt die </a:t>
            </a:r>
            <a:r>
              <a:rPr lang="de-DE" b="1" dirty="0"/>
              <a:t>Minimale Klon Länge </a:t>
            </a:r>
            <a:r>
              <a:rPr lang="de-DE" dirty="0"/>
              <a:t>eine entscheidende Rolle</a:t>
            </a:r>
          </a:p>
          <a:p>
            <a:pPr marL="171450" indent="-171450">
              <a:buFontTx/>
              <a:buChar char="-"/>
            </a:pPr>
            <a:r>
              <a:rPr lang="de-DE" dirty="0"/>
              <a:t>Für das Beispiel hier habe ich einen </a:t>
            </a:r>
            <a:r>
              <a:rPr lang="de-DE" b="1" dirty="0"/>
              <a:t>Ausschnitt</a:t>
            </a:r>
            <a:r>
              <a:rPr lang="de-DE" dirty="0"/>
              <a:t> aus dem </a:t>
            </a:r>
            <a:r>
              <a:rPr lang="de-DE" dirty="0" err="1"/>
              <a:t>Qualitas</a:t>
            </a:r>
            <a:r>
              <a:rPr lang="de-DE" dirty="0"/>
              <a:t> Corpus verwendet, welcher ca. ein </a:t>
            </a:r>
            <a:r>
              <a:rPr lang="de-DE" b="1" dirty="0"/>
              <a:t>Drittel</a:t>
            </a:r>
            <a:r>
              <a:rPr lang="de-DE" dirty="0"/>
              <a:t> aller Projekte umfasst</a:t>
            </a:r>
          </a:p>
          <a:p>
            <a:pPr marL="171450" indent="-171450">
              <a:buFontTx/>
              <a:buChar char="-"/>
            </a:pPr>
            <a:r>
              <a:rPr lang="de-DE" dirty="0"/>
              <a:t>Wie man hier auf der linken Seite sieht, bekommt man beim Verwenden einer Minimalen Klon Länge von </a:t>
            </a:r>
            <a:r>
              <a:rPr lang="de-DE" b="1" dirty="0"/>
              <a:t>2 weit über eine Millionen </a:t>
            </a:r>
            <a:r>
              <a:rPr lang="de-DE" dirty="0"/>
              <a:t>verschiedene Klone</a:t>
            </a:r>
          </a:p>
          <a:p>
            <a:pPr marL="171450" indent="-171450">
              <a:buFontTx/>
              <a:buChar char="-"/>
            </a:pPr>
            <a:r>
              <a:rPr lang="de-DE" dirty="0"/>
              <a:t>Diese Anzahl nimmt aber annähernd </a:t>
            </a:r>
            <a:r>
              <a:rPr lang="de-DE" b="1" dirty="0"/>
              <a:t>exponentiell</a:t>
            </a:r>
            <a:r>
              <a:rPr lang="de-DE" dirty="0"/>
              <a:t> mit steigender Länge ab</a:t>
            </a:r>
          </a:p>
          <a:p>
            <a:pPr marL="171450" indent="-171450">
              <a:buFontTx/>
              <a:buChar char="-"/>
            </a:pPr>
            <a:r>
              <a:rPr lang="de-DE" dirty="0"/>
              <a:t>Dies umfasst alle Klone die in allen Kommentaren enthalten sind und ist noch </a:t>
            </a:r>
            <a:r>
              <a:rPr lang="de-DE" b="1" dirty="0"/>
              <a:t>komplett ungefiltert</a:t>
            </a:r>
          </a:p>
          <a:p>
            <a:pPr marL="171450" indent="-171450">
              <a:buFontTx/>
              <a:buChar char="-"/>
            </a:pPr>
            <a:r>
              <a:rPr lang="de-DE" b="0" dirty="0"/>
              <a:t>Dagegen sieht man auf der rechten Seite, dass alleine durchs </a:t>
            </a:r>
            <a:r>
              <a:rPr lang="de-DE" b="1" dirty="0"/>
              <a:t>Filtern</a:t>
            </a:r>
            <a:r>
              <a:rPr lang="de-DE" b="0" dirty="0"/>
              <a:t> bereits nur noch eine maximale Anzahl von ca. </a:t>
            </a:r>
            <a:r>
              <a:rPr lang="de-DE" b="1" dirty="0"/>
              <a:t>3500</a:t>
            </a:r>
            <a:r>
              <a:rPr lang="de-DE" b="0" dirty="0"/>
              <a:t> Klonen übrig bleibt</a:t>
            </a:r>
          </a:p>
          <a:p>
            <a:pPr marL="171450" indent="-171450">
              <a:buFontTx/>
              <a:buChar char="-"/>
            </a:pPr>
            <a:r>
              <a:rPr lang="de-DE" b="0" dirty="0"/>
              <a:t>Durchs weitere </a:t>
            </a:r>
            <a:r>
              <a:rPr lang="de-DE" b="1" dirty="0"/>
              <a:t>akkumulieren</a:t>
            </a:r>
            <a:r>
              <a:rPr lang="de-DE" b="0" dirty="0"/>
              <a:t> und darauffolgende </a:t>
            </a:r>
            <a:r>
              <a:rPr lang="de-DE" b="1" dirty="0"/>
              <a:t>Clustern</a:t>
            </a:r>
            <a:r>
              <a:rPr lang="de-DE" b="0" dirty="0"/>
              <a:t> wird die Menge immer weiter auf die wesentlichen Daten reduziert</a:t>
            </a:r>
          </a:p>
          <a:p>
            <a:pPr marL="171450" indent="-171450">
              <a:buFontTx/>
              <a:buChar char="-"/>
            </a:pPr>
            <a:r>
              <a:rPr lang="de-DE" b="0" dirty="0"/>
              <a:t>Die übrig gebliebenen Daten haben ihr </a:t>
            </a:r>
            <a:r>
              <a:rPr lang="de-DE" b="1" dirty="0"/>
              <a:t>Maximum</a:t>
            </a:r>
            <a:r>
              <a:rPr lang="de-DE" b="0" dirty="0"/>
              <a:t> bei einer Länge von </a:t>
            </a:r>
            <a:r>
              <a:rPr lang="de-DE" b="1" dirty="0"/>
              <a:t>3</a:t>
            </a:r>
            <a:r>
              <a:rPr lang="de-DE" b="0" dirty="0"/>
              <a:t>, wobei dabei die </a:t>
            </a:r>
            <a:r>
              <a:rPr lang="de-DE" b="1" dirty="0"/>
              <a:t>Aussagekraft</a:t>
            </a:r>
            <a:r>
              <a:rPr lang="de-DE" b="0" dirty="0"/>
              <a:t> so kurzer Ausschnitte noch relativ gering ist, was die Verwendung erschwert</a:t>
            </a:r>
          </a:p>
          <a:p>
            <a:pPr marL="171450" indent="-171450">
              <a:buFontTx/>
              <a:buChar char="-"/>
            </a:pPr>
            <a:r>
              <a:rPr lang="de-DE" b="0" dirty="0"/>
              <a:t>Deshalb haben wir uns für eine Minimale Klon Länge von </a:t>
            </a:r>
            <a:r>
              <a:rPr lang="de-DE" b="1" dirty="0"/>
              <a:t>5 entschieden</a:t>
            </a:r>
            <a:r>
              <a:rPr lang="de-DE" b="0" dirty="0"/>
              <a:t>, da dadurch keine Daten verloren gingen aber die </a:t>
            </a:r>
            <a:r>
              <a:rPr lang="de-DE" b="1" dirty="0"/>
              <a:t>Aussagekraft</a:t>
            </a:r>
            <a:r>
              <a:rPr lang="de-DE" b="0" dirty="0"/>
              <a:t> der Ausschnitte viel höher war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61378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57278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/>
              <a:t>Nun zu den </a:t>
            </a:r>
            <a:r>
              <a:rPr lang="de-DE" b="1" dirty="0"/>
              <a:t>Ergebnissen</a:t>
            </a:r>
            <a:r>
              <a:rPr lang="de-DE" dirty="0"/>
              <a:t>, welche wir erzielt haben</a:t>
            </a:r>
          </a:p>
          <a:p>
            <a:pPr marL="171450" indent="-171450">
              <a:buFontTx/>
              <a:buChar char="-"/>
            </a:pPr>
            <a:r>
              <a:rPr lang="de-DE" dirty="0"/>
              <a:t>Wir haben im </a:t>
            </a:r>
            <a:r>
              <a:rPr lang="de-DE" b="1" dirty="0" err="1"/>
              <a:t>Qualitas</a:t>
            </a:r>
            <a:r>
              <a:rPr lang="de-DE" b="1" dirty="0"/>
              <a:t> Corpus 48</a:t>
            </a:r>
            <a:r>
              <a:rPr lang="de-DE" dirty="0"/>
              <a:t> Generator-Patterns gefunden</a:t>
            </a:r>
          </a:p>
          <a:p>
            <a:pPr marL="171450" indent="-171450">
              <a:buFontTx/>
              <a:buChar char="-"/>
            </a:pPr>
            <a:r>
              <a:rPr lang="de-DE" dirty="0"/>
              <a:t>Zusätzlich zu diesen dann noch </a:t>
            </a:r>
            <a:r>
              <a:rPr lang="de-DE" b="1" dirty="0"/>
              <a:t>34</a:t>
            </a:r>
            <a:r>
              <a:rPr lang="de-DE" dirty="0"/>
              <a:t> weitere in den </a:t>
            </a:r>
            <a:r>
              <a:rPr lang="de-DE" b="1" dirty="0" err="1"/>
              <a:t>Git</a:t>
            </a:r>
            <a:r>
              <a:rPr lang="de-DE" b="1" dirty="0"/>
              <a:t> Projekten</a:t>
            </a:r>
          </a:p>
          <a:p>
            <a:pPr marL="171450" indent="-171450">
              <a:buFontTx/>
              <a:buChar char="-"/>
            </a:pPr>
            <a:r>
              <a:rPr lang="de-DE" b="0" dirty="0"/>
              <a:t>Von den 112 Projekten des </a:t>
            </a:r>
            <a:r>
              <a:rPr lang="de-DE" b="0" dirty="0" err="1"/>
              <a:t>Qualitas</a:t>
            </a:r>
            <a:r>
              <a:rPr lang="de-DE" b="0" dirty="0"/>
              <a:t> Corpus haben </a:t>
            </a:r>
            <a:r>
              <a:rPr lang="de-DE" b="1" dirty="0"/>
              <a:t>41</a:t>
            </a:r>
            <a:r>
              <a:rPr lang="de-DE" b="0" dirty="0"/>
              <a:t> generierten Code enthalten, was knapp </a:t>
            </a:r>
            <a:r>
              <a:rPr lang="de-DE" b="1" dirty="0"/>
              <a:t>40% der Projekte </a:t>
            </a:r>
            <a:r>
              <a:rPr lang="de-DE" b="0" dirty="0"/>
              <a:t>entspricht</a:t>
            </a:r>
          </a:p>
          <a:p>
            <a:pPr marL="171450" indent="-171450">
              <a:buFontTx/>
              <a:buChar char="-"/>
            </a:pPr>
            <a:r>
              <a:rPr lang="de-DE" b="0" dirty="0"/>
              <a:t>Von den </a:t>
            </a:r>
            <a:r>
              <a:rPr lang="de-DE" b="1" dirty="0"/>
              <a:t>Lines </a:t>
            </a:r>
            <a:r>
              <a:rPr lang="de-DE" b="1" dirty="0" err="1"/>
              <a:t>of</a:t>
            </a:r>
            <a:r>
              <a:rPr lang="de-DE" b="1" dirty="0"/>
              <a:t> Code </a:t>
            </a:r>
            <a:r>
              <a:rPr lang="de-DE" b="0" dirty="0"/>
              <a:t>die diese Projekte insgesamt enthielten, waren im Durchschnitt </a:t>
            </a:r>
            <a:r>
              <a:rPr lang="de-DE" b="1" dirty="0"/>
              <a:t>13.95%</a:t>
            </a:r>
            <a:r>
              <a:rPr lang="de-DE" b="0" dirty="0"/>
              <a:t> generiert</a:t>
            </a:r>
          </a:p>
          <a:p>
            <a:pPr marL="171450" indent="-171450">
              <a:buFontTx/>
              <a:buChar char="-"/>
            </a:pPr>
            <a:r>
              <a:rPr lang="de-DE" b="0" dirty="0"/>
              <a:t>Diese Lines </a:t>
            </a:r>
            <a:r>
              <a:rPr lang="de-DE" b="0" dirty="0" err="1"/>
              <a:t>of</a:t>
            </a:r>
            <a:r>
              <a:rPr lang="de-DE" b="0" dirty="0"/>
              <a:t> Code waren verteilt auf </a:t>
            </a:r>
            <a:r>
              <a:rPr lang="de-DE" b="1" dirty="0"/>
              <a:t>8.07% der Dateien</a:t>
            </a:r>
          </a:p>
          <a:p>
            <a:pPr marL="171450" indent="-171450">
              <a:buFontTx/>
              <a:buChar char="-"/>
            </a:pPr>
            <a:r>
              <a:rPr lang="de-DE" b="0" dirty="0"/>
              <a:t>In den </a:t>
            </a:r>
            <a:r>
              <a:rPr lang="de-DE" b="1" dirty="0" err="1"/>
              <a:t>Git</a:t>
            </a:r>
            <a:r>
              <a:rPr lang="de-DE" b="1" dirty="0"/>
              <a:t> Projekten </a:t>
            </a:r>
            <a:r>
              <a:rPr lang="de-DE" b="0" dirty="0"/>
              <a:t>waren </a:t>
            </a:r>
            <a:r>
              <a:rPr lang="de-DE" b="1" dirty="0"/>
              <a:t>215</a:t>
            </a:r>
            <a:r>
              <a:rPr lang="de-DE" b="0" dirty="0"/>
              <a:t> der </a:t>
            </a:r>
            <a:r>
              <a:rPr lang="de-DE" b="1" dirty="0"/>
              <a:t>1122</a:t>
            </a:r>
            <a:r>
              <a:rPr lang="de-DE" b="0" dirty="0"/>
              <a:t> Projekte mit generiertem Code </a:t>
            </a:r>
          </a:p>
          <a:p>
            <a:pPr marL="171450" indent="-171450">
              <a:buFontTx/>
              <a:buChar char="-"/>
            </a:pPr>
            <a:r>
              <a:rPr lang="de-DE" b="0" dirty="0"/>
              <a:t>Diese enthielten </a:t>
            </a:r>
            <a:r>
              <a:rPr lang="de-DE" b="1" dirty="0"/>
              <a:t>17.66%</a:t>
            </a:r>
            <a:r>
              <a:rPr lang="de-DE" b="0" dirty="0"/>
              <a:t> an generierten </a:t>
            </a:r>
            <a:r>
              <a:rPr lang="de-DE" b="1" dirty="0"/>
              <a:t>Lines </a:t>
            </a:r>
            <a:r>
              <a:rPr lang="de-DE" b="1" dirty="0" err="1"/>
              <a:t>of</a:t>
            </a:r>
            <a:r>
              <a:rPr lang="de-DE" b="1" dirty="0"/>
              <a:t> Code </a:t>
            </a:r>
          </a:p>
          <a:p>
            <a:pPr marL="171450" indent="-171450">
              <a:buFontTx/>
              <a:buChar char="-"/>
            </a:pPr>
            <a:r>
              <a:rPr lang="de-DE" b="0" dirty="0"/>
              <a:t>Welche verteilt waren auf </a:t>
            </a:r>
            <a:r>
              <a:rPr lang="de-DE" b="1" dirty="0"/>
              <a:t>8.97% der Dateien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38206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marL="171450" indent="-171450">
              <a:buFontTx/>
              <a:buChar char="-"/>
            </a:pPr>
            <a:r>
              <a:rPr lang="de-DE" dirty="0"/>
              <a:t>Insgesamt betrachtet haben wir eine </a:t>
            </a:r>
            <a:r>
              <a:rPr lang="de-DE" b="1" dirty="0"/>
              <a:t>Vielzahl an Generator-Patterns </a:t>
            </a:r>
            <a:r>
              <a:rPr lang="de-DE" dirty="0"/>
              <a:t>gefunden und konnten damit die </a:t>
            </a:r>
            <a:r>
              <a:rPr lang="de-DE" b="1" dirty="0"/>
              <a:t>Anteile</a:t>
            </a:r>
            <a:r>
              <a:rPr lang="de-DE" dirty="0"/>
              <a:t> an generiertem und manuell erstelltem Code berechnen</a:t>
            </a:r>
          </a:p>
          <a:p>
            <a:pPr marL="171450" indent="-171450">
              <a:buFontTx/>
              <a:buChar char="-"/>
            </a:pPr>
            <a:r>
              <a:rPr lang="de-DE" dirty="0"/>
              <a:t>Mit jeder </a:t>
            </a:r>
            <a:r>
              <a:rPr lang="de-DE" b="1" dirty="0"/>
              <a:t>Iteration</a:t>
            </a:r>
            <a:r>
              <a:rPr lang="de-DE" dirty="0"/>
              <a:t>, wie ich sie zu Beginn beschrieben habe, konnten wir das Repository um neue Patterns </a:t>
            </a:r>
            <a:r>
              <a:rPr lang="de-DE" b="1" dirty="0"/>
              <a:t>erweitern</a:t>
            </a:r>
          </a:p>
          <a:p>
            <a:pPr marL="171450" indent="-171450">
              <a:buFontTx/>
              <a:buChar char="-"/>
            </a:pPr>
            <a:r>
              <a:rPr lang="de-DE" b="0" dirty="0"/>
              <a:t>Dies haben wir wiederholt, bis keine Generator-Patterns </a:t>
            </a:r>
            <a:r>
              <a:rPr lang="de-DE" b="1" dirty="0"/>
              <a:t>mehr finden </a:t>
            </a:r>
            <a:r>
              <a:rPr lang="de-DE" b="0" dirty="0"/>
              <a:t>konnten</a:t>
            </a:r>
          </a:p>
          <a:p>
            <a:pPr marL="171450" indent="-171450">
              <a:buFontTx/>
              <a:buChar char="-"/>
            </a:pPr>
            <a:r>
              <a:rPr lang="de-DE" b="0" dirty="0"/>
              <a:t>Unsere Ergebnisse haben wir zusätzlich mit einer älteren Bachelorarbeit </a:t>
            </a:r>
            <a:r>
              <a:rPr lang="de-DE" b="1" dirty="0"/>
              <a:t>verglichen</a:t>
            </a:r>
          </a:p>
          <a:p>
            <a:pPr marL="171450" indent="-171450">
              <a:buFontTx/>
              <a:buChar char="-"/>
            </a:pPr>
            <a:r>
              <a:rPr lang="de-DE" b="0" dirty="0"/>
              <a:t>Diese hat sich auch mit der Erkennung von generiertem Code beschäftigt, allerdings mit der Suffix-</a:t>
            </a:r>
            <a:r>
              <a:rPr lang="de-DE" b="0" dirty="0" err="1"/>
              <a:t>Tree</a:t>
            </a:r>
            <a:r>
              <a:rPr lang="de-DE" b="0" dirty="0"/>
              <a:t> </a:t>
            </a:r>
            <a:r>
              <a:rPr lang="de-DE" b="0" dirty="0" err="1"/>
              <a:t>Clone-Detection</a:t>
            </a:r>
            <a:r>
              <a:rPr lang="de-DE" b="0" dirty="0"/>
              <a:t> </a:t>
            </a:r>
            <a:r>
              <a:rPr lang="de-DE" b="1" dirty="0"/>
              <a:t>auf dem Quell Code</a:t>
            </a:r>
            <a:r>
              <a:rPr lang="de-DE" b="0" dirty="0"/>
              <a:t>, statt den Kommentaren</a:t>
            </a:r>
          </a:p>
          <a:p>
            <a:pPr marL="171450" indent="-171450">
              <a:buFontTx/>
              <a:buChar char="-"/>
            </a:pPr>
            <a:r>
              <a:rPr lang="de-DE" b="0" dirty="0"/>
              <a:t>Deren Ergebnisse haben wir mit unseren verglichen, wobei wir sahen, dass wir mit unserem Ansatz </a:t>
            </a:r>
            <a:r>
              <a:rPr lang="de-DE" b="1" dirty="0"/>
              <a:t>alle generierten Dateien</a:t>
            </a:r>
            <a:r>
              <a:rPr lang="de-DE" b="0" dirty="0"/>
              <a:t> finden konnten, die auch mit dem anderen Ansatz gefunden wurden</a:t>
            </a:r>
          </a:p>
          <a:p>
            <a:pPr marL="171450" indent="-171450">
              <a:buFontTx/>
              <a:buChar char="-"/>
            </a:pPr>
            <a:r>
              <a:rPr lang="de-DE" b="0" dirty="0"/>
              <a:t>Wir haben </a:t>
            </a:r>
            <a:r>
              <a:rPr lang="de-DE" b="1" dirty="0"/>
              <a:t>zusätzlich</a:t>
            </a:r>
            <a:r>
              <a:rPr lang="de-DE" b="0" dirty="0"/>
              <a:t> noch weitere Dateien gefunden, weshalb uns eine </a:t>
            </a:r>
            <a:r>
              <a:rPr lang="de-DE" b="1" dirty="0"/>
              <a:t>Verbesserung der Klassifizierung </a:t>
            </a:r>
            <a:r>
              <a:rPr lang="de-DE" b="0" dirty="0"/>
              <a:t>gelungen ist</a:t>
            </a:r>
          </a:p>
          <a:p>
            <a:pPr marL="171450" indent="-171450">
              <a:buFontTx/>
              <a:buChar char="-"/>
            </a:pPr>
            <a:r>
              <a:rPr lang="de-DE" b="0" dirty="0"/>
              <a:t>Aber natürlich konnten wir auch nur die Generator-Patterns finden, welche in den </a:t>
            </a:r>
            <a:r>
              <a:rPr lang="de-DE" b="1" dirty="0"/>
              <a:t>Referenzdatensätzen</a:t>
            </a:r>
            <a:r>
              <a:rPr lang="de-DE" b="0" dirty="0"/>
              <a:t> enthalten waren</a:t>
            </a:r>
          </a:p>
          <a:p>
            <a:pPr marL="171450" indent="-171450">
              <a:buFontTx/>
              <a:buChar char="-"/>
            </a:pPr>
            <a:r>
              <a:rPr lang="de-DE" b="0" dirty="0"/>
              <a:t>Durch </a:t>
            </a:r>
            <a:r>
              <a:rPr lang="de-DE" b="1" dirty="0"/>
              <a:t>weiteres Anwenden </a:t>
            </a:r>
            <a:r>
              <a:rPr lang="de-DE" b="0" dirty="0"/>
              <a:t>des Tools auf weitere Datensätze kann das Repository immer weiter ausgebaut werden</a:t>
            </a:r>
          </a:p>
          <a:p>
            <a:pPr marL="171450" indent="-171450">
              <a:buFontTx/>
              <a:buChar char="-"/>
            </a:pPr>
            <a:endParaRPr lang="de-DE" b="0" dirty="0"/>
          </a:p>
          <a:p>
            <a:pPr marL="171450" indent="-171450">
              <a:buFontTx/>
              <a:buChar char="-"/>
            </a:pPr>
            <a:r>
              <a:rPr lang="de-DE" b="0" dirty="0"/>
              <a:t>Und </a:t>
            </a:r>
            <a:r>
              <a:rPr lang="de-DE" b="1" dirty="0"/>
              <a:t>wofür</a:t>
            </a:r>
            <a:r>
              <a:rPr lang="de-DE" b="0" dirty="0"/>
              <a:t> haben wir das ganze gemacht?</a:t>
            </a:r>
          </a:p>
          <a:p>
            <a:pPr marL="171450" indent="-171450">
              <a:buFontTx/>
              <a:buChar char="-"/>
            </a:pPr>
            <a:r>
              <a:rPr lang="de-DE" b="0" dirty="0"/>
              <a:t>In der </a:t>
            </a:r>
            <a:r>
              <a:rPr lang="de-DE" b="1" dirty="0"/>
              <a:t>statischen Analyse </a:t>
            </a:r>
            <a:r>
              <a:rPr lang="de-DE" b="0" dirty="0"/>
              <a:t>von Code kommt es oft auf den </a:t>
            </a:r>
            <a:r>
              <a:rPr lang="de-DE" b="1" dirty="0"/>
              <a:t>Typ</a:t>
            </a:r>
            <a:r>
              <a:rPr lang="de-DE" b="0" dirty="0"/>
              <a:t> des Codes an der analysiert wird</a:t>
            </a:r>
          </a:p>
          <a:p>
            <a:pPr marL="171450" indent="-171450">
              <a:buFontTx/>
              <a:buChar char="-"/>
            </a:pPr>
            <a:r>
              <a:rPr lang="de-DE" b="0" dirty="0"/>
              <a:t>So können Probleme, welche in manuell erstelltem Code großen Einfluss auf die Wartbarkeit haben können, in generierten Code </a:t>
            </a:r>
            <a:r>
              <a:rPr lang="de-DE" b="1" dirty="0"/>
              <a:t>irrelevant</a:t>
            </a:r>
            <a:r>
              <a:rPr lang="de-DE" b="0" dirty="0"/>
              <a:t> sein</a:t>
            </a:r>
          </a:p>
          <a:p>
            <a:pPr marL="171450" indent="-171450">
              <a:buFontTx/>
              <a:buChar char="-"/>
            </a:pPr>
            <a:r>
              <a:rPr lang="de-DE" b="0" dirty="0"/>
              <a:t>Wir konnten im Schnitt zwischen 5 und 20% des Codes als generiert </a:t>
            </a:r>
            <a:r>
              <a:rPr lang="de-DE" b="1" dirty="0"/>
              <a:t>klassifizieren</a:t>
            </a:r>
          </a:p>
          <a:p>
            <a:pPr marL="171450" indent="-171450">
              <a:buFontTx/>
              <a:buChar char="-"/>
            </a:pPr>
            <a:r>
              <a:rPr lang="de-DE" b="0" dirty="0"/>
              <a:t>Wenn man diesen Anteil nun von der statischen Analyse </a:t>
            </a:r>
            <a:r>
              <a:rPr lang="de-DE" b="1" dirty="0"/>
              <a:t>ausschließen</a:t>
            </a:r>
            <a:r>
              <a:rPr lang="de-DE" b="0" dirty="0"/>
              <a:t> kann, wird vor allem die </a:t>
            </a:r>
            <a:r>
              <a:rPr lang="de-DE" b="1" dirty="0"/>
              <a:t>Analysezeit</a:t>
            </a:r>
            <a:r>
              <a:rPr lang="de-DE" b="0" dirty="0"/>
              <a:t> sowie das </a:t>
            </a:r>
            <a:r>
              <a:rPr lang="de-DE" b="1" dirty="0"/>
              <a:t>Arbeitspensum</a:t>
            </a:r>
            <a:r>
              <a:rPr lang="de-DE" b="0" dirty="0"/>
              <a:t> stark reduziert</a:t>
            </a:r>
          </a:p>
          <a:p>
            <a:pPr marL="171450" indent="-171450">
              <a:buFontTx/>
              <a:buChar char="-"/>
            </a:pPr>
            <a:r>
              <a:rPr lang="de-DE" b="0" dirty="0"/>
              <a:t>Hinzu kommt, dass wie gesagt die </a:t>
            </a:r>
            <a:r>
              <a:rPr lang="de-DE" b="1" dirty="0"/>
              <a:t>Anzahl</a:t>
            </a:r>
            <a:r>
              <a:rPr lang="de-DE" b="0" dirty="0"/>
              <a:t> an gefundener Qualitätslücken ebenso verringert wird, wodurch man sich auf wirklich </a:t>
            </a:r>
            <a:r>
              <a:rPr lang="de-DE" b="1" dirty="0"/>
              <a:t>relevante</a:t>
            </a:r>
            <a:r>
              <a:rPr lang="de-DE" b="0" dirty="0"/>
              <a:t> </a:t>
            </a:r>
            <a:r>
              <a:rPr lang="de-DE" b="0" dirty="0" err="1"/>
              <a:t>Findings</a:t>
            </a:r>
            <a:r>
              <a:rPr lang="de-DE" b="0" dirty="0"/>
              <a:t> konzentriert kann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6372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/>
              <a:t>Was nun noch weiterhin zu tun wäre, ist zum einen, weitere </a:t>
            </a:r>
            <a:r>
              <a:rPr lang="de-DE" b="1" dirty="0" err="1"/>
              <a:t>Clone</a:t>
            </a:r>
            <a:r>
              <a:rPr lang="de-DE" b="1" dirty="0"/>
              <a:t> </a:t>
            </a:r>
            <a:r>
              <a:rPr lang="de-DE" b="1" dirty="0" err="1"/>
              <a:t>Detection</a:t>
            </a:r>
            <a:r>
              <a:rPr lang="de-DE" b="1" dirty="0"/>
              <a:t> Ansätze </a:t>
            </a:r>
            <a:r>
              <a:rPr lang="de-DE" dirty="0"/>
              <a:t>zu probieren</a:t>
            </a:r>
          </a:p>
          <a:p>
            <a:pPr marL="354013" lvl="1" indent="-171450">
              <a:buFontTx/>
              <a:buChar char="-"/>
            </a:pPr>
            <a:r>
              <a:rPr lang="de-DE" dirty="0"/>
              <a:t>Zum einen kann man </a:t>
            </a:r>
            <a:r>
              <a:rPr lang="de-DE" dirty="0" err="1"/>
              <a:t>Approximate</a:t>
            </a:r>
            <a:r>
              <a:rPr lang="de-DE" dirty="0"/>
              <a:t> String </a:t>
            </a:r>
            <a:r>
              <a:rPr lang="de-DE" dirty="0" err="1"/>
              <a:t>Matching</a:t>
            </a:r>
            <a:r>
              <a:rPr lang="de-DE" dirty="0"/>
              <a:t> Algorithmen ausprobieren</a:t>
            </a:r>
          </a:p>
          <a:p>
            <a:pPr marL="354013" lvl="1" indent="-171450">
              <a:buFontTx/>
              <a:buChar char="-"/>
            </a:pPr>
            <a:r>
              <a:rPr lang="de-DE" dirty="0"/>
              <a:t>Diese Arbeiten ebenso auf Suffix </a:t>
            </a:r>
            <a:r>
              <a:rPr lang="de-DE" dirty="0" err="1"/>
              <a:t>Trees</a:t>
            </a:r>
            <a:r>
              <a:rPr lang="de-DE" dirty="0"/>
              <a:t>, können aber zusätzlich auch Klone entdecken, welche sich sehr ähnlich sind, aber nicht </a:t>
            </a:r>
            <a:r>
              <a:rPr lang="de-DE" dirty="0" err="1"/>
              <a:t>hunderprozentig</a:t>
            </a:r>
            <a:r>
              <a:rPr lang="de-DE" dirty="0"/>
              <a:t> gleich</a:t>
            </a:r>
          </a:p>
          <a:p>
            <a:pPr marL="354013" lvl="1" indent="-171450">
              <a:buFontTx/>
              <a:buChar char="-"/>
            </a:pPr>
            <a:r>
              <a:rPr lang="de-DE" dirty="0"/>
              <a:t>// TODO Beispiel</a:t>
            </a:r>
          </a:p>
          <a:p>
            <a:pPr marL="171450" lvl="0" indent="-171450">
              <a:buFontTx/>
              <a:buChar char="-"/>
            </a:pPr>
            <a:r>
              <a:rPr lang="de-DE" dirty="0"/>
              <a:t>Zudem ist der Algorithmus momentan so angelegt, dass er wenn er ein Generator-Pattern in einer Datei findet, die ganze Datei als generiert markiert</a:t>
            </a:r>
          </a:p>
          <a:p>
            <a:pPr marL="354013" lvl="1" indent="-171450">
              <a:buFontTx/>
              <a:buChar char="-"/>
            </a:pPr>
            <a:r>
              <a:rPr lang="de-DE" dirty="0"/>
              <a:t>Wir haben aber auch Generatoren gefunden, welche nur einzelne Teile einer Datei generieren</a:t>
            </a:r>
          </a:p>
          <a:p>
            <a:pPr marL="354013" lvl="1" indent="-171450">
              <a:buFontTx/>
              <a:buChar char="-"/>
            </a:pPr>
            <a:r>
              <a:rPr lang="de-DE" dirty="0"/>
              <a:t>An dieser Stelle wäre in Zukunft zu tun, den Patterns noch eine Art </a:t>
            </a:r>
            <a:r>
              <a:rPr lang="de-DE" dirty="0" err="1"/>
              <a:t>Scope</a:t>
            </a:r>
            <a:r>
              <a:rPr lang="de-DE" dirty="0"/>
              <a:t> mitzugeben, wodurch sich erkennen lässt, was wirklich generiert ist</a:t>
            </a:r>
          </a:p>
          <a:p>
            <a:pPr marL="171450" lvl="0" indent="-171450">
              <a:buFontTx/>
              <a:buChar char="-"/>
            </a:pPr>
            <a:r>
              <a:rPr lang="de-DE" dirty="0"/>
              <a:t>Und zu guter Letzt natürlich die Integration des Generator-Pattern </a:t>
            </a:r>
            <a:r>
              <a:rPr lang="de-DE" dirty="0" err="1"/>
              <a:t>Repositories</a:t>
            </a:r>
            <a:r>
              <a:rPr lang="de-DE" dirty="0"/>
              <a:t> in </a:t>
            </a:r>
            <a:r>
              <a:rPr lang="de-DE" dirty="0" err="1"/>
              <a:t>Teamscale</a:t>
            </a:r>
            <a:endParaRPr lang="de-DE" dirty="0"/>
          </a:p>
          <a:p>
            <a:pPr marL="354013" lvl="1" indent="-171450">
              <a:buFontTx/>
              <a:buChar char="-"/>
            </a:pPr>
            <a:r>
              <a:rPr lang="de-DE" dirty="0"/>
              <a:t>Da ich das ganze für die CQSE GmbH geschrieben habe, welche sich eben mit genau der statischen Analyse, welche ich vorhin beschrieben habe, beschäftigt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5422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/>
              <a:t>In Bezug auf die </a:t>
            </a:r>
            <a:r>
              <a:rPr lang="de-DE" b="1" dirty="0"/>
              <a:t>Wartbarkeit</a:t>
            </a:r>
            <a:r>
              <a:rPr lang="de-DE" dirty="0"/>
              <a:t> kann man Code in verschiedene </a:t>
            </a:r>
            <a:r>
              <a:rPr lang="de-DE" b="1" dirty="0"/>
              <a:t>Kategorien</a:t>
            </a:r>
            <a:r>
              <a:rPr lang="de-DE" dirty="0"/>
              <a:t> einteilen. </a:t>
            </a:r>
          </a:p>
          <a:p>
            <a:pPr marL="171450" indent="-171450">
              <a:buFontTx/>
              <a:buChar char="-"/>
            </a:pPr>
            <a:r>
              <a:rPr lang="de-DE" dirty="0"/>
              <a:t>Im Bereich der statischen Analyse spielen die Kategorien </a:t>
            </a:r>
            <a:r>
              <a:rPr lang="de-DE" b="1" dirty="0"/>
              <a:t>Generiert</a:t>
            </a:r>
            <a:r>
              <a:rPr lang="de-DE" dirty="0"/>
              <a:t> und </a:t>
            </a:r>
            <a:r>
              <a:rPr lang="de-DE" b="1" dirty="0"/>
              <a:t>Manuell Erstellt </a:t>
            </a:r>
            <a:r>
              <a:rPr lang="de-DE" b="0" dirty="0"/>
              <a:t>große Rollen</a:t>
            </a:r>
          </a:p>
          <a:p>
            <a:pPr marL="171450" indent="-171450">
              <a:buFontTx/>
              <a:buChar char="-"/>
            </a:pPr>
            <a:r>
              <a:rPr lang="de-DE" b="1" dirty="0"/>
              <a:t>Sicherheits- und Performanz-probleme</a:t>
            </a:r>
            <a:r>
              <a:rPr lang="de-DE" b="0" dirty="0"/>
              <a:t>, welche in manuellem erstelltem Code auftauchen, können in generiertem irrelevant sein</a:t>
            </a:r>
          </a:p>
          <a:p>
            <a:pPr marL="171450" indent="-171450">
              <a:buFontTx/>
              <a:buChar char="-"/>
            </a:pPr>
            <a:r>
              <a:rPr lang="de-DE" b="0" dirty="0"/>
              <a:t>Deshalb habe ich mich mit der </a:t>
            </a:r>
            <a:r>
              <a:rPr lang="de-DE" b="1" dirty="0"/>
              <a:t>Erkennung von generiertem Code</a:t>
            </a:r>
            <a:r>
              <a:rPr lang="de-DE" b="0" dirty="0"/>
              <a:t> beschäftigt</a:t>
            </a:r>
          </a:p>
          <a:p>
            <a:pPr marL="171450" indent="-171450">
              <a:buFontTx/>
              <a:buChar char="-"/>
            </a:pPr>
            <a:r>
              <a:rPr lang="de-DE" b="0" dirty="0"/>
              <a:t>Hier ein </a:t>
            </a:r>
            <a:r>
              <a:rPr lang="de-DE" b="1" dirty="0"/>
              <a:t>Beispiel</a:t>
            </a:r>
            <a:r>
              <a:rPr lang="de-DE" b="0" dirty="0"/>
              <a:t> für eine Generierte Klasse</a:t>
            </a:r>
          </a:p>
          <a:p>
            <a:pPr marL="171450" indent="-171450">
              <a:buFontTx/>
              <a:buChar char="-"/>
            </a:pPr>
            <a:r>
              <a:rPr lang="de-DE" b="0" dirty="0"/>
              <a:t>Hier sieht man gut, dass Klasse durch ein sog. </a:t>
            </a:r>
            <a:r>
              <a:rPr lang="de-DE" b="1" dirty="0"/>
              <a:t>Generator-Pattern</a:t>
            </a:r>
            <a:r>
              <a:rPr lang="de-DE" b="0" dirty="0"/>
              <a:t> als generiert markiert ist // TODO Bild einfügen</a:t>
            </a:r>
          </a:p>
          <a:p>
            <a:pPr marL="171450" indent="-171450">
              <a:buFontTx/>
              <a:buChar char="-"/>
            </a:pPr>
            <a:r>
              <a:rPr lang="de-DE" b="0" dirty="0"/>
              <a:t>Nach diesen Patterns habe ich gesucht um daraus ein </a:t>
            </a:r>
            <a:r>
              <a:rPr lang="de-DE" b="1" dirty="0"/>
              <a:t>Generator-Pattern Repository</a:t>
            </a:r>
            <a:r>
              <a:rPr lang="de-DE" b="0" dirty="0"/>
              <a:t> zu erstellen // TODO Ausschnitt einfügen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62291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/>
              <a:t>Der erste Schritt den wir durchgeführt haben, war </a:t>
            </a:r>
            <a:r>
              <a:rPr lang="de-DE" b="1" dirty="0" err="1"/>
              <a:t>Teamscale</a:t>
            </a:r>
            <a:r>
              <a:rPr lang="de-DE" b="1" dirty="0"/>
              <a:t> als </a:t>
            </a:r>
            <a:r>
              <a:rPr lang="de-DE" b="1" dirty="0" err="1"/>
              <a:t>Lexer</a:t>
            </a:r>
            <a:r>
              <a:rPr lang="de-DE" dirty="0"/>
              <a:t> zu verwenden.</a:t>
            </a:r>
          </a:p>
          <a:p>
            <a:pPr marL="171450" indent="-171450">
              <a:buFontTx/>
              <a:buChar char="-"/>
            </a:pPr>
            <a:r>
              <a:rPr lang="de-DE" dirty="0"/>
              <a:t>Dieser ließt die Codedatei ein und transformiert sie in eine Sequenz von logisch zusammenhängenden </a:t>
            </a:r>
            <a:r>
              <a:rPr lang="de-DE" b="1" dirty="0"/>
              <a:t>Tokens</a:t>
            </a: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de-DE" dirty="0" err="1"/>
              <a:t>Teamscale</a:t>
            </a:r>
            <a:r>
              <a:rPr lang="de-DE" dirty="0"/>
              <a:t> ist das </a:t>
            </a:r>
            <a:r>
              <a:rPr lang="de-DE" b="1" dirty="0"/>
              <a:t>Produkt der CQSE</a:t>
            </a:r>
            <a:r>
              <a:rPr lang="de-DE" dirty="0"/>
              <a:t> GmbH, für welche ich meine Forschung betrieben habe</a:t>
            </a:r>
          </a:p>
          <a:p>
            <a:pPr marL="171450" indent="-171450">
              <a:buFontTx/>
              <a:buChar char="-"/>
            </a:pPr>
            <a:r>
              <a:rPr lang="de-DE" b="0" dirty="0"/>
              <a:t>Hier sieht man die Datei </a:t>
            </a:r>
            <a:r>
              <a:rPr lang="de-DE" b="1" dirty="0"/>
              <a:t>vor der Zerlegung </a:t>
            </a:r>
            <a:r>
              <a:rPr lang="de-DE" b="0" dirty="0"/>
              <a:t>und hier die </a:t>
            </a:r>
            <a:r>
              <a:rPr lang="de-DE" b="1" dirty="0"/>
              <a:t>Struktur</a:t>
            </a:r>
            <a:r>
              <a:rPr lang="de-DE" b="0" dirty="0"/>
              <a:t> der logisch zusammenhängenden Tokens</a:t>
            </a:r>
          </a:p>
          <a:p>
            <a:pPr marL="171450" indent="-171450">
              <a:buFontTx/>
              <a:buChar char="-"/>
            </a:pPr>
            <a:r>
              <a:rPr lang="de-DE" b="0" dirty="0"/>
              <a:t>//TODO Bilder vorher - nachher einfügen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60313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/>
              <a:t>Im nächsten Schritt haben wir das Tool, welches ich für diese Bachelorarbeit geschrieben habe, mit dem </a:t>
            </a:r>
            <a:r>
              <a:rPr lang="de-DE" b="1" dirty="0" err="1"/>
              <a:t>Teamscale</a:t>
            </a:r>
            <a:r>
              <a:rPr lang="de-DE" b="1" dirty="0"/>
              <a:t> Server </a:t>
            </a:r>
            <a:r>
              <a:rPr lang="de-DE" dirty="0"/>
              <a:t>verbunden</a:t>
            </a:r>
          </a:p>
          <a:p>
            <a:pPr marL="171450" indent="-171450">
              <a:buFontTx/>
              <a:buChar char="-"/>
            </a:pPr>
            <a:r>
              <a:rPr lang="de-DE" dirty="0"/>
              <a:t>Und haben uns zu allen Dateien die </a:t>
            </a:r>
            <a:r>
              <a:rPr lang="de-DE" b="1" dirty="0"/>
              <a:t>Kommentare</a:t>
            </a:r>
            <a:r>
              <a:rPr lang="de-DE" dirty="0"/>
              <a:t> geholt.</a:t>
            </a:r>
          </a:p>
          <a:p>
            <a:pPr marL="171450" indent="-171450">
              <a:buFontTx/>
              <a:buChar char="-"/>
            </a:pPr>
            <a:r>
              <a:rPr lang="de-DE" dirty="0"/>
              <a:t>// TODO Liste von Tokens – Liste von Kommentaren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16381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/>
              <a:t>Das ganze haben wir </a:t>
            </a:r>
            <a:r>
              <a:rPr lang="de-DE" b="1" dirty="0"/>
              <a:t>inkrementell</a:t>
            </a:r>
            <a:r>
              <a:rPr lang="de-DE" dirty="0"/>
              <a:t> implementiert</a:t>
            </a:r>
          </a:p>
          <a:p>
            <a:pPr marL="171450" indent="-171450">
              <a:buFontTx/>
              <a:buChar char="-"/>
            </a:pPr>
            <a:r>
              <a:rPr lang="de-DE" dirty="0"/>
              <a:t>Da wir mit jeder Iteration mehr </a:t>
            </a:r>
            <a:r>
              <a:rPr lang="de-DE" b="1" dirty="0"/>
              <a:t>Generator-Patterns</a:t>
            </a:r>
            <a:r>
              <a:rPr lang="de-DE" dirty="0"/>
              <a:t> gefunden haben, konnten wir an der Stelle schon alle Dateien </a:t>
            </a:r>
            <a:r>
              <a:rPr lang="de-DE" b="1" dirty="0"/>
              <a:t>aussortieren</a:t>
            </a:r>
            <a:r>
              <a:rPr lang="de-DE" dirty="0"/>
              <a:t>, welches ein Pattern enthielt</a:t>
            </a:r>
          </a:p>
          <a:p>
            <a:pPr marL="171450" indent="-171450">
              <a:buFontTx/>
              <a:buChar char="-"/>
            </a:pPr>
            <a:r>
              <a:rPr lang="de-DE" dirty="0"/>
              <a:t>Das hat insgesamt mit jeder Iteration die Menge an </a:t>
            </a:r>
            <a:r>
              <a:rPr lang="de-DE" b="1" dirty="0"/>
              <a:t>Arbeit drastisch verringert</a:t>
            </a: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/>
              <a:t>// TODO Datei mit Pattern - Durchstreichen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33555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/>
              <a:t>Um die Kommentare in der </a:t>
            </a:r>
            <a:r>
              <a:rPr lang="de-DE" b="1" dirty="0"/>
              <a:t>Suffix-</a:t>
            </a:r>
            <a:r>
              <a:rPr lang="de-DE" b="1" dirty="0" err="1"/>
              <a:t>Tree</a:t>
            </a:r>
            <a:r>
              <a:rPr lang="de-DE" b="1" dirty="0"/>
              <a:t> </a:t>
            </a:r>
            <a:r>
              <a:rPr lang="de-DE" b="1" dirty="0" err="1"/>
              <a:t>Clone-Detection</a:t>
            </a:r>
            <a:r>
              <a:rPr lang="de-DE" dirty="0"/>
              <a:t> im nächsten Schritt nutzen zu können, müssen sie </a:t>
            </a:r>
            <a:r>
              <a:rPr lang="de-DE" b="1" dirty="0"/>
              <a:t>vorbereitet</a:t>
            </a:r>
            <a:r>
              <a:rPr lang="de-DE" dirty="0"/>
              <a:t> werden</a:t>
            </a:r>
          </a:p>
          <a:p>
            <a:pPr marL="171450" indent="-171450">
              <a:buFontTx/>
              <a:buChar char="-"/>
            </a:pPr>
            <a:r>
              <a:rPr lang="de-DE" dirty="0"/>
              <a:t>Dazu werden sie an den </a:t>
            </a:r>
            <a:r>
              <a:rPr lang="de-DE" b="1" dirty="0"/>
              <a:t>Zeilenumbrüchen</a:t>
            </a:r>
            <a:r>
              <a:rPr lang="de-DE" dirty="0"/>
              <a:t> und </a:t>
            </a:r>
            <a:r>
              <a:rPr lang="de-DE" b="1" dirty="0"/>
              <a:t>Leerzeichen</a:t>
            </a:r>
            <a:r>
              <a:rPr lang="de-DE" dirty="0"/>
              <a:t> geteilt um zunächst eine </a:t>
            </a:r>
            <a:r>
              <a:rPr lang="de-DE" b="1" i="0" dirty="0"/>
              <a:t>Liste</a:t>
            </a:r>
            <a:r>
              <a:rPr lang="de-DE" dirty="0"/>
              <a:t> einzelner Wörter zu erhalten // TODO Bild mit Kommentar – Liste Wörter </a:t>
            </a:r>
            <a:r>
              <a:rPr lang="de-DE" dirty="0" err="1"/>
              <a:t>unaussortiert</a:t>
            </a: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/>
              <a:t>Über diese Liste wird nun iteriert um Wörter ohne Mehrwert </a:t>
            </a:r>
            <a:r>
              <a:rPr lang="de-DE" b="1" dirty="0"/>
              <a:t>auszufiltern</a:t>
            </a:r>
            <a:r>
              <a:rPr lang="de-DE" dirty="0"/>
              <a:t> // TODO Liste nicht aussortiert – Liste aussortiert</a:t>
            </a:r>
          </a:p>
          <a:p>
            <a:pPr marL="171450" indent="-171450">
              <a:buFontTx/>
              <a:buChar char="-"/>
            </a:pPr>
            <a:r>
              <a:rPr lang="de-DE" dirty="0"/>
              <a:t>Aus den verbleibenden Wörtern werden nun </a:t>
            </a:r>
            <a:r>
              <a:rPr lang="de-DE" b="1" dirty="0" err="1"/>
              <a:t>CloneChunks</a:t>
            </a:r>
            <a:r>
              <a:rPr lang="de-DE" dirty="0"/>
              <a:t> erstellt</a:t>
            </a:r>
          </a:p>
          <a:p>
            <a:pPr marL="171450" indent="-171450">
              <a:buFontTx/>
              <a:buChar char="-"/>
            </a:pPr>
            <a:r>
              <a:rPr lang="de-DE" dirty="0"/>
              <a:t>Dazu wird zu jedem Wort der </a:t>
            </a:r>
            <a:r>
              <a:rPr lang="de-DE" b="1" dirty="0"/>
              <a:t>Offset</a:t>
            </a:r>
            <a:r>
              <a:rPr lang="de-DE" dirty="0"/>
              <a:t> und die </a:t>
            </a:r>
            <a:r>
              <a:rPr lang="de-DE" b="1" dirty="0"/>
              <a:t>Zeilennummer</a:t>
            </a:r>
            <a:r>
              <a:rPr lang="de-DE" dirty="0"/>
              <a:t> des originalen Kommentars hinzugefügt</a:t>
            </a:r>
          </a:p>
          <a:p>
            <a:pPr marL="171450" indent="-171450">
              <a:buFontTx/>
              <a:buChar char="-"/>
            </a:pPr>
            <a:r>
              <a:rPr lang="de-DE" dirty="0"/>
              <a:t>Ebenso der </a:t>
            </a:r>
            <a:r>
              <a:rPr lang="de-DE" b="1" dirty="0"/>
              <a:t>Pfad</a:t>
            </a:r>
            <a:r>
              <a:rPr lang="de-DE" dirty="0"/>
              <a:t> zur Originalen Datei </a:t>
            </a:r>
          </a:p>
          <a:p>
            <a:pPr marL="171450" indent="-171450">
              <a:buFontTx/>
              <a:buChar char="-"/>
            </a:pPr>
            <a:r>
              <a:rPr lang="de-DE" dirty="0"/>
              <a:t>Ganz zum Schluss wird an diese Listen noch ein </a:t>
            </a:r>
            <a:r>
              <a:rPr lang="de-DE" b="1" dirty="0"/>
              <a:t>Trennzeichen</a:t>
            </a:r>
            <a:r>
              <a:rPr lang="de-DE" dirty="0"/>
              <a:t> angehängt</a:t>
            </a:r>
          </a:p>
          <a:p>
            <a:pPr marL="171450" indent="-171450">
              <a:buFontTx/>
              <a:buChar char="-"/>
            </a:pPr>
            <a:r>
              <a:rPr lang="de-DE" dirty="0"/>
              <a:t>// TODO </a:t>
            </a:r>
            <a:r>
              <a:rPr lang="de-DE" b="0" dirty="0"/>
              <a:t>Liste </a:t>
            </a:r>
            <a:r>
              <a:rPr lang="de-DE" b="0" dirty="0" err="1"/>
              <a:t>CloneChunks</a:t>
            </a:r>
            <a:r>
              <a:rPr lang="de-DE" b="0" dirty="0"/>
              <a:t>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3451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b="1" dirty="0"/>
              <a:t>Satz an Tafel: </a:t>
            </a:r>
            <a:r>
              <a:rPr lang="de-DE" b="0" dirty="0"/>
              <a:t>Alle Suffixe aussprechen</a:t>
            </a:r>
          </a:p>
          <a:p>
            <a:pPr marL="171450" indent="-171450">
              <a:buFontTx/>
              <a:buChar char="-"/>
            </a:pPr>
            <a:r>
              <a:rPr lang="de-DE" b="1" dirty="0"/>
              <a:t>Baum an Tafel: </a:t>
            </a:r>
          </a:p>
          <a:p>
            <a:pPr marL="354013" lvl="1" indent="-171450">
              <a:buFontTx/>
              <a:buChar char="-"/>
            </a:pPr>
            <a:r>
              <a:rPr lang="de-DE" b="1" dirty="0"/>
              <a:t>Implizit</a:t>
            </a:r>
          </a:p>
          <a:p>
            <a:pPr marL="354013" lvl="1" indent="-171450">
              <a:buFontTx/>
              <a:buChar char="-"/>
            </a:pPr>
            <a:r>
              <a:rPr lang="de-DE" b="1" dirty="0"/>
              <a:t>Explizit</a:t>
            </a:r>
          </a:p>
          <a:p>
            <a:pPr marL="171450" lvl="0" indent="-171450">
              <a:buFontTx/>
              <a:buChar char="-"/>
            </a:pPr>
            <a:r>
              <a:rPr lang="de-DE" b="0" dirty="0"/>
              <a:t>// TODO Bild von Suffix </a:t>
            </a:r>
            <a:r>
              <a:rPr lang="de-DE" b="0" dirty="0" err="1"/>
              <a:t>Tree</a:t>
            </a:r>
            <a:r>
              <a:rPr lang="de-DE" b="0" dirty="0"/>
              <a:t> einfügen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97722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/>
              <a:t>Am Baum </a:t>
            </a:r>
            <a:r>
              <a:rPr lang="de-DE" b="1" dirty="0"/>
              <a:t>schnell zeigen </a:t>
            </a:r>
            <a:r>
              <a:rPr lang="de-DE" dirty="0"/>
              <a:t>wie man darauf </a:t>
            </a:r>
            <a:r>
              <a:rPr lang="de-DE" dirty="0" err="1"/>
              <a:t>noice</a:t>
            </a:r>
            <a:r>
              <a:rPr lang="de-DE" dirty="0"/>
              <a:t> des sehen kann</a:t>
            </a:r>
          </a:p>
          <a:p>
            <a:pPr marL="171450" indent="-171450">
              <a:buFontTx/>
              <a:buChar char="-"/>
            </a:pPr>
            <a:r>
              <a:rPr lang="de-DE" dirty="0"/>
              <a:t>// TODO Bild von </a:t>
            </a:r>
            <a:r>
              <a:rPr lang="de-DE" dirty="0" err="1"/>
              <a:t>CloneResults</a:t>
            </a:r>
            <a:r>
              <a:rPr lang="de-DE" dirty="0"/>
              <a:t> einfügen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79275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/>
              <a:t>Um die Menge an unnützer </a:t>
            </a:r>
            <a:r>
              <a:rPr lang="de-DE" b="1" dirty="0"/>
              <a:t>Daten zu reduzieren</a:t>
            </a:r>
            <a:r>
              <a:rPr lang="de-DE" dirty="0"/>
              <a:t>, haben wir 3 Schritte durchgeführt</a:t>
            </a:r>
          </a:p>
          <a:p>
            <a:pPr marL="228600" indent="-228600">
              <a:buAutoNum type="arabicPeriod"/>
            </a:pPr>
            <a:r>
              <a:rPr lang="de-DE" dirty="0"/>
              <a:t>Der erste Schritt war ein </a:t>
            </a:r>
            <a:r>
              <a:rPr lang="de-DE" b="1" dirty="0" err="1"/>
              <a:t>Filtering</a:t>
            </a:r>
            <a:r>
              <a:rPr lang="de-DE" b="1" dirty="0"/>
              <a:t> </a:t>
            </a:r>
          </a:p>
          <a:p>
            <a:pPr marL="411163" lvl="1" indent="-228600"/>
            <a:r>
              <a:rPr lang="de-DE" b="0" dirty="0"/>
              <a:t>Dazu haben wir alle </a:t>
            </a:r>
            <a:r>
              <a:rPr lang="de-DE" b="0" dirty="0" err="1"/>
              <a:t>CloneResults</a:t>
            </a:r>
            <a:r>
              <a:rPr lang="de-DE" b="0" dirty="0"/>
              <a:t> nach ihrem Namen gefiltert</a:t>
            </a:r>
          </a:p>
          <a:p>
            <a:pPr marL="411163" lvl="1" indent="-228600"/>
            <a:r>
              <a:rPr lang="de-DE" b="0" dirty="0"/>
              <a:t>Mit diesem </a:t>
            </a:r>
            <a:r>
              <a:rPr lang="de-DE" b="1" dirty="0" err="1"/>
              <a:t>Regex</a:t>
            </a:r>
            <a:r>
              <a:rPr lang="de-DE" b="0" dirty="0"/>
              <a:t>: // TODO Bild einfügen</a:t>
            </a:r>
            <a:endParaRPr lang="de-DE" dirty="0"/>
          </a:p>
          <a:p>
            <a:pPr marL="228600" indent="-228600">
              <a:buAutoNum type="arabicPeriod"/>
            </a:pPr>
            <a:r>
              <a:rPr lang="de-DE" dirty="0"/>
              <a:t>Als nächstes haben wir die Ergebnisse </a:t>
            </a:r>
            <a:r>
              <a:rPr lang="de-DE" b="1" dirty="0"/>
              <a:t>akkumuliert</a:t>
            </a:r>
            <a:r>
              <a:rPr lang="de-DE" dirty="0"/>
              <a:t>:</a:t>
            </a:r>
          </a:p>
          <a:p>
            <a:pPr marL="411163" lvl="1" indent="-228600"/>
            <a:r>
              <a:rPr lang="de-DE" dirty="0"/>
              <a:t>Oft kam es vor, dass die einzelnen </a:t>
            </a:r>
            <a:r>
              <a:rPr lang="de-DE" b="1" dirty="0" err="1"/>
              <a:t>CloneResults</a:t>
            </a:r>
            <a:r>
              <a:rPr lang="de-DE" b="1" dirty="0"/>
              <a:t> Substrings</a:t>
            </a:r>
            <a:r>
              <a:rPr lang="de-DE" b="0" dirty="0"/>
              <a:t> anderer waren</a:t>
            </a:r>
          </a:p>
          <a:p>
            <a:pPr marL="411163" lvl="1" indent="-228600"/>
            <a:r>
              <a:rPr lang="de-DE" b="0" dirty="0"/>
              <a:t>Da dadurch viele redundante Daten vorlagen, haben wir </a:t>
            </a:r>
            <a:r>
              <a:rPr lang="de-DE" b="1" dirty="0"/>
              <a:t>überlappende</a:t>
            </a:r>
            <a:r>
              <a:rPr lang="de-DE" b="0" dirty="0"/>
              <a:t> </a:t>
            </a:r>
            <a:r>
              <a:rPr lang="de-DE" b="0" dirty="0" err="1"/>
              <a:t>CloneResults</a:t>
            </a:r>
            <a:r>
              <a:rPr lang="de-DE" b="0" dirty="0"/>
              <a:t> </a:t>
            </a:r>
            <a:r>
              <a:rPr lang="de-DE" b="1" dirty="0"/>
              <a:t>zusammengelegt</a:t>
            </a:r>
          </a:p>
          <a:p>
            <a:pPr marL="411163" lvl="1" indent="-228600"/>
            <a:r>
              <a:rPr lang="de-DE" b="0" i="0" dirty="0"/>
              <a:t>// TODO Bild vor nach </a:t>
            </a:r>
            <a:r>
              <a:rPr lang="de-DE" b="0" i="0" dirty="0" err="1"/>
              <a:t>accumulation</a:t>
            </a:r>
            <a:endParaRPr lang="de-DE" dirty="0"/>
          </a:p>
          <a:p>
            <a:pPr marL="228600" indent="-228600">
              <a:buAutoNum type="arabicPeriod"/>
            </a:pPr>
            <a:r>
              <a:rPr lang="de-DE" dirty="0"/>
              <a:t>Zuletzt haben wir noch ein </a:t>
            </a:r>
            <a:r>
              <a:rPr lang="de-DE" b="1" dirty="0"/>
              <a:t>Clustering</a:t>
            </a:r>
            <a:r>
              <a:rPr lang="de-DE" dirty="0"/>
              <a:t> durchgeführt</a:t>
            </a:r>
          </a:p>
          <a:p>
            <a:pPr marL="411163" lvl="1" indent="-228600">
              <a:buAutoNum type="arabicPeriod"/>
            </a:pPr>
            <a:r>
              <a:rPr lang="de-DE" dirty="0"/>
              <a:t>Da wir gesehen haben, dass bei der </a:t>
            </a:r>
            <a:r>
              <a:rPr lang="de-DE" b="1" dirty="0"/>
              <a:t>Generierung</a:t>
            </a:r>
            <a:r>
              <a:rPr lang="de-DE" dirty="0"/>
              <a:t> immer die selben </a:t>
            </a:r>
            <a:r>
              <a:rPr lang="de-DE" b="1" dirty="0"/>
              <a:t>Templates</a:t>
            </a:r>
            <a:r>
              <a:rPr lang="de-DE" dirty="0"/>
              <a:t> und </a:t>
            </a:r>
            <a:r>
              <a:rPr lang="de-DE" b="1" dirty="0"/>
              <a:t>Routinen</a:t>
            </a:r>
            <a:r>
              <a:rPr lang="de-DE" dirty="0"/>
              <a:t> verwendet werden </a:t>
            </a:r>
          </a:p>
          <a:p>
            <a:pPr marL="411163" lvl="1" indent="-228600">
              <a:buAutoNum type="arabicPeriod"/>
            </a:pPr>
            <a:r>
              <a:rPr lang="de-DE" dirty="0"/>
              <a:t>// TODO Bild vor und nach Clustering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23437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311139" y="6473313"/>
            <a:ext cx="515795" cy="365125"/>
          </a:xfrm>
        </p:spPr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>
          <a:xfrm>
            <a:off x="311162" y="6473313"/>
            <a:ext cx="7999977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Marcel Bruckner | Recognition of Generated Code in Open Source Software| Presentation of Bachelor‘s Thesis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2477139"/>
            <a:ext cx="9144000" cy="438086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endParaRPr lang="de-DE" sz="1000">
              <a:latin typeface="Arial" pitchFamily="34" charset="0"/>
            </a:endParaRPr>
          </a:p>
        </p:txBody>
      </p:sp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Marcel Bruckner | Recognition of Generated Code in Open Source Software | Presentation of Bachelor‘s Thesis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90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Marcel Bruckner | Recognition of Generated Code in Open Source Software | Presentation of Bachelor‘s Thesis</a:t>
            </a:r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762188"/>
            <a:ext cx="8508999" cy="469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Marcel Bruckner | Recognition of Generated Code in Open Source Software | Presentation of Bachelor‘s Thesis</a:t>
            </a:r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2499360"/>
            <a:ext cx="8508999" cy="39624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Marcel Bruckner | Recognition of Generated Code in Open Source Software | Presentation of Bachelor‘s Thesis</a:t>
            </a:r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319091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4647179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Marcel Bruckner | Recognition of Generated Code in Open Source Software | Presentation of Bachelor‘s Thesis</a:t>
            </a:r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4629014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Marcel Bruckner | Recognition of Generated Code in Open Source Software | Presentation of Bachelor‘s Thesis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2477139"/>
            <a:ext cx="9144000" cy="438086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endParaRPr lang="de-DE" sz="1000">
              <a:latin typeface="Arial" pitchFamily="34" charset="0"/>
            </a:endParaRPr>
          </a:p>
        </p:txBody>
      </p:sp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Marcel Bruckner | Recognition of Generated Code in Open Source Software | Presentation of Bachelor‘s Thesis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>
          <a:xfrm>
            <a:off x="0" y="2476500"/>
            <a:ext cx="9144000" cy="4381500"/>
          </a:xfrm>
          <a:prstGeom prst="rect">
            <a:avLst/>
          </a:prstGeom>
        </p:spPr>
        <p:txBody>
          <a:bodyPr/>
          <a:lstStyle/>
          <a:p>
            <a:endParaRPr lang="de-DE" dirty="0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691640"/>
            <a:ext cx="9144000" cy="516636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Marcel Bruckner | Recognition of Generated Code in Open Source Software | Presentation of Bachelor‘s Thesis</a:t>
            </a:r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2579873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Marcel Bruckner | Recognition of Generated Code in Open Source Software | Presentation of Bachelor‘s Thesis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300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chemeClr val="bg1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Marcel Bruckner | Recognition of Generated Code in Open Source Software| Presentation of Bachelor‘s Thesis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Marcel Bruckner | Recognition of Generated Code in Open Source Software | Presentation of Bachelor‘s Thesis</a:t>
            </a:r>
          </a:p>
        </p:txBody>
      </p:sp>
      <p:sp>
        <p:nvSpPr>
          <p:cNvPr id="5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rgbClr val="000000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Marcel Bruckner | Recognition of Generated Code in Open Source Software| Presentation of Bachelor‘s Thesis</a:t>
            </a:r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762188"/>
            <a:ext cx="8508999" cy="469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Marcel Bruckner | Recognition of Generated Code in Open Source Software | Presentation of Bachelor‘s Thesis</a:t>
            </a:r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675893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Marcel Bruckner | Recognition of Generated Code in Open Source Software | Presentation of Bachelor‘s Thesis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CDD4532-6E5C-4335-8B1D-71AD6D7D3F90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4584192" y="2484000"/>
            <a:ext cx="4242742" cy="397404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</p:spTree>
    <p:extLst>
      <p:ext uri="{BB962C8B-B14F-4D97-AF65-F5344CB8AC3E}">
        <p14:creationId xmlns:p14="http://schemas.microsoft.com/office/powerpoint/2010/main" val="3747977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319091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4647179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Marcel Bruckner | Recognition of Generated Code in Open Source Software | Presentation of Bachelor‘s Thesis</a:t>
            </a:r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494489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2499360"/>
            <a:ext cx="8508999" cy="39624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Marcel Bruckner | Recognition of Generated Code in Open Source Software | Presentation of Bachelor‘s Thesis</a:t>
            </a:r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364260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>
          <a:xfrm>
            <a:off x="0" y="2476500"/>
            <a:ext cx="9144000" cy="438150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123532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691640"/>
            <a:ext cx="9144000" cy="516636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Marcel Bruckner | Recognition of Generated Code in Open Source Software | Presentation of Bachelor‘s Thesis</a:t>
            </a:r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435256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6.xml"/><Relationship Id="rId9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14.xml"/><Relationship Id="rId9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9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 8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790724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Marcel Bruckner | Recognition of Generated Code in Open Source Software| Presentation of Bachelor‘s Thesis</a:t>
            </a:r>
          </a:p>
        </p:txBody>
      </p:sp>
      <p:sp>
        <p:nvSpPr>
          <p:cNvPr id="11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8218411" y="6473313"/>
            <a:ext cx="608523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hdr="0" dt="0"/>
  <p:txStyles>
    <p:titleStyle>
      <a:lvl1pPr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feld 22"/>
          <p:cNvSpPr txBox="1"/>
          <p:nvPr/>
        </p:nvSpPr>
        <p:spPr>
          <a:xfrm>
            <a:off x="7713330" y="6563283"/>
            <a:ext cx="1115376" cy="193002"/>
          </a:xfrm>
          <a:prstGeom prst="rect">
            <a:avLst/>
          </a:prstGeom>
        </p:spPr>
        <p:txBody>
          <a:bodyPr wrap="square" lIns="0" tIns="0" rIns="0" bIns="0" rtlCol="0" anchor="b" anchorCtr="0">
            <a:spAutoFit/>
          </a:bodyPr>
          <a:lstStyle/>
          <a:p>
            <a:pPr algn="r">
              <a:lnSpc>
                <a:spcPct val="114000"/>
              </a:lnSpc>
            </a:pPr>
            <a:fld id="{C51078C5-4710-4254-8001-F1C0900803FD}" type="slidenum">
              <a:rPr lang="de-DE" sz="1200" smtClean="0">
                <a:latin typeface="+mn-lt"/>
                <a:cs typeface="Arial" pitchFamily="34" charset="0"/>
              </a:rPr>
              <a:pPr algn="r">
                <a:lnSpc>
                  <a:spcPct val="114000"/>
                </a:lnSpc>
              </a:pPr>
              <a:t>‹Nr.›</a:t>
            </a:fld>
            <a:endParaRPr lang="de-DE" sz="1200" dirty="0">
              <a:latin typeface="+mn-lt"/>
              <a:cs typeface="Arial" pitchFamily="34" charset="0"/>
            </a:endParaRPr>
          </a:p>
        </p:txBody>
      </p:sp>
      <p:pic>
        <p:nvPicPr>
          <p:cNvPr id="5" name="Bild 4" descr="Fahnen_HG.jpg"/>
          <p:cNvPicPr>
            <a:picLocks noChangeAspect="1"/>
          </p:cNvPicPr>
          <p:nvPr/>
        </p:nvPicPr>
        <p:blipFill>
          <a:blip r:embed="rId3" cstate="screen"/>
          <a:srcRect/>
          <a:stretch>
            <a:fillRect/>
          </a:stretch>
        </p:blipFill>
        <p:spPr>
          <a:xfrm>
            <a:off x="-68806" y="0"/>
            <a:ext cx="9211306" cy="6858000"/>
          </a:xfrm>
          <a:prstGeom prst="rect">
            <a:avLst/>
          </a:prstGeom>
        </p:spPr>
      </p:pic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2627" y="324650"/>
            <a:ext cx="599722" cy="320400"/>
          </a:xfrm>
          <a:prstGeom prst="rect">
            <a:avLst/>
          </a:prstGeom>
        </p:spPr>
      </p:pic>
      <p:sp>
        <p:nvSpPr>
          <p:cNvPr id="8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8222626" y="6473313"/>
            <a:ext cx="604308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noProof="0" smtClean="0"/>
              <a:pPr/>
              <a:t>‹Nr.›</a:t>
            </a:fld>
            <a:endParaRPr lang="de-DE" noProof="0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1" y="6473313"/>
            <a:ext cx="7911465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Marcel Bruckner | Recognition of Generated Code in Open Source Software| Presentation of Bachelor‘s Thesis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8218410" y="6473313"/>
            <a:ext cx="608524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1" y="6473313"/>
            <a:ext cx="790724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Marcel Bruckner | Recognition of Generated Code in Open Source Software| Presentation of Bachelor‘s Thesis</a:t>
            </a:r>
          </a:p>
        </p:txBody>
      </p:sp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0401" y="314325"/>
            <a:ext cx="7699650" cy="3484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Chair </a:t>
            </a:r>
            <a:r>
              <a:rPr lang="de-DE" sz="800" dirty="0" err="1">
                <a:solidFill>
                  <a:schemeClr val="tx2"/>
                </a:solidFill>
                <a:latin typeface="+mn-lt"/>
              </a:rPr>
              <a:t>for</a:t>
            </a:r>
            <a:r>
              <a:rPr lang="de-DE" sz="800" dirty="0">
                <a:solidFill>
                  <a:schemeClr val="tx2"/>
                </a:solidFill>
                <a:latin typeface="+mn-lt"/>
              </a:rPr>
              <a:t> Software &amp; Systems Engineering</a:t>
            </a:r>
          </a:p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Department </a:t>
            </a:r>
            <a:r>
              <a:rPr lang="de-DE" sz="800" dirty="0" err="1">
                <a:solidFill>
                  <a:schemeClr val="tx2"/>
                </a:solidFill>
                <a:latin typeface="+mn-lt"/>
              </a:rPr>
              <a:t>of</a:t>
            </a:r>
            <a:r>
              <a:rPr lang="de-DE" sz="800" dirty="0">
                <a:solidFill>
                  <a:schemeClr val="tx2"/>
                </a:solidFill>
                <a:latin typeface="+mn-lt"/>
              </a:rPr>
              <a:t> </a:t>
            </a:r>
            <a:r>
              <a:rPr lang="de-DE" sz="800" dirty="0" err="1">
                <a:solidFill>
                  <a:schemeClr val="tx2"/>
                </a:solidFill>
                <a:latin typeface="+mn-lt"/>
              </a:rPr>
              <a:t>Informatics</a:t>
            </a:r>
            <a:endParaRPr lang="de-DE" sz="800" dirty="0">
              <a:solidFill>
                <a:schemeClr val="tx2"/>
              </a:solidFill>
              <a:latin typeface="+mn-lt"/>
            </a:endParaRPr>
          </a:p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Technische Universität</a:t>
            </a:r>
            <a:r>
              <a:rPr lang="de-DE" sz="800" baseline="0" dirty="0">
                <a:solidFill>
                  <a:schemeClr val="tx2"/>
                </a:solidFill>
                <a:latin typeface="+mn-lt"/>
              </a:rPr>
              <a:t> München</a:t>
            </a:r>
            <a:endParaRPr lang="de-DE" sz="800" dirty="0">
              <a:solidFill>
                <a:schemeClr val="tx2"/>
              </a:solidFill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 descr="20150416 tum logo blau png final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8218410" y="6473313"/>
            <a:ext cx="608598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1" y="6473314"/>
            <a:ext cx="7907249" cy="36512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Marcel Bruckner | Recognition of Generated Code in Open Source Software | Presentation of Bachelor‘s Thesis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4" r:id="rId2"/>
    <p:sldLayoutId id="2147483704" r:id="rId3"/>
    <p:sldLayoutId id="2147483657" r:id="rId4"/>
    <p:sldLayoutId id="2147483711" r:id="rId5"/>
    <p:sldLayoutId id="2147483703" r:id="rId6"/>
    <p:sldLayoutId id="2147483653" r:id="rId7"/>
    <p:sldLayoutId id="2147483656" r:id="rId8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 bwMode="hidden"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22628" y="324650"/>
            <a:ext cx="599723" cy="320400"/>
          </a:xfrm>
          <a:prstGeom prst="rect">
            <a:avLst/>
          </a:prstGeom>
        </p:spPr>
      </p:pic>
      <p:sp>
        <p:nvSpPr>
          <p:cNvPr id="7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8222628" y="6473313"/>
            <a:ext cx="604306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1" y="6473313"/>
            <a:ext cx="7911467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Marcel Bruckner | Recognition of Generated Code in Open Source Software | Presentation of Bachelor‘s Thesis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hidden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22627" y="324650"/>
            <a:ext cx="599722" cy="320400"/>
          </a:xfrm>
          <a:prstGeom prst="rect">
            <a:avLst/>
          </a:prstGeom>
        </p:spPr>
      </p:pic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8222626" y="6473313"/>
            <a:ext cx="604308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1" y="6473313"/>
            <a:ext cx="7911465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Marcel Bruckner | Recognition of Generated Code in Open Source Software | Presentation of Bachelor‘s Thesis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4" Type="http://schemas.openxmlformats.org/officeDocument/2006/relationships/chart" Target="../charts/char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de-DE" dirty="0"/>
              <a:t>Marcel Bruckner</a:t>
            </a:r>
          </a:p>
          <a:p>
            <a:r>
              <a:rPr lang="de-DE" dirty="0"/>
              <a:t>Technische Universität München</a:t>
            </a:r>
          </a:p>
          <a:p>
            <a:r>
              <a:rPr lang="de-DE" dirty="0"/>
              <a:t>Department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Informatics</a:t>
            </a:r>
            <a:endParaRPr lang="de-DE" dirty="0"/>
          </a:p>
          <a:p>
            <a:r>
              <a:rPr lang="de-DE" dirty="0"/>
              <a:t>Chair </a:t>
            </a:r>
            <a:r>
              <a:rPr lang="de-DE" dirty="0" err="1"/>
              <a:t>for</a:t>
            </a:r>
            <a:r>
              <a:rPr lang="de-DE" dirty="0"/>
              <a:t> Software &amp; Systems Engineering</a:t>
            </a:r>
          </a:p>
          <a:p>
            <a:r>
              <a:rPr lang="de-DE" dirty="0"/>
              <a:t>Munich, 29. </a:t>
            </a:r>
            <a:r>
              <a:rPr lang="de-DE" dirty="0" err="1"/>
              <a:t>October</a:t>
            </a:r>
            <a:r>
              <a:rPr lang="de-DE" dirty="0"/>
              <a:t> 2018</a:t>
            </a:r>
            <a:endParaRPr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820738"/>
          </a:xfrm>
        </p:spPr>
        <p:txBody>
          <a:bodyPr/>
          <a:lstStyle/>
          <a:p>
            <a:r>
              <a:rPr lang="en-US" dirty="0"/>
              <a:t>Recognition of Generated Code in Open</a:t>
            </a:r>
            <a:br>
              <a:rPr lang="en-US" dirty="0"/>
            </a:br>
            <a:r>
              <a:rPr lang="en-US" dirty="0"/>
              <a:t>Source Software</a:t>
            </a:r>
            <a:endParaRPr lang="de-DE" dirty="0"/>
          </a:p>
        </p:txBody>
      </p:sp>
      <p:pic>
        <p:nvPicPr>
          <p:cNvPr id="5" name="Bild 4" descr="TUM_Glockenturm.t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7101" y="3051360"/>
            <a:ext cx="3892489" cy="339741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Inhaltsplatzhalter 6">
            <a:extLst>
              <a:ext uri="{FF2B5EF4-FFF2-40B4-BE49-F238E27FC236}">
                <a16:creationId xmlns:a16="http://schemas.microsoft.com/office/drawing/2014/main" id="{A3AE5417-E2A1-4252-ABA9-BECC80EA738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0911567"/>
              </p:ext>
            </p:extLst>
          </p:nvPr>
        </p:nvGraphicFramePr>
        <p:xfrm>
          <a:off x="319088" y="1762125"/>
          <a:ext cx="8509000" cy="4699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60259EAB-B537-4948-84F9-9716993BDC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D0801FE-22E9-4A75-962B-BC559A7148A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Marcel Bruckner | Recognition of Generated Code in Open Source Software | Presentation of Bachelor‘s Thesis</a:t>
            </a: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F6CD70A5-9F03-4024-9D20-E1E7C07EB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Approach</a:t>
            </a:r>
          </a:p>
        </p:txBody>
      </p:sp>
    </p:spTree>
    <p:extLst>
      <p:ext uri="{BB962C8B-B14F-4D97-AF65-F5344CB8AC3E}">
        <p14:creationId xmlns:p14="http://schemas.microsoft.com/office/powerpoint/2010/main" val="32950309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Inhaltsplatzhalter 6">
            <a:extLst>
              <a:ext uri="{FF2B5EF4-FFF2-40B4-BE49-F238E27FC236}">
                <a16:creationId xmlns:a16="http://schemas.microsoft.com/office/drawing/2014/main" id="{A3AE5417-E2A1-4252-ABA9-BECC80EA738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1177575"/>
              </p:ext>
            </p:extLst>
          </p:nvPr>
        </p:nvGraphicFramePr>
        <p:xfrm>
          <a:off x="319088" y="1762125"/>
          <a:ext cx="8509000" cy="4699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60259EAB-B537-4948-84F9-9716993BDC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D0801FE-22E9-4A75-962B-BC559A7148A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Marcel Bruckner | Recognition of Generated Code in Open Source Software | Presentation of Bachelor‘s Thesis</a:t>
            </a: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F6CD70A5-9F03-4024-9D20-E1E7C07EB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Approach</a:t>
            </a:r>
          </a:p>
        </p:txBody>
      </p:sp>
    </p:spTree>
    <p:extLst>
      <p:ext uri="{BB962C8B-B14F-4D97-AF65-F5344CB8AC3E}">
        <p14:creationId xmlns:p14="http://schemas.microsoft.com/office/powerpoint/2010/main" val="14589321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60259EAB-B537-4948-84F9-9716993BDC5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D0801FE-22E9-4A75-962B-BC559A7148AC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Marcel Bruckner | Recognition of Generated Code in Open Source Software | Presentation of Bachelor‘s Thesis</a:t>
            </a:r>
          </a:p>
        </p:txBody>
      </p:sp>
      <p:sp>
        <p:nvSpPr>
          <p:cNvPr id="10" name="Inhaltsplatzhalter 9">
            <a:extLst>
              <a:ext uri="{FF2B5EF4-FFF2-40B4-BE49-F238E27FC236}">
                <a16:creationId xmlns:a16="http://schemas.microsoft.com/office/drawing/2014/main" id="{CB7EFF3D-A7FF-4C06-9BFF-99A0D8E52D61}"/>
              </a:ext>
            </a:extLst>
          </p:cNvPr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b="1" dirty="0" err="1"/>
              <a:t>Qualitas</a:t>
            </a:r>
            <a:r>
              <a:rPr lang="de-DE" b="1" dirty="0"/>
              <a:t> Corpus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Open source </a:t>
            </a:r>
            <a:r>
              <a:rPr lang="de-DE" dirty="0" err="1"/>
              <a:t>systems</a:t>
            </a:r>
            <a:endParaRPr lang="de-DE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112 different </a:t>
            </a:r>
            <a:r>
              <a:rPr lang="de-DE" dirty="0" err="1"/>
              <a:t>projects</a:t>
            </a:r>
            <a:endParaRPr lang="de-DE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Java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6.991 – 7.142.778 </a:t>
            </a:r>
            <a:r>
              <a:rPr lang="de-DE" dirty="0" err="1"/>
              <a:t>lines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code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33.971.977 total </a:t>
            </a:r>
            <a:r>
              <a:rPr lang="de-DE" dirty="0" err="1"/>
              <a:t>lines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code</a:t>
            </a:r>
          </a:p>
          <a:p>
            <a:pPr>
              <a:lnSpc>
                <a:spcPct val="150000"/>
              </a:lnSpc>
            </a:pPr>
            <a:endParaRPr lang="de-DE" i="1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F6CD70A5-9F03-4024-9D20-E1E7C07EB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1008546"/>
          </a:xfrm>
        </p:spPr>
        <p:txBody>
          <a:bodyPr/>
          <a:lstStyle/>
          <a:p>
            <a:pPr lvl="0">
              <a:lnSpc>
                <a:spcPct val="114000"/>
              </a:lnSpc>
            </a:pPr>
            <a:r>
              <a:rPr lang="de-DE" dirty="0"/>
              <a:t>Evaluation - </a:t>
            </a:r>
            <a:r>
              <a:rPr lang="de-DE" sz="1800" b="1" i="1" dirty="0">
                <a:solidFill>
                  <a:srgbClr val="0065BD"/>
                </a:solidFill>
                <a:ea typeface="+mn-ea"/>
                <a:cs typeface="+mn-cs"/>
              </a:rPr>
              <a:t>Study Objects</a:t>
            </a:r>
            <a:br>
              <a:rPr lang="de-DE" sz="1800" b="1" i="1" dirty="0">
                <a:solidFill>
                  <a:srgbClr val="0065BD"/>
                </a:solidFill>
                <a:ea typeface="+mn-ea"/>
                <a:cs typeface="+mn-cs"/>
              </a:rPr>
            </a:br>
            <a:endParaRPr lang="de-DE" dirty="0"/>
          </a:p>
        </p:txBody>
      </p:sp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CF64D02B-8AD5-4F95-9684-865740D9474D}"/>
              </a:ext>
            </a:extLst>
          </p:cNvPr>
          <p:cNvSpPr>
            <a:spLocks noGrp="1"/>
          </p:cNvSpPr>
          <p:nvPr>
            <p:ph sz="quarter" idx="19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b="1" dirty="0" err="1"/>
              <a:t>Randomly</a:t>
            </a:r>
            <a:r>
              <a:rPr lang="de-DE" b="1" dirty="0"/>
              <a:t> </a:t>
            </a:r>
            <a:r>
              <a:rPr lang="de-DE" b="1" dirty="0" err="1"/>
              <a:t>composed</a:t>
            </a:r>
            <a:r>
              <a:rPr lang="de-DE" b="1" dirty="0"/>
              <a:t> </a:t>
            </a:r>
            <a:r>
              <a:rPr lang="de-DE" b="1" dirty="0" err="1"/>
              <a:t>collection</a:t>
            </a:r>
            <a:r>
              <a:rPr lang="de-DE" b="1" dirty="0"/>
              <a:t> </a:t>
            </a:r>
            <a:r>
              <a:rPr lang="de-DE" b="1" dirty="0" err="1"/>
              <a:t>of</a:t>
            </a:r>
            <a:r>
              <a:rPr lang="de-DE" b="1" dirty="0"/>
              <a:t> open source </a:t>
            </a:r>
            <a:r>
              <a:rPr lang="de-DE" b="1" dirty="0" err="1"/>
              <a:t>projects</a:t>
            </a:r>
            <a:endParaRPr lang="de-DE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 err="1"/>
              <a:t>Gathered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a GitHub </a:t>
            </a:r>
            <a:r>
              <a:rPr lang="de-DE" dirty="0" err="1"/>
              <a:t>crawler</a:t>
            </a:r>
            <a:endParaRPr lang="de-DE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1122 different </a:t>
            </a:r>
            <a:r>
              <a:rPr lang="de-DE" dirty="0" err="1"/>
              <a:t>projects</a:t>
            </a:r>
            <a:endParaRPr lang="de-DE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17 </a:t>
            </a:r>
            <a:r>
              <a:rPr lang="de-DE" dirty="0" err="1"/>
              <a:t>programming</a:t>
            </a:r>
            <a:r>
              <a:rPr lang="de-DE" dirty="0"/>
              <a:t> </a:t>
            </a:r>
            <a:r>
              <a:rPr lang="de-DE" dirty="0" err="1"/>
              <a:t>languages</a:t>
            </a:r>
            <a:endParaRPr lang="de-DE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2.738 – 6.828.723 </a:t>
            </a:r>
            <a:r>
              <a:rPr lang="de-DE" dirty="0" err="1"/>
              <a:t>lines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code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23.638.640 total </a:t>
            </a:r>
            <a:r>
              <a:rPr lang="de-DE" dirty="0" err="1"/>
              <a:t>lines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code</a:t>
            </a:r>
          </a:p>
        </p:txBody>
      </p:sp>
    </p:spTree>
    <p:extLst>
      <p:ext uri="{BB962C8B-B14F-4D97-AF65-F5344CB8AC3E}">
        <p14:creationId xmlns:p14="http://schemas.microsoft.com/office/powerpoint/2010/main" val="15899600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>
            <a:extLst>
              <a:ext uri="{FF2B5EF4-FFF2-40B4-BE49-F238E27FC236}">
                <a16:creationId xmlns:a16="http://schemas.microsoft.com/office/drawing/2014/main" id="{1589B415-F54E-4B61-B5B1-8376A177F44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The minimal </a:t>
            </a:r>
            <a:r>
              <a:rPr lang="de-DE" sz="1400" dirty="0" err="1"/>
              <a:t>length</a:t>
            </a:r>
            <a:r>
              <a:rPr lang="de-DE" sz="1400" dirty="0"/>
              <a:t> a </a:t>
            </a:r>
            <a:r>
              <a:rPr lang="de-DE" sz="1400" dirty="0" err="1"/>
              <a:t>clone</a:t>
            </a:r>
            <a:r>
              <a:rPr lang="de-DE" sz="1400" dirty="0"/>
              <a:t> </a:t>
            </a:r>
            <a:r>
              <a:rPr lang="de-DE" sz="1400" dirty="0" err="1"/>
              <a:t>class</a:t>
            </a:r>
            <a:r>
              <a:rPr lang="de-DE" sz="1400" dirty="0"/>
              <a:t> must </a:t>
            </a:r>
            <a:r>
              <a:rPr lang="de-DE" sz="1400" dirty="0" err="1"/>
              <a:t>have</a:t>
            </a:r>
            <a:r>
              <a:rPr lang="de-DE" sz="1400" dirty="0"/>
              <a:t> </a:t>
            </a:r>
            <a:r>
              <a:rPr lang="de-DE" sz="1400" dirty="0" err="1"/>
              <a:t>to</a:t>
            </a:r>
            <a:r>
              <a:rPr lang="de-DE" sz="1400" dirty="0"/>
              <a:t> </a:t>
            </a:r>
            <a:r>
              <a:rPr lang="de-DE" sz="1400" dirty="0" err="1"/>
              <a:t>be</a:t>
            </a:r>
            <a:r>
              <a:rPr lang="de-DE" sz="1400" dirty="0"/>
              <a:t> </a:t>
            </a:r>
            <a:r>
              <a:rPr lang="de-DE" sz="1400" dirty="0" err="1"/>
              <a:t>taken</a:t>
            </a:r>
            <a:r>
              <a:rPr lang="de-DE" sz="1400" dirty="0"/>
              <a:t> </a:t>
            </a:r>
            <a:r>
              <a:rPr lang="de-DE" sz="1400" dirty="0" err="1"/>
              <a:t>into</a:t>
            </a:r>
            <a:r>
              <a:rPr lang="de-DE" sz="1400" dirty="0"/>
              <a:t> </a:t>
            </a:r>
            <a:r>
              <a:rPr lang="de-DE" sz="1400" dirty="0" err="1"/>
              <a:t>the</a:t>
            </a:r>
            <a:r>
              <a:rPr lang="de-DE" sz="1400" dirty="0"/>
              <a:t> </a:t>
            </a:r>
            <a:r>
              <a:rPr lang="de-DE" sz="1400" dirty="0" err="1"/>
              <a:t>result</a:t>
            </a:r>
            <a:r>
              <a:rPr lang="de-DE" sz="1400" dirty="0"/>
              <a:t> </a:t>
            </a:r>
            <a:r>
              <a:rPr lang="de-DE" sz="1400" dirty="0" err="1"/>
              <a:t>set</a:t>
            </a:r>
            <a:r>
              <a:rPr lang="de-DE" sz="1400" dirty="0"/>
              <a:t> </a:t>
            </a:r>
            <a:r>
              <a:rPr lang="de-DE" sz="1400" dirty="0" err="1"/>
              <a:t>of</a:t>
            </a:r>
            <a:r>
              <a:rPr lang="de-DE" sz="1400" dirty="0"/>
              <a:t> </a:t>
            </a:r>
            <a:r>
              <a:rPr lang="de-DE" sz="1400" dirty="0" err="1"/>
              <a:t>the</a:t>
            </a:r>
            <a:r>
              <a:rPr lang="de-DE" sz="1400" dirty="0"/>
              <a:t> </a:t>
            </a:r>
            <a:r>
              <a:rPr lang="de-DE" sz="1400" dirty="0" err="1"/>
              <a:t>suffix-tree</a:t>
            </a:r>
            <a:r>
              <a:rPr lang="de-DE" sz="1400" dirty="0"/>
              <a:t> </a:t>
            </a:r>
            <a:r>
              <a:rPr lang="de-DE" sz="1400" dirty="0" err="1"/>
              <a:t>clone-detection</a:t>
            </a:r>
            <a:r>
              <a:rPr lang="de-DE" sz="1400" dirty="0"/>
              <a:t> </a:t>
            </a:r>
            <a:r>
              <a:rPr lang="de-DE" sz="1400" dirty="0" err="1"/>
              <a:t>approach</a:t>
            </a:r>
            <a:endParaRPr lang="de-DE" sz="1400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60259EAB-B537-4948-84F9-9716993BDC5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D0801FE-22E9-4A75-962B-BC559A7148AC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Marcel Bruckner | Recognition of Generated Code in Open Source Software | Presentation of Bachelor‘s Thesis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23E107BA-CD12-4497-942F-3A55942057A7}"/>
              </a:ext>
            </a:extLst>
          </p:cNvPr>
          <p:cNvPicPr>
            <a:picLocks noGrp="1" noChangeAspect="1"/>
          </p:cNvPicPr>
          <p:nvPr>
            <p:ph sz="quarter" idx="18"/>
          </p:nvPr>
        </p:nvPicPr>
        <p:blipFill>
          <a:blip r:embed="rId3"/>
          <a:stretch>
            <a:fillRect/>
          </a:stretch>
        </p:blipFill>
        <p:spPr>
          <a:xfrm>
            <a:off x="319089" y="2525075"/>
            <a:ext cx="4241800" cy="2827866"/>
          </a:xfrm>
        </p:spPr>
      </p:pic>
      <p:sp>
        <p:nvSpPr>
          <p:cNvPr id="6" name="Titel 5">
            <a:extLst>
              <a:ext uri="{FF2B5EF4-FFF2-40B4-BE49-F238E27FC236}">
                <a16:creationId xmlns:a16="http://schemas.microsoft.com/office/drawing/2014/main" id="{F6CD70A5-9F03-4024-9D20-E1E7C07EB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Evaluation -</a:t>
            </a:r>
            <a:r>
              <a:rPr lang="de-DE" sz="3200" b="1" i="1" dirty="0">
                <a:solidFill>
                  <a:schemeClr val="tx2"/>
                </a:solidFill>
              </a:rPr>
              <a:t> </a:t>
            </a:r>
            <a:r>
              <a:rPr lang="de-DE" sz="2000" b="1" i="1" dirty="0">
                <a:solidFill>
                  <a:schemeClr val="tx2"/>
                </a:solidFill>
              </a:rPr>
              <a:t>Minimum </a:t>
            </a:r>
            <a:r>
              <a:rPr lang="de-DE" sz="2000" b="1" i="1" dirty="0" err="1">
                <a:solidFill>
                  <a:schemeClr val="tx2"/>
                </a:solidFill>
              </a:rPr>
              <a:t>Clone</a:t>
            </a:r>
            <a:r>
              <a:rPr lang="de-DE" sz="2000" b="1" i="1" dirty="0">
                <a:solidFill>
                  <a:schemeClr val="tx2"/>
                </a:solidFill>
              </a:rPr>
              <a:t> </a:t>
            </a:r>
            <a:r>
              <a:rPr lang="de-DE" sz="2000" b="1" i="1" dirty="0" err="1">
                <a:solidFill>
                  <a:schemeClr val="tx2"/>
                </a:solidFill>
              </a:rPr>
              <a:t>Length</a:t>
            </a:r>
            <a:endParaRPr lang="de-DE" sz="2000" dirty="0"/>
          </a:p>
        </p:txBody>
      </p:sp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DDD0C95A-EB4D-4BD9-8DAB-E54065D249A9}"/>
              </a:ext>
            </a:extLst>
          </p:cNvPr>
          <p:cNvPicPr>
            <a:picLocks noGrp="1" noChangeAspect="1"/>
          </p:cNvPicPr>
          <p:nvPr>
            <p:ph sz="quarter" idx="19"/>
          </p:nvPr>
        </p:nvPicPr>
        <p:blipFill>
          <a:blip r:embed="rId4"/>
          <a:stretch>
            <a:fillRect/>
          </a:stretch>
        </p:blipFill>
        <p:spPr>
          <a:xfrm>
            <a:off x="4586289" y="2525075"/>
            <a:ext cx="4241800" cy="2827866"/>
          </a:xfrm>
        </p:spPr>
      </p:pic>
    </p:spTree>
    <p:extLst>
      <p:ext uri="{BB962C8B-B14F-4D97-AF65-F5344CB8AC3E}">
        <p14:creationId xmlns:p14="http://schemas.microsoft.com/office/powerpoint/2010/main" val="37064302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>
            <a:extLst>
              <a:ext uri="{FF2B5EF4-FFF2-40B4-BE49-F238E27FC236}">
                <a16:creationId xmlns:a16="http://schemas.microsoft.com/office/drawing/2014/main" id="{1589B415-F54E-4B61-B5B1-8376A177F44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sz="1800" b="1" i="1" dirty="0" err="1">
                <a:solidFill>
                  <a:schemeClr val="tx2"/>
                </a:solidFill>
              </a:rPr>
              <a:t>Results</a:t>
            </a:r>
            <a:endParaRPr lang="de-DE" sz="1800" b="1" i="1" dirty="0">
              <a:solidFill>
                <a:schemeClr val="tx2"/>
              </a:solidFill>
            </a:endParaRP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60259EAB-B537-4948-84F9-9716993BDC5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14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D0801FE-22E9-4A75-962B-BC559A7148AC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Marcel Bruckner | Recognition of Generated Code in Open Source Software | Presentation of Bachelor‘s Thesis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Inhaltsplatzhalter 9">
                <a:extLst>
                  <a:ext uri="{FF2B5EF4-FFF2-40B4-BE49-F238E27FC236}">
                    <a16:creationId xmlns:a16="http://schemas.microsoft.com/office/drawing/2014/main" id="{CB7EFF3D-A7FF-4C06-9BFF-99A0D8E52D61}"/>
                  </a:ext>
                </a:extLst>
              </p:cNvPr>
              <p:cNvSpPr>
                <a:spLocks noGrp="1"/>
              </p:cNvSpPr>
              <p:nvPr>
                <p:ph sz="quarter" idx="18"/>
              </p:nvPr>
            </p:nvSpPr>
            <p:spPr>
              <a:xfrm>
                <a:off x="316992" y="2484000"/>
                <a:ext cx="4242816" cy="3974655"/>
              </a:xfrm>
            </p:spPr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de-DE" b="1" dirty="0"/>
                  <a:t>Qualitas Corpus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de-DE" dirty="0"/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de-DE" dirty="0"/>
                  <a:t>41 </a:t>
                </a:r>
                <a:r>
                  <a:rPr lang="de-DE" dirty="0" err="1"/>
                  <a:t>of</a:t>
                </a:r>
                <a:r>
                  <a:rPr lang="de-DE" dirty="0"/>
                  <a:t> 112 </a:t>
                </a:r>
                <a:r>
                  <a:rPr lang="de-DE" dirty="0" err="1"/>
                  <a:t>projects</a:t>
                </a:r>
                <a:r>
                  <a:rPr lang="de-DE" dirty="0"/>
                  <a:t> </a:t>
                </a:r>
                <a:r>
                  <a:rPr lang="de-DE" dirty="0" err="1"/>
                  <a:t>with</a:t>
                </a:r>
                <a:r>
                  <a:rPr lang="de-DE" dirty="0"/>
                  <a:t> </a:t>
                </a:r>
                <a:r>
                  <a:rPr lang="de-DE" dirty="0" err="1"/>
                  <a:t>generated</a:t>
                </a:r>
                <a:r>
                  <a:rPr lang="de-DE" dirty="0"/>
                  <a:t> code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de-DE" dirty="0"/>
                  <a:t>48 generator-patterns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𝐿𝑂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𝑎𝑣𝑔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=13.95%−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𝐿𝑂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𝑡𝑜𝑡𝑎𝑙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=7.96%</m:t>
                    </m:r>
                  </m:oMath>
                </a14:m>
                <a:endParaRPr lang="de-DE" dirty="0"/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𝐹𝑖𝑙𝑒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𝑎𝑣𝑔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=8.07%−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𝐹𝑖𝑙𝑒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𝑡𝑜𝑡𝑎𝑙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=5.19%</m:t>
                    </m:r>
                  </m:oMath>
                </a14:m>
                <a:endParaRPr lang="de-DE" dirty="0"/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de-DE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𝐿𝑂𝐶</m:t>
                                </m:r>
                              </m:num>
                              <m:den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𝐹𝑖𝑙𝑒𝑠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𝑎𝑣𝑔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=321 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204</m:t>
                        </m:r>
                      </m:e>
                    </m:d>
                  </m:oMath>
                </a14:m>
                <a:endParaRPr lang="de-DE" b="0" dirty="0"/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𝐿𝑂𝐶</m:t>
                                </m:r>
                              </m:num>
                              <m:den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𝐹𝑖𝑙𝑒𝑠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𝑡𝑜𝑡𝑎𝑙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694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d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10" name="Inhaltsplatzhalter 9">
                <a:extLst>
                  <a:ext uri="{FF2B5EF4-FFF2-40B4-BE49-F238E27FC236}">
                    <a16:creationId xmlns:a16="http://schemas.microsoft.com/office/drawing/2014/main" id="{CB7EFF3D-A7FF-4C06-9BFF-99A0D8E52D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8"/>
              </p:nvPr>
            </p:nvSpPr>
            <p:spPr>
              <a:xfrm>
                <a:off x="316992" y="2484000"/>
                <a:ext cx="4242816" cy="3974655"/>
              </a:xfrm>
              <a:blipFill>
                <a:blip r:embed="rId3"/>
                <a:stretch>
                  <a:fillRect l="-287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el 5">
            <a:extLst>
              <a:ext uri="{FF2B5EF4-FFF2-40B4-BE49-F238E27FC236}">
                <a16:creationId xmlns:a16="http://schemas.microsoft.com/office/drawing/2014/main" id="{F6CD70A5-9F03-4024-9D20-E1E7C07EB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Evaluation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Inhaltsplatzhalter 10">
                <a:extLst>
                  <a:ext uri="{FF2B5EF4-FFF2-40B4-BE49-F238E27FC236}">
                    <a16:creationId xmlns:a16="http://schemas.microsoft.com/office/drawing/2014/main" id="{CF64D02B-8AD5-4F95-9684-865740D9474D}"/>
                  </a:ext>
                </a:extLst>
              </p:cNvPr>
              <p:cNvSpPr>
                <a:spLocks noGrp="1"/>
              </p:cNvSpPr>
              <p:nvPr>
                <p:ph sz="quarter" idx="19"/>
              </p:nvPr>
            </p:nvSpPr>
            <p:spPr>
              <a:xfrm>
                <a:off x="4584192" y="2484000"/>
                <a:ext cx="4242742" cy="3974043"/>
              </a:xfrm>
            </p:spPr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de-DE" b="1" dirty="0"/>
                  <a:t>Randomly </a:t>
                </a:r>
                <a:r>
                  <a:rPr lang="de-DE" b="1" dirty="0" err="1"/>
                  <a:t>composed</a:t>
                </a:r>
                <a:r>
                  <a:rPr lang="de-DE" b="1" dirty="0"/>
                  <a:t> </a:t>
                </a:r>
                <a:r>
                  <a:rPr lang="de-DE" b="1" dirty="0" err="1"/>
                  <a:t>collection</a:t>
                </a:r>
                <a:r>
                  <a:rPr lang="de-DE" b="1" dirty="0"/>
                  <a:t> </a:t>
                </a:r>
                <a:r>
                  <a:rPr lang="de-DE" b="1" dirty="0" err="1"/>
                  <a:t>of</a:t>
                </a:r>
                <a:r>
                  <a:rPr lang="de-DE" b="1" dirty="0"/>
                  <a:t> open source </a:t>
                </a:r>
                <a:r>
                  <a:rPr lang="de-DE" b="1" dirty="0" err="1"/>
                  <a:t>projects</a:t>
                </a:r>
                <a:endParaRPr lang="de-DE" b="1" dirty="0"/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de-DE" dirty="0"/>
                  <a:t>215 </a:t>
                </a:r>
                <a:r>
                  <a:rPr lang="de-DE" dirty="0" err="1"/>
                  <a:t>of</a:t>
                </a:r>
                <a:r>
                  <a:rPr lang="de-DE" dirty="0"/>
                  <a:t> 1122 </a:t>
                </a:r>
                <a:r>
                  <a:rPr lang="de-DE" dirty="0" err="1"/>
                  <a:t>projects</a:t>
                </a:r>
                <a:r>
                  <a:rPr lang="de-DE" dirty="0"/>
                  <a:t> </a:t>
                </a:r>
                <a:r>
                  <a:rPr lang="de-DE" dirty="0" err="1"/>
                  <a:t>with</a:t>
                </a:r>
                <a:r>
                  <a:rPr lang="de-DE" dirty="0"/>
                  <a:t> </a:t>
                </a:r>
                <a:r>
                  <a:rPr lang="de-DE" dirty="0" err="1"/>
                  <a:t>generated</a:t>
                </a:r>
                <a:r>
                  <a:rPr lang="de-DE" dirty="0"/>
                  <a:t> code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de-DE" dirty="0"/>
                  <a:t>34 additional generator-patterns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𝐿𝑂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𝑎𝑣𝑔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17.66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%−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𝐿𝑂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𝑡𝑜𝑡𝑎𝑙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12.88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%</m:t>
                    </m:r>
                  </m:oMath>
                </a14:m>
                <a:endParaRPr lang="de-DE" dirty="0"/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𝐹𝑖𝑙𝑒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𝑎𝑣𝑔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8.97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%−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𝐹𝑖𝑙𝑒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𝑡𝑜𝑡𝑎𝑙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8.68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%</m:t>
                    </m:r>
                  </m:oMath>
                </a14:m>
                <a:endParaRPr lang="de-DE" dirty="0"/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𝐿𝑂𝐶</m:t>
                                </m:r>
                              </m:num>
                              <m:den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𝐹𝑖𝑙𝑒𝑠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𝑎𝑣𝑔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293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215</m:t>
                        </m:r>
                      </m:e>
                    </m:d>
                  </m:oMath>
                </a14:m>
                <a:endParaRPr lang="de-DE" dirty="0"/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𝐿𝑂𝐶</m:t>
                                </m:r>
                              </m:num>
                              <m:den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𝐹𝑖𝑙𝑒𝑠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𝑡𝑜𝑡𝑎𝑙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522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198</m:t>
                        </m:r>
                      </m:e>
                    </m:d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11" name="Inhaltsplatzhalter 10">
                <a:extLst>
                  <a:ext uri="{FF2B5EF4-FFF2-40B4-BE49-F238E27FC236}">
                    <a16:creationId xmlns:a16="http://schemas.microsoft.com/office/drawing/2014/main" id="{CF64D02B-8AD5-4F95-9684-865740D947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9"/>
              </p:nvPr>
            </p:nvSpPr>
            <p:spPr>
              <a:xfrm>
                <a:off x="4584192" y="2484000"/>
                <a:ext cx="4242742" cy="3974043"/>
              </a:xfrm>
              <a:blipFill>
                <a:blip r:embed="rId4"/>
                <a:stretch>
                  <a:fillRect l="-71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20657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60259EAB-B537-4948-84F9-9716993BDC5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15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D0801FE-22E9-4A75-962B-BC559A7148AC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Marcel Bruckner | Recognition of Generated Code in Open Source Software | Presentation of Bachelor‘s Thesis</a:t>
            </a: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F6CD70A5-9F03-4024-9D20-E1E7C07EB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Evaluation - </a:t>
            </a:r>
            <a:r>
              <a:rPr lang="de-DE" sz="2000" b="1" i="1" dirty="0" err="1">
                <a:solidFill>
                  <a:schemeClr val="tx2"/>
                </a:solidFill>
              </a:rPr>
              <a:t>Results</a:t>
            </a:r>
            <a:endParaRPr lang="de-DE" b="1" i="1" dirty="0">
              <a:solidFill>
                <a:schemeClr val="tx2"/>
              </a:solidFill>
            </a:endParaRPr>
          </a:p>
        </p:txBody>
      </p:sp>
      <p:graphicFrame>
        <p:nvGraphicFramePr>
          <p:cNvPr id="7" name="Diagramm 6">
            <a:extLst>
              <a:ext uri="{FF2B5EF4-FFF2-40B4-BE49-F238E27FC236}">
                <a16:creationId xmlns:a16="http://schemas.microsoft.com/office/drawing/2014/main" id="{7B148333-0145-4602-9AF3-02A7FE1D046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33281305"/>
              </p:ext>
            </p:extLst>
          </p:nvPr>
        </p:nvGraphicFramePr>
        <p:xfrm>
          <a:off x="321113" y="2415124"/>
          <a:ext cx="4252909" cy="30477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7" name="Diagramm 16">
            <a:extLst>
              <a:ext uri="{FF2B5EF4-FFF2-40B4-BE49-F238E27FC236}">
                <a16:creationId xmlns:a16="http://schemas.microsoft.com/office/drawing/2014/main" id="{D959A262-5FA8-4DDE-B1CB-C73503A38AC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60882703"/>
              </p:ext>
            </p:extLst>
          </p:nvPr>
        </p:nvGraphicFramePr>
        <p:xfrm>
          <a:off x="4569978" y="2415123"/>
          <a:ext cx="4252909" cy="30477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8" name="Textfeld 17">
            <a:extLst>
              <a:ext uri="{FF2B5EF4-FFF2-40B4-BE49-F238E27FC236}">
                <a16:creationId xmlns:a16="http://schemas.microsoft.com/office/drawing/2014/main" id="{59D0EF2E-B992-4FEA-838D-8D765089FAFD}"/>
              </a:ext>
            </a:extLst>
          </p:cNvPr>
          <p:cNvSpPr txBox="1"/>
          <p:nvPr/>
        </p:nvSpPr>
        <p:spPr>
          <a:xfrm>
            <a:off x="1314579" y="4358952"/>
            <a:ext cx="257250" cy="225062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pPr>
              <a:lnSpc>
                <a:spcPct val="114000"/>
              </a:lnSpc>
            </a:pPr>
            <a:r>
              <a:rPr lang="de-DE" sz="1400" dirty="0">
                <a:solidFill>
                  <a:schemeClr val="bg1"/>
                </a:solidFill>
                <a:latin typeface="+mn-lt"/>
              </a:rPr>
              <a:t>41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1EEB4208-979C-4907-84D3-79ED00F2FCFE}"/>
              </a:ext>
            </a:extLst>
          </p:cNvPr>
          <p:cNvSpPr txBox="1"/>
          <p:nvPr/>
        </p:nvSpPr>
        <p:spPr>
          <a:xfrm>
            <a:off x="3068412" y="4097892"/>
            <a:ext cx="257250" cy="225062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pPr>
              <a:lnSpc>
                <a:spcPct val="114000"/>
              </a:lnSpc>
            </a:pPr>
            <a:r>
              <a:rPr lang="de-DE" sz="1400" dirty="0">
                <a:solidFill>
                  <a:schemeClr val="bg1"/>
                </a:solidFill>
                <a:latin typeface="+mn-lt"/>
              </a:rPr>
              <a:t>71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D1F32943-E09B-4198-99DB-43DA683A66B6}"/>
              </a:ext>
            </a:extLst>
          </p:cNvPr>
          <p:cNvSpPr txBox="1"/>
          <p:nvPr/>
        </p:nvSpPr>
        <p:spPr>
          <a:xfrm>
            <a:off x="5512723" y="4504503"/>
            <a:ext cx="366597" cy="225062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pPr>
              <a:lnSpc>
                <a:spcPct val="114000"/>
              </a:lnSpc>
            </a:pPr>
            <a:r>
              <a:rPr lang="de-DE" sz="1400" dirty="0">
                <a:solidFill>
                  <a:schemeClr val="bg1"/>
                </a:solidFill>
                <a:latin typeface="+mn-lt"/>
              </a:rPr>
              <a:t>215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F27D3A50-641C-4BB1-8C91-55F4C8C6E3C1}"/>
              </a:ext>
            </a:extLst>
          </p:cNvPr>
          <p:cNvSpPr txBox="1"/>
          <p:nvPr/>
        </p:nvSpPr>
        <p:spPr>
          <a:xfrm>
            <a:off x="7267228" y="3939006"/>
            <a:ext cx="366597" cy="225062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pPr>
              <a:lnSpc>
                <a:spcPct val="114000"/>
              </a:lnSpc>
            </a:pPr>
            <a:r>
              <a:rPr lang="de-DE" sz="1400" dirty="0">
                <a:solidFill>
                  <a:schemeClr val="bg1"/>
                </a:solidFill>
                <a:latin typeface="+mn-lt"/>
              </a:rPr>
              <a:t>907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AECB79A7-0566-4849-9F36-89A247977BE4}"/>
              </a:ext>
            </a:extLst>
          </p:cNvPr>
          <p:cNvSpPr txBox="1"/>
          <p:nvPr/>
        </p:nvSpPr>
        <p:spPr>
          <a:xfrm>
            <a:off x="1040936" y="3001163"/>
            <a:ext cx="1353312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48 Patterns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433087A9-446D-4137-BC16-86AFB26BD0D9}"/>
              </a:ext>
            </a:extLst>
          </p:cNvPr>
          <p:cNvSpPr txBox="1"/>
          <p:nvPr/>
        </p:nvSpPr>
        <p:spPr>
          <a:xfrm>
            <a:off x="5293845" y="3001163"/>
            <a:ext cx="1353312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34 Patterns</a:t>
            </a:r>
          </a:p>
        </p:txBody>
      </p:sp>
    </p:spTree>
    <p:extLst>
      <p:ext uri="{BB962C8B-B14F-4D97-AF65-F5344CB8AC3E}">
        <p14:creationId xmlns:p14="http://schemas.microsoft.com/office/powerpoint/2010/main" val="8968777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60259EAB-B537-4948-84F9-9716993BDC5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16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D0801FE-22E9-4A75-962B-BC559A7148AC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Marcel Bruckner | Recognition of Generated Code in Open Source Software | Presentation of Bachelor‘s Thesis</a:t>
            </a:r>
          </a:p>
        </p:txBody>
      </p:sp>
      <p:sp>
        <p:nvSpPr>
          <p:cNvPr id="10" name="Inhaltsplatzhalter 9">
            <a:extLst>
              <a:ext uri="{FF2B5EF4-FFF2-40B4-BE49-F238E27FC236}">
                <a16:creationId xmlns:a16="http://schemas.microsoft.com/office/drawing/2014/main" id="{CB7EFF3D-A7FF-4C06-9BFF-99A0D8E52D61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304800" y="1951680"/>
            <a:ext cx="4242816" cy="397465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de-DE" b="1" dirty="0" err="1"/>
              <a:t>Completeness</a:t>
            </a:r>
            <a:r>
              <a:rPr lang="de-DE" b="1" dirty="0"/>
              <a:t> and </a:t>
            </a:r>
            <a:r>
              <a:rPr lang="de-DE" b="1" dirty="0" err="1"/>
              <a:t>accuracy</a:t>
            </a:r>
            <a:endParaRPr lang="de-DE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 err="1"/>
              <a:t>Increasing</a:t>
            </a:r>
            <a:r>
              <a:rPr lang="de-DE" dirty="0"/>
              <a:t> </a:t>
            </a:r>
            <a:r>
              <a:rPr lang="de-DE" dirty="0" err="1"/>
              <a:t>amount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found</a:t>
            </a:r>
            <a:r>
              <a:rPr lang="de-DE" dirty="0"/>
              <a:t> generator-patterns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every</a:t>
            </a:r>
            <a:r>
              <a:rPr lang="de-DE" dirty="0"/>
              <a:t> </a:t>
            </a:r>
            <a:r>
              <a:rPr lang="de-DE" dirty="0" err="1"/>
              <a:t>iteration</a:t>
            </a:r>
            <a:endParaRPr lang="de-DE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 err="1"/>
              <a:t>Comparison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i="1" dirty="0" err="1"/>
              <a:t>Bernwieser</a:t>
            </a:r>
            <a:endParaRPr lang="de-DE" i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Extension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repository</a:t>
            </a:r>
            <a:r>
              <a:rPr lang="de-DE" dirty="0"/>
              <a:t>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F6CD70A5-9F03-4024-9D20-E1E7C07EB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Evaluation - </a:t>
            </a:r>
            <a:r>
              <a:rPr lang="de-DE" sz="2000" b="1" i="1" dirty="0" err="1">
                <a:solidFill>
                  <a:schemeClr val="tx2"/>
                </a:solidFill>
              </a:rPr>
              <a:t>Discussion</a:t>
            </a:r>
            <a:endParaRPr lang="de-DE" b="1" i="1" dirty="0">
              <a:solidFill>
                <a:schemeClr val="tx2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Inhaltsplatzhalter 10">
                <a:extLst>
                  <a:ext uri="{FF2B5EF4-FFF2-40B4-BE49-F238E27FC236}">
                    <a16:creationId xmlns:a16="http://schemas.microsoft.com/office/drawing/2014/main" id="{CF64D02B-8AD5-4F95-9684-865740D9474D}"/>
                  </a:ext>
                </a:extLst>
              </p:cNvPr>
              <p:cNvSpPr>
                <a:spLocks noGrp="1"/>
              </p:cNvSpPr>
              <p:nvPr>
                <p:ph sz="quarter" idx="19"/>
              </p:nvPr>
            </p:nvSpPr>
            <p:spPr>
              <a:xfrm>
                <a:off x="4572000" y="1951680"/>
                <a:ext cx="4242742" cy="3974043"/>
              </a:xfrm>
            </p:spPr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de-DE" b="1" dirty="0"/>
                  <a:t>Relevance </a:t>
                </a:r>
                <a:r>
                  <a:rPr lang="de-DE" b="1" dirty="0" err="1"/>
                  <a:t>of</a:t>
                </a:r>
                <a:r>
                  <a:rPr lang="de-DE" b="1" dirty="0"/>
                  <a:t> </a:t>
                </a:r>
                <a:r>
                  <a:rPr lang="de-DE" b="1" dirty="0" err="1"/>
                  <a:t>results</a:t>
                </a:r>
                <a:endParaRPr lang="de-DE" b="1" dirty="0"/>
              </a:p>
              <a:p>
                <a:pPr>
                  <a:lnSpc>
                    <a:spcPct val="150000"/>
                  </a:lnSpc>
                </a:pPr>
                <a:endParaRPr lang="de-DE" b="1" dirty="0"/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5%−20%</m:t>
                    </m:r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generated</a:t>
                </a:r>
                <a:r>
                  <a:rPr lang="de-DE" dirty="0"/>
                  <a:t> code on </a:t>
                </a:r>
                <a:r>
                  <a:rPr lang="de-DE" dirty="0" err="1"/>
                  <a:t>average</a:t>
                </a:r>
                <a:endParaRPr lang="de-DE" dirty="0"/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de-DE" dirty="0"/>
                  <a:t>Impact on </a:t>
                </a:r>
                <a:r>
                  <a:rPr lang="de-DE" dirty="0" err="1"/>
                  <a:t>analysis</a:t>
                </a:r>
                <a:r>
                  <a:rPr lang="de-DE" dirty="0"/>
                  <a:t> time and </a:t>
                </a:r>
                <a:r>
                  <a:rPr lang="de-DE" dirty="0" err="1"/>
                  <a:t>workload</a:t>
                </a:r>
                <a:endParaRPr lang="de-DE" dirty="0"/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de-DE" dirty="0" err="1"/>
                  <a:t>Decrease</a:t>
                </a:r>
                <a:r>
                  <a:rPr lang="de-DE" dirty="0"/>
                  <a:t> in </a:t>
                </a:r>
                <a:r>
                  <a:rPr lang="de-DE" dirty="0" err="1"/>
                  <a:t>number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:r>
                  <a:rPr lang="de-DE" dirty="0" err="1"/>
                  <a:t>findings</a:t>
                </a:r>
                <a:endParaRPr lang="de-DE" dirty="0"/>
              </a:p>
            </p:txBody>
          </p:sp>
        </mc:Choice>
        <mc:Fallback>
          <p:sp>
            <p:nvSpPr>
              <p:cNvPr id="11" name="Inhaltsplatzhalter 10">
                <a:extLst>
                  <a:ext uri="{FF2B5EF4-FFF2-40B4-BE49-F238E27FC236}">
                    <a16:creationId xmlns:a16="http://schemas.microsoft.com/office/drawing/2014/main" id="{CF64D02B-8AD5-4F95-9684-865740D947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9"/>
              </p:nvPr>
            </p:nvSpPr>
            <p:spPr>
              <a:xfrm>
                <a:off x="4572000" y="1951680"/>
                <a:ext cx="4242742" cy="3974043"/>
              </a:xfrm>
              <a:blipFill>
                <a:blip r:embed="rId3"/>
                <a:stretch>
                  <a:fillRect l="-71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92040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Inhaltsplatzhalter 9">
            <a:extLst>
              <a:ext uri="{FF2B5EF4-FFF2-40B4-BE49-F238E27FC236}">
                <a16:creationId xmlns:a16="http://schemas.microsoft.com/office/drawing/2014/main" id="{CB7EFF3D-A7FF-4C06-9BFF-99A0D8E52D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 err="1"/>
              <a:t>Wrong</a:t>
            </a:r>
            <a:r>
              <a:rPr lang="de-DE" dirty="0"/>
              <a:t> </a:t>
            </a:r>
            <a:r>
              <a:rPr lang="de-DE" dirty="0" err="1"/>
              <a:t>filtering</a:t>
            </a:r>
            <a:endParaRPr lang="de-DE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Minimum </a:t>
            </a:r>
            <a:r>
              <a:rPr lang="de-DE" dirty="0" err="1"/>
              <a:t>clone</a:t>
            </a:r>
            <a:r>
              <a:rPr lang="de-DE" dirty="0"/>
              <a:t> </a:t>
            </a:r>
            <a:r>
              <a:rPr lang="de-DE" dirty="0" err="1"/>
              <a:t>length</a:t>
            </a:r>
            <a:r>
              <a:rPr lang="de-DE" dirty="0"/>
              <a:t> vs. irrelevant </a:t>
            </a:r>
            <a:r>
              <a:rPr lang="de-DE" dirty="0" err="1"/>
              <a:t>data</a:t>
            </a:r>
            <a:endParaRPr lang="de-DE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 err="1"/>
              <a:t>Representativeness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sets</a:t>
            </a:r>
            <a:endParaRPr lang="de-DE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Generators </a:t>
            </a:r>
            <a:r>
              <a:rPr lang="de-DE" dirty="0" err="1"/>
              <a:t>without</a:t>
            </a:r>
            <a:r>
              <a:rPr lang="de-DE" dirty="0"/>
              <a:t> </a:t>
            </a:r>
            <a:r>
              <a:rPr lang="de-DE" dirty="0" err="1"/>
              <a:t>pattern</a:t>
            </a:r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60259EAB-B537-4948-84F9-9716993BDC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17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D0801FE-22E9-4A75-962B-BC559A7148A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Marcel Bruckner | Recognition of Generated Code in Open Source Software | Presentation of Bachelor‘s Thesis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1589B415-F54E-4B61-B5B1-8376A177F44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sz="1800" b="1" i="1" dirty="0">
                <a:solidFill>
                  <a:schemeClr val="tx2"/>
                </a:solidFill>
              </a:rPr>
              <a:t>Threads </a:t>
            </a:r>
            <a:r>
              <a:rPr lang="de-DE" sz="1800" b="1" i="1" dirty="0" err="1">
                <a:solidFill>
                  <a:schemeClr val="tx2"/>
                </a:solidFill>
              </a:rPr>
              <a:t>to</a:t>
            </a:r>
            <a:r>
              <a:rPr lang="de-DE" sz="1800" b="1" i="1" dirty="0">
                <a:solidFill>
                  <a:schemeClr val="tx2"/>
                </a:solidFill>
              </a:rPr>
              <a:t> </a:t>
            </a:r>
            <a:r>
              <a:rPr lang="de-DE" sz="1800" b="1" i="1" dirty="0" err="1">
                <a:solidFill>
                  <a:schemeClr val="tx2"/>
                </a:solidFill>
              </a:rPr>
              <a:t>Validity</a:t>
            </a:r>
            <a:endParaRPr lang="de-DE" sz="1800" b="1" i="1" dirty="0">
              <a:solidFill>
                <a:schemeClr val="tx2"/>
              </a:solidFill>
            </a:endParaRP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F6CD70A5-9F03-4024-9D20-E1E7C07EB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Evaluation</a:t>
            </a:r>
          </a:p>
        </p:txBody>
      </p:sp>
    </p:spTree>
    <p:extLst>
      <p:ext uri="{BB962C8B-B14F-4D97-AF65-F5344CB8AC3E}">
        <p14:creationId xmlns:p14="http://schemas.microsoft.com/office/powerpoint/2010/main" val="3825398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B4994420-A6CE-408F-A404-780C6DDFEB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Different </a:t>
            </a:r>
            <a:r>
              <a:rPr lang="de-DE" dirty="0" err="1"/>
              <a:t>clone</a:t>
            </a:r>
            <a:r>
              <a:rPr lang="de-DE" dirty="0"/>
              <a:t> </a:t>
            </a:r>
            <a:r>
              <a:rPr lang="de-DE" dirty="0" err="1"/>
              <a:t>detection</a:t>
            </a:r>
            <a:r>
              <a:rPr lang="de-DE" dirty="0"/>
              <a:t> </a:t>
            </a:r>
            <a:r>
              <a:rPr lang="de-DE" dirty="0" err="1"/>
              <a:t>approaches</a:t>
            </a:r>
            <a:endParaRPr lang="de-DE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 err="1"/>
              <a:t>Granularity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generator-pattern </a:t>
            </a:r>
            <a:r>
              <a:rPr lang="de-DE" dirty="0" err="1"/>
              <a:t>repository</a:t>
            </a:r>
            <a:endParaRPr lang="de-DE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Integration </a:t>
            </a:r>
            <a:r>
              <a:rPr lang="de-DE" dirty="0" err="1"/>
              <a:t>into</a:t>
            </a:r>
            <a:r>
              <a:rPr lang="de-DE" dirty="0"/>
              <a:t> </a:t>
            </a:r>
            <a:r>
              <a:rPr lang="de-DE" dirty="0" err="1"/>
              <a:t>Teamscale</a:t>
            </a:r>
            <a:endParaRPr lang="de-DE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60259EAB-B537-4948-84F9-9716993BDC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18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D0801FE-22E9-4A75-962B-BC559A7148A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Marcel Bruckner | Recognition of Generated Code in Open Source Software | Presentation of Bachelor‘s Thesis</a:t>
            </a: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F6CD70A5-9F03-4024-9D20-E1E7C07EB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Future Work</a:t>
            </a:r>
          </a:p>
        </p:txBody>
      </p:sp>
    </p:spTree>
    <p:extLst>
      <p:ext uri="{BB962C8B-B14F-4D97-AF65-F5344CB8AC3E}">
        <p14:creationId xmlns:p14="http://schemas.microsoft.com/office/powerpoint/2010/main" val="22891398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Inhaltsplatzhalter 4">
                <a:extLst>
                  <a:ext uri="{FF2B5EF4-FFF2-40B4-BE49-F238E27FC236}">
                    <a16:creationId xmlns:a16="http://schemas.microsoft.com/office/drawing/2014/main" id="{B478C287-8683-4FA3-BF86-34048DC35A4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de-DE" dirty="0"/>
                  <a:t>Suffix-</a:t>
                </a:r>
                <a:r>
                  <a:rPr lang="de-DE" dirty="0" err="1"/>
                  <a:t>tree</a:t>
                </a:r>
                <a:r>
                  <a:rPr lang="de-DE" dirty="0"/>
                  <a:t> </a:t>
                </a:r>
                <a:r>
                  <a:rPr lang="de-DE" dirty="0" err="1"/>
                  <a:t>clone-detection</a:t>
                </a:r>
                <a:r>
                  <a:rPr lang="de-DE" dirty="0"/>
                  <a:t> </a:t>
                </a:r>
                <a:r>
                  <a:rPr lang="de-DE" dirty="0" err="1"/>
                  <a:t>approach</a:t>
                </a:r>
                <a:r>
                  <a:rPr lang="de-DE" dirty="0"/>
                  <a:t> on </a:t>
                </a:r>
                <a:r>
                  <a:rPr lang="de-DE" dirty="0" err="1"/>
                  <a:t>comments</a:t>
                </a:r>
                <a:endParaRPr lang="de-DE" dirty="0"/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de-DE" dirty="0" err="1"/>
                  <a:t>Creation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generator-pattern </a:t>
                </a:r>
                <a:r>
                  <a:rPr lang="de-DE" dirty="0" err="1"/>
                  <a:t>repository</a:t>
                </a:r>
                <a:endParaRPr lang="de-DE" dirty="0"/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de-DE" dirty="0" err="1"/>
                  <a:t>Usage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approach</a:t>
                </a:r>
                <a:r>
                  <a:rPr lang="de-DE" dirty="0"/>
                  <a:t> on different </a:t>
                </a:r>
                <a:r>
                  <a:rPr lang="de-DE" dirty="0" err="1"/>
                  <a:t>data</a:t>
                </a:r>
                <a:r>
                  <a:rPr lang="de-DE" dirty="0"/>
                  <a:t> </a:t>
                </a:r>
                <a:r>
                  <a:rPr lang="de-DE" dirty="0" err="1"/>
                  <a:t>sets</a:t>
                </a:r>
                <a:endParaRPr lang="de-DE" dirty="0"/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0% −75%</m:t>
                    </m:r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:r>
                  <a:rPr lang="de-DE" dirty="0" err="1"/>
                  <a:t>generated</a:t>
                </a:r>
                <a:r>
                  <a:rPr lang="de-DE" dirty="0"/>
                  <a:t> code </a:t>
                </a:r>
                <a:r>
                  <a:rPr lang="de-DE" dirty="0" err="1"/>
                  <a:t>for</a:t>
                </a:r>
                <a:r>
                  <a:rPr lang="de-DE" dirty="0"/>
                  <a:t> </a:t>
                </a:r>
                <a:r>
                  <a:rPr lang="de-DE" dirty="0" err="1"/>
                  <a:t>some</a:t>
                </a:r>
                <a:r>
                  <a:rPr lang="de-DE" dirty="0"/>
                  <a:t> </a:t>
                </a:r>
                <a:r>
                  <a:rPr lang="de-DE" dirty="0" err="1"/>
                  <a:t>sets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:r>
                  <a:rPr lang="de-DE" dirty="0" err="1"/>
                  <a:t>projects</a:t>
                </a:r>
                <a:r>
                  <a:rPr lang="de-DE" dirty="0"/>
                  <a:t> in a </a:t>
                </a:r>
                <a:r>
                  <a:rPr lang="de-DE" dirty="0" err="1"/>
                  <a:t>programming</a:t>
                </a:r>
                <a:r>
                  <a:rPr lang="de-DE" dirty="0"/>
                  <a:t> </a:t>
                </a:r>
                <a:r>
                  <a:rPr lang="de-DE" dirty="0" err="1"/>
                  <a:t>language</a:t>
                </a:r>
                <a:endParaRPr lang="de-DE" dirty="0"/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de-DE" dirty="0"/>
                  <a:t>Average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5% −20%</m:t>
                    </m:r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:r>
                  <a:rPr lang="de-DE" dirty="0" err="1"/>
                  <a:t>generated</a:t>
                </a:r>
                <a:r>
                  <a:rPr lang="de-DE" dirty="0"/>
                  <a:t> </a:t>
                </a:r>
                <a:r>
                  <a:rPr lang="de-DE" dirty="0" err="1"/>
                  <a:t>lines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code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de-DE" dirty="0" err="1"/>
                  <a:t>Efficient</a:t>
                </a:r>
                <a:r>
                  <a:rPr lang="de-DE" dirty="0"/>
                  <a:t> and reliable </a:t>
                </a:r>
                <a:r>
                  <a:rPr lang="de-DE" dirty="0" err="1"/>
                  <a:t>attempt</a:t>
                </a:r>
                <a:r>
                  <a:rPr lang="de-DE" dirty="0"/>
                  <a:t> </a:t>
                </a:r>
                <a:r>
                  <a:rPr lang="de-DE" dirty="0" err="1"/>
                  <a:t>for</a:t>
                </a:r>
                <a:r>
                  <a:rPr lang="de-DE" dirty="0"/>
                  <a:t> </a:t>
                </a:r>
                <a:r>
                  <a:rPr lang="de-DE" dirty="0" err="1"/>
                  <a:t>automatic</a:t>
                </a:r>
                <a:r>
                  <a:rPr lang="de-DE" dirty="0"/>
                  <a:t> code </a:t>
                </a:r>
                <a:r>
                  <a:rPr lang="de-DE" dirty="0" err="1"/>
                  <a:t>classification</a:t>
                </a:r>
                <a:endParaRPr lang="de-DE" dirty="0"/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de-DE" dirty="0"/>
              </a:p>
            </p:txBody>
          </p:sp>
        </mc:Choice>
        <mc:Fallback xmlns="">
          <p:sp>
            <p:nvSpPr>
              <p:cNvPr id="5" name="Inhaltsplatzhalter 4">
                <a:extLst>
                  <a:ext uri="{FF2B5EF4-FFF2-40B4-BE49-F238E27FC236}">
                    <a16:creationId xmlns:a16="http://schemas.microsoft.com/office/drawing/2014/main" id="{B478C287-8683-4FA3-BF86-34048DC35A4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6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60259EAB-B537-4948-84F9-9716993BDC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19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D0801FE-22E9-4A75-962B-BC559A7148A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Marcel Bruckner | Recognition of Generated Code in Open Source Software | Presentation of Bachelor‘s Thesis</a:t>
            </a: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F6CD70A5-9F03-4024-9D20-E1E7C07EB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Conclusion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13956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813A1102-5A0F-4C18-8444-2FC6D454C0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Different code categories: </a:t>
            </a:r>
            <a:r>
              <a:rPr lang="en-US" i="1" dirty="0"/>
              <a:t>generated</a:t>
            </a:r>
            <a:r>
              <a:rPr lang="en-US" dirty="0"/>
              <a:t>, </a:t>
            </a:r>
            <a:r>
              <a:rPr lang="en-US" i="1" dirty="0"/>
              <a:t>manually maintained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Role of code categories in static analysis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Detection of generated code using </a:t>
            </a:r>
            <a:r>
              <a:rPr lang="en-US" i="1" dirty="0"/>
              <a:t>generator-patterns</a:t>
            </a:r>
            <a:endParaRPr lang="de-DE" i="1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60259EAB-B537-4948-84F9-9716993BDC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D0801FE-22E9-4A75-962B-BC559A7148A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Marcel Bruckner | Recognition of Generated Code in Open Source Software | Presentation of Bachelor‘s Thesis</a:t>
            </a: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F6CD70A5-9F03-4024-9D20-E1E7C07EB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Overview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11051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Inhaltsplatzhalter 6">
            <a:extLst>
              <a:ext uri="{FF2B5EF4-FFF2-40B4-BE49-F238E27FC236}">
                <a16:creationId xmlns:a16="http://schemas.microsoft.com/office/drawing/2014/main" id="{A3AE5417-E2A1-4252-ABA9-BECC80EA738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04446869"/>
              </p:ext>
            </p:extLst>
          </p:nvPr>
        </p:nvGraphicFramePr>
        <p:xfrm>
          <a:off x="319088" y="1762125"/>
          <a:ext cx="8509000" cy="4699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60259EAB-B537-4948-84F9-9716993BDC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D0801FE-22E9-4A75-962B-BC559A7148A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Marcel Bruckner | Recognition of Generated Code in Open Source Software | Presentation of Bachelor‘s Thesis</a:t>
            </a: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F6CD70A5-9F03-4024-9D20-E1E7C07EB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Approach</a:t>
            </a:r>
          </a:p>
        </p:txBody>
      </p:sp>
    </p:spTree>
    <p:extLst>
      <p:ext uri="{BB962C8B-B14F-4D97-AF65-F5344CB8AC3E}">
        <p14:creationId xmlns:p14="http://schemas.microsoft.com/office/powerpoint/2010/main" val="3966792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Inhaltsplatzhalter 6">
            <a:extLst>
              <a:ext uri="{FF2B5EF4-FFF2-40B4-BE49-F238E27FC236}">
                <a16:creationId xmlns:a16="http://schemas.microsoft.com/office/drawing/2014/main" id="{A3AE5417-E2A1-4252-ABA9-BECC80EA738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40493404"/>
              </p:ext>
            </p:extLst>
          </p:nvPr>
        </p:nvGraphicFramePr>
        <p:xfrm>
          <a:off x="319088" y="1762125"/>
          <a:ext cx="8509000" cy="4699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60259EAB-B537-4948-84F9-9716993BDC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D0801FE-22E9-4A75-962B-BC559A7148A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Marcel Bruckner | Recognition of Generated Code in Open Source Software | Presentation of Bachelor‘s Thesis</a:t>
            </a: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F6CD70A5-9F03-4024-9D20-E1E7C07EB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Approach</a:t>
            </a:r>
          </a:p>
        </p:txBody>
      </p:sp>
    </p:spTree>
    <p:extLst>
      <p:ext uri="{BB962C8B-B14F-4D97-AF65-F5344CB8AC3E}">
        <p14:creationId xmlns:p14="http://schemas.microsoft.com/office/powerpoint/2010/main" val="3744709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Inhaltsplatzhalter 6">
            <a:extLst>
              <a:ext uri="{FF2B5EF4-FFF2-40B4-BE49-F238E27FC236}">
                <a16:creationId xmlns:a16="http://schemas.microsoft.com/office/drawing/2014/main" id="{A3AE5417-E2A1-4252-ABA9-BECC80EA738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2999273"/>
              </p:ext>
            </p:extLst>
          </p:nvPr>
        </p:nvGraphicFramePr>
        <p:xfrm>
          <a:off x="319088" y="1762125"/>
          <a:ext cx="8509000" cy="4699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60259EAB-B537-4948-84F9-9716993BDC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D0801FE-22E9-4A75-962B-BC559A7148A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Marcel Bruckner | Recognition of Generated Code in Open Source Software | Presentation of Bachelor‘s Thesis</a:t>
            </a: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F6CD70A5-9F03-4024-9D20-E1E7C07EB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Approach</a:t>
            </a:r>
          </a:p>
        </p:txBody>
      </p:sp>
    </p:spTree>
    <p:extLst>
      <p:ext uri="{BB962C8B-B14F-4D97-AF65-F5344CB8AC3E}">
        <p14:creationId xmlns:p14="http://schemas.microsoft.com/office/powerpoint/2010/main" val="2418267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Inhaltsplatzhalter 6">
            <a:extLst>
              <a:ext uri="{FF2B5EF4-FFF2-40B4-BE49-F238E27FC236}">
                <a16:creationId xmlns:a16="http://schemas.microsoft.com/office/drawing/2014/main" id="{A3AE5417-E2A1-4252-ABA9-BECC80EA738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5432231"/>
              </p:ext>
            </p:extLst>
          </p:nvPr>
        </p:nvGraphicFramePr>
        <p:xfrm>
          <a:off x="319088" y="1762125"/>
          <a:ext cx="8509000" cy="4699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60259EAB-B537-4948-84F9-9716993BDC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D0801FE-22E9-4A75-962B-BC559A7148A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Marcel Bruckner | Recognition of Generated Code in Open Source Software | Presentation of Bachelor‘s Thesis</a:t>
            </a: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F6CD70A5-9F03-4024-9D20-E1E7C07EB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Approach</a:t>
            </a:r>
          </a:p>
        </p:txBody>
      </p:sp>
    </p:spTree>
    <p:extLst>
      <p:ext uri="{BB962C8B-B14F-4D97-AF65-F5344CB8AC3E}">
        <p14:creationId xmlns:p14="http://schemas.microsoft.com/office/powerpoint/2010/main" val="3482521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Inhaltsplatzhalter 6">
            <a:extLst>
              <a:ext uri="{FF2B5EF4-FFF2-40B4-BE49-F238E27FC236}">
                <a16:creationId xmlns:a16="http://schemas.microsoft.com/office/drawing/2014/main" id="{A3AE5417-E2A1-4252-ABA9-BECC80EA738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7058256"/>
              </p:ext>
            </p:extLst>
          </p:nvPr>
        </p:nvGraphicFramePr>
        <p:xfrm>
          <a:off x="319088" y="1762125"/>
          <a:ext cx="8509000" cy="4699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60259EAB-B537-4948-84F9-9716993BDC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D0801FE-22E9-4A75-962B-BC559A7148A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Marcel Bruckner | Recognition of Generated Code in Open Source Software | Presentation of Bachelor‘s Thesis</a:t>
            </a: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F6CD70A5-9F03-4024-9D20-E1E7C07EB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Approach</a:t>
            </a:r>
          </a:p>
        </p:txBody>
      </p:sp>
    </p:spTree>
    <p:extLst>
      <p:ext uri="{BB962C8B-B14F-4D97-AF65-F5344CB8AC3E}">
        <p14:creationId xmlns:p14="http://schemas.microsoft.com/office/powerpoint/2010/main" val="5513202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Inhaltsplatzhalter 6">
            <a:extLst>
              <a:ext uri="{FF2B5EF4-FFF2-40B4-BE49-F238E27FC236}">
                <a16:creationId xmlns:a16="http://schemas.microsoft.com/office/drawing/2014/main" id="{A3AE5417-E2A1-4252-ABA9-BECC80EA738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4904531"/>
              </p:ext>
            </p:extLst>
          </p:nvPr>
        </p:nvGraphicFramePr>
        <p:xfrm>
          <a:off x="319088" y="1762125"/>
          <a:ext cx="8509000" cy="4699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60259EAB-B537-4948-84F9-9716993BDC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D0801FE-22E9-4A75-962B-BC559A7148A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Marcel Bruckner | Recognition of Generated Code in Open Source Software | Presentation of Bachelor‘s Thesis</a:t>
            </a: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F6CD70A5-9F03-4024-9D20-E1E7C07EB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Approach</a:t>
            </a:r>
          </a:p>
        </p:txBody>
      </p:sp>
    </p:spTree>
    <p:extLst>
      <p:ext uri="{BB962C8B-B14F-4D97-AF65-F5344CB8AC3E}">
        <p14:creationId xmlns:p14="http://schemas.microsoft.com/office/powerpoint/2010/main" val="13593575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Inhaltsplatzhalter 6">
            <a:extLst>
              <a:ext uri="{FF2B5EF4-FFF2-40B4-BE49-F238E27FC236}">
                <a16:creationId xmlns:a16="http://schemas.microsoft.com/office/drawing/2014/main" id="{A3AE5417-E2A1-4252-ABA9-BECC80EA738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4766729"/>
              </p:ext>
            </p:extLst>
          </p:nvPr>
        </p:nvGraphicFramePr>
        <p:xfrm>
          <a:off x="319088" y="1762125"/>
          <a:ext cx="8509000" cy="4699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60259EAB-B537-4948-84F9-9716993BDC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D0801FE-22E9-4A75-962B-BC559A7148A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Marcel Bruckner | Recognition of Generated Code in Open Source Software | Presentation of Bachelor‘s Thesis</a:t>
            </a: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F6CD70A5-9F03-4024-9D20-E1E7C07EB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Approach</a:t>
            </a:r>
          </a:p>
        </p:txBody>
      </p:sp>
    </p:spTree>
    <p:extLst>
      <p:ext uri="{BB962C8B-B14F-4D97-AF65-F5344CB8AC3E}">
        <p14:creationId xmlns:p14="http://schemas.microsoft.com/office/powerpoint/2010/main" val="41727451"/>
      </p:ext>
    </p:extLst>
  </p:cSld>
  <p:clrMapOvr>
    <a:masterClrMapping/>
  </p:clrMapOvr>
</p:sld>
</file>

<file path=ppt/theme/theme1.xml><?xml version="1.0" encoding="utf-8"?>
<a:theme xmlns:a="http://schemas.openxmlformats.org/drawingml/2006/main" name="160104_TUM_Praesentation_p_v1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4" id="{B1B10406-6147-4A47-95F4-F5DBD10A3872}" vid="{D4FD95B4-ED9B-E343-B70F-8C404733D84C}"/>
    </a:ext>
  </a:extLst>
</a:theme>
</file>

<file path=ppt/theme/theme2.xml><?xml version="1.0" encoding="utf-8"?>
<a:theme xmlns:a="http://schemas.openxmlformats.org/drawingml/2006/main" name="Titel 2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4" id="{B1B10406-6147-4A47-95F4-F5DBD10A3872}" vid="{E7490A93-BEAC-FC49-93F3-0CC1118C542C}"/>
    </a:ext>
  </a:extLst>
</a:theme>
</file>

<file path=ppt/theme/theme3.xml><?xml version="1.0" encoding="utf-8"?>
<a:theme xmlns:a="http://schemas.openxmlformats.org/drawingml/2006/main" name="Titel 3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4" id="{B1B10406-6147-4A47-95F4-F5DBD10A3872}" vid="{4DDB14AD-D1C4-854B-AC86-049FDE8761EC}"/>
    </a:ext>
  </a:extLst>
</a:theme>
</file>

<file path=ppt/theme/theme4.xml><?xml version="1.0" encoding="utf-8"?>
<a:theme xmlns:a="http://schemas.openxmlformats.org/drawingml/2006/main" name="Inhalt">
  <a:themeElements>
    <a:clrScheme name="TUM">
      <a:dk1>
        <a:sysClr val="windowText" lastClr="000000"/>
      </a:dk1>
      <a:lt1>
        <a:sysClr val="window" lastClr="FFFFFF"/>
      </a:lt1>
      <a:dk2>
        <a:srgbClr val="003359"/>
      </a:dk2>
      <a:lt2>
        <a:srgbClr val="0065BD"/>
      </a:lt2>
      <a:accent1>
        <a:srgbClr val="005293"/>
      </a:accent1>
      <a:accent2>
        <a:srgbClr val="64A0C8"/>
      </a:accent2>
      <a:accent3>
        <a:srgbClr val="98C6EA"/>
      </a:accent3>
      <a:accent4>
        <a:srgbClr val="A2AD00"/>
      </a:accent4>
      <a:accent5>
        <a:srgbClr val="E37222"/>
      </a:accent5>
      <a:accent6>
        <a:srgbClr val="DAD7CB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4" id="{B1B10406-6147-4A47-95F4-F5DBD10A3872}" vid="{4F4851FE-32D1-2D41-BECA-D90EB3BB8DB1}"/>
    </a:ext>
  </a:extLst>
</a:theme>
</file>

<file path=ppt/theme/theme5.xml><?xml version="1.0" encoding="utf-8"?>
<a:theme xmlns:a="http://schemas.openxmlformats.org/drawingml/2006/main" name="Kapiteltrenner blau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4" id="{B1B10406-6147-4A47-95F4-F5DBD10A3872}" vid="{13591B48-8E13-6247-8040-92522EC77656}"/>
    </a:ext>
  </a:extLst>
</a:theme>
</file>

<file path=ppt/theme/theme6.xml><?xml version="1.0" encoding="utf-8"?>
<a:theme xmlns:a="http://schemas.openxmlformats.org/drawingml/2006/main" name="Kapiteltrenner schwarz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4" id="{B1B10406-6147-4A47-95F4-F5DBD10A3872}" vid="{BAD62DF3-579B-3B4C-BB35-887AD0E01A2D}"/>
    </a:ext>
  </a:extLst>
</a:theme>
</file>

<file path=ppt/theme/theme7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TUM_Praesentation_p_v1</Template>
  <TotalTime>0</TotalTime>
  <Words>2586</Words>
  <Application>Microsoft Office PowerPoint</Application>
  <PresentationFormat>Bildschirmpräsentation (4:3)</PresentationFormat>
  <Paragraphs>333</Paragraphs>
  <Slides>19</Slides>
  <Notes>17</Notes>
  <HiddenSlides>3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6</vt:i4>
      </vt:variant>
      <vt:variant>
        <vt:lpstr>Folientitel</vt:lpstr>
      </vt:variant>
      <vt:variant>
        <vt:i4>19</vt:i4>
      </vt:variant>
    </vt:vector>
  </HeadingPairs>
  <TitlesOfParts>
    <vt:vector size="31" baseType="lpstr">
      <vt:lpstr>Arial</vt:lpstr>
      <vt:lpstr>Calibri</vt:lpstr>
      <vt:lpstr>Cambria Math</vt:lpstr>
      <vt:lpstr>Courier New</vt:lpstr>
      <vt:lpstr>Symbol</vt:lpstr>
      <vt:lpstr>Wingdings</vt:lpstr>
      <vt:lpstr>160104_TUM_Praesentation_p_v1</vt:lpstr>
      <vt:lpstr>Titel 2</vt:lpstr>
      <vt:lpstr>Titel 3</vt:lpstr>
      <vt:lpstr>Inhalt</vt:lpstr>
      <vt:lpstr>Kapiteltrenner blau</vt:lpstr>
      <vt:lpstr>Kapiteltrenner schwarz</vt:lpstr>
      <vt:lpstr>Recognition of Generated Code in Open Source Software</vt:lpstr>
      <vt:lpstr>Overview</vt:lpstr>
      <vt:lpstr>Approach</vt:lpstr>
      <vt:lpstr>Approach</vt:lpstr>
      <vt:lpstr>Approach</vt:lpstr>
      <vt:lpstr>Approach</vt:lpstr>
      <vt:lpstr>Approach</vt:lpstr>
      <vt:lpstr>Approach</vt:lpstr>
      <vt:lpstr>Approach</vt:lpstr>
      <vt:lpstr>Approach</vt:lpstr>
      <vt:lpstr>Approach</vt:lpstr>
      <vt:lpstr>Evaluation - Study Objects </vt:lpstr>
      <vt:lpstr>Evaluation - Minimum Clone Length</vt:lpstr>
      <vt:lpstr>Evaluation</vt:lpstr>
      <vt:lpstr>Evaluation - Results</vt:lpstr>
      <vt:lpstr>Evaluation - Discussion</vt:lpstr>
      <vt:lpstr>Evaluation</vt:lpstr>
      <vt:lpstr>Future Work</vt:lpstr>
      <vt:lpstr>Conclusion</vt:lpstr>
    </vt:vector>
  </TitlesOfParts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Recognition of Generated Code in Open Source Software</dc:title>
  <dc:creator>ga58lum</dc:creator>
  <cp:lastModifiedBy>ga58lum</cp:lastModifiedBy>
  <cp:revision>46</cp:revision>
  <cp:lastPrinted>2015-07-30T14:04:45Z</cp:lastPrinted>
  <dcterms:created xsi:type="dcterms:W3CDTF">2018-10-03T15:18:52Z</dcterms:created>
  <dcterms:modified xsi:type="dcterms:W3CDTF">2018-10-10T14:56:25Z</dcterms:modified>
</cp:coreProperties>
</file>