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59" r:id="rId7"/>
    <p:sldId id="263" r:id="rId8"/>
    <p:sldId id="267" r:id="rId9"/>
    <p:sldId id="260" r:id="rId10"/>
    <p:sldId id="264" r:id="rId11"/>
    <p:sldId id="268" r:id="rId12"/>
    <p:sldId id="261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2103F1F-3E4F-456A-B5FA-A7F12F13A2B0}">
          <p14:sldIdLst>
            <p14:sldId id="256"/>
            <p14:sldId id="257"/>
          </p14:sldIdLst>
        </p14:section>
        <p14:section name="Background and Problem statement" id="{D0951E82-6A82-45EC-9D14-AA61698E4AB9}">
          <p14:sldIdLst>
            <p14:sldId id="258"/>
            <p14:sldId id="262"/>
            <p14:sldId id="266"/>
          </p14:sldIdLst>
        </p14:section>
        <p14:section name="Fundamentals of Dynamic Programming" id="{E59B5210-2419-4D98-97DF-452D4CEAA385}">
          <p14:sldIdLst>
            <p14:sldId id="259"/>
            <p14:sldId id="263"/>
            <p14:sldId id="267"/>
          </p14:sldIdLst>
        </p14:section>
        <p14:section name="Solving the Dynamic Programming equations" id="{AFFD90D2-02A0-4E01-8FC3-CC8BA7992E85}">
          <p14:sldIdLst>
            <p14:sldId id="260"/>
            <p14:sldId id="264"/>
            <p14:sldId id="268"/>
          </p14:sldIdLst>
        </p14:section>
        <p14:section name="Related work and use cases in robot motion planning" id="{C4B78733-8230-4A62-8E5A-D11F37909F4D}">
          <p14:sldIdLst>
            <p14:sldId id="261"/>
            <p14:sldId id="265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2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C4700-18EA-4C01-96D2-BC55EE13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de-DE" sz="4800" dirty="0" err="1"/>
              <a:t>Get</a:t>
            </a:r>
            <a:r>
              <a:rPr lang="de-DE" sz="4800" dirty="0"/>
              <a:t> </a:t>
            </a:r>
            <a:r>
              <a:rPr lang="de-DE" sz="4800" dirty="0" err="1"/>
              <a:t>me</a:t>
            </a:r>
            <a:r>
              <a:rPr lang="de-DE" sz="4800" dirty="0"/>
              <a:t> out </a:t>
            </a:r>
            <a:r>
              <a:rPr lang="de-DE" sz="4800" dirty="0" err="1"/>
              <a:t>of</a:t>
            </a:r>
            <a:r>
              <a:rPr lang="de-DE" sz="4800" dirty="0"/>
              <a:t> </a:t>
            </a:r>
            <a:r>
              <a:rPr lang="de-DE" sz="4800" dirty="0" err="1"/>
              <a:t>here</a:t>
            </a:r>
            <a:r>
              <a:rPr lang="de-DE" sz="4800" dirty="0"/>
              <a:t>:</a:t>
            </a:r>
            <a:br>
              <a:rPr lang="de-DE" sz="4800" dirty="0"/>
            </a:br>
            <a:r>
              <a:rPr lang="de-DE" sz="4800" dirty="0" err="1"/>
              <a:t>Determining</a:t>
            </a:r>
            <a:r>
              <a:rPr lang="de-DE" sz="4800" dirty="0"/>
              <a:t> optimal </a:t>
            </a:r>
            <a:r>
              <a:rPr lang="de-DE" sz="4800" dirty="0" err="1"/>
              <a:t>policies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8FC3D5-E534-4665-A8C3-6106E258C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Seminar:	</a:t>
            </a:r>
            <a:r>
              <a:rPr lang="de-DE" dirty="0" err="1"/>
              <a:t>Cyber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 err="1"/>
              <a:t>Advisor</a:t>
            </a:r>
            <a:r>
              <a:rPr lang="de-DE" dirty="0"/>
              <a:t>:	Christian </a:t>
            </a:r>
            <a:r>
              <a:rPr lang="de-DE" dirty="0" err="1"/>
              <a:t>Pek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648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5DE79C-557C-4AD2-83D8-F9D4C074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Solving the </a:t>
            </a:r>
            <a:br>
              <a:rPr lang="en-US" sz="4400" dirty="0"/>
            </a:br>
            <a:r>
              <a:rPr lang="en-US" sz="4400" dirty="0"/>
              <a:t>Dynamic Programming equations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CB4DAC7-20C3-4474-85BD-A6CC9D49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064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5DE79C-557C-4AD2-83D8-F9D4C074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Solving the </a:t>
            </a:r>
            <a:br>
              <a:rPr lang="en-US" sz="4400" dirty="0"/>
            </a:br>
            <a:r>
              <a:rPr lang="en-US" sz="4400" dirty="0"/>
              <a:t>Dynamic Programming equations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CB4DAC7-20C3-4474-85BD-A6CC9D49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44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1B28F63-CF00-448F-B141-FE33C33B18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AE609E2-8522-44E4-9077-980E5BCF3E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FA533C5-33E3-4611-AF9F-72811D8B26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949AD42-25FD-4C3D-9EEE-B7FEC58099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AC7D913-60B7-4603-881B-831DA5D3A9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7F0FDC4-AD8C-47D9-9131-623C98ADB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27238C-8EAF-4098-86E6-7723B7DAE6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78C6C821-FEE1-4EB6-9590-C021440C77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1A74B3-E247-44D4-8C48-FAE8E20564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C0EBA03-B421-41F5-BF70-10932BD3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7982857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Related work and use cases in robot motion planning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43CF9F-EC02-4BC4-B636-BAA614D8F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6458419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b="0" i="0" kern="1200" cap="all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7382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5DE79C-557C-4AD2-83D8-F9D4C074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Related work and use cases in robot motion planning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CB4DAC7-20C3-4474-85BD-A6CC9D49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764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5DE79C-557C-4AD2-83D8-F9D4C074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Related work and use cases in robot motion planning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CB4DAC7-20C3-4474-85BD-A6CC9D49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13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8EA4A-94DF-4D12-A3A1-1D6DBCED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BE93A-3C42-4C1C-A9A2-218C4649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Background and Problem Statement</a:t>
            </a:r>
          </a:p>
          <a:p>
            <a:r>
              <a:rPr lang="de-DE" sz="2400" dirty="0" err="1"/>
              <a:t>Fundamentals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Dynamic </a:t>
            </a:r>
            <a:r>
              <a:rPr lang="de-DE" sz="2400" dirty="0" err="1"/>
              <a:t>Programming</a:t>
            </a:r>
            <a:endParaRPr lang="de-DE" sz="2400" dirty="0"/>
          </a:p>
          <a:p>
            <a:r>
              <a:rPr lang="de-DE" sz="2400" dirty="0" err="1"/>
              <a:t>Solving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Dynamic </a:t>
            </a:r>
            <a:r>
              <a:rPr lang="de-DE" sz="2400" dirty="0" err="1"/>
              <a:t>Programming</a:t>
            </a:r>
            <a:r>
              <a:rPr lang="de-DE" sz="2400" dirty="0"/>
              <a:t> </a:t>
            </a:r>
            <a:r>
              <a:rPr lang="de-DE" sz="2400" dirty="0" err="1"/>
              <a:t>equations</a:t>
            </a:r>
            <a:endParaRPr lang="de-DE" sz="2400" dirty="0"/>
          </a:p>
          <a:p>
            <a:r>
              <a:rPr lang="de-DE" sz="2400" dirty="0" err="1"/>
              <a:t>Related</a:t>
            </a:r>
            <a:r>
              <a:rPr lang="de-DE" sz="2400" dirty="0"/>
              <a:t> </a:t>
            </a:r>
            <a:r>
              <a:rPr lang="de-DE" sz="2400" dirty="0" err="1"/>
              <a:t>work</a:t>
            </a:r>
            <a:r>
              <a:rPr lang="de-DE" sz="2400" dirty="0"/>
              <a:t> and </a:t>
            </a:r>
            <a:r>
              <a:rPr lang="de-DE" sz="2400" dirty="0" err="1"/>
              <a:t>use</a:t>
            </a:r>
            <a:r>
              <a:rPr lang="de-DE" sz="2400" dirty="0"/>
              <a:t> </a:t>
            </a:r>
            <a:r>
              <a:rPr lang="de-DE" sz="2400" dirty="0" err="1"/>
              <a:t>cases</a:t>
            </a:r>
            <a:r>
              <a:rPr lang="de-DE" sz="2400" dirty="0"/>
              <a:t> in </a:t>
            </a:r>
            <a:r>
              <a:rPr lang="de-DE" sz="2400" dirty="0" err="1"/>
              <a:t>robot</a:t>
            </a:r>
            <a:r>
              <a:rPr lang="de-DE" sz="2400" dirty="0"/>
              <a:t> </a:t>
            </a:r>
            <a:r>
              <a:rPr lang="de-DE" sz="2400" dirty="0" err="1"/>
              <a:t>motion</a:t>
            </a:r>
            <a:r>
              <a:rPr lang="de-DE" sz="2400" dirty="0"/>
              <a:t> </a:t>
            </a:r>
            <a:r>
              <a:rPr lang="de-DE" sz="2400" dirty="0" err="1"/>
              <a:t>planning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188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27238C-8EAF-4098-86E6-7723B7DAE6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8C6C821-FEE1-4EB6-9590-C021440C77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A74B3-E247-44D4-8C48-FAE8E20564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27CB293-DF9F-46F4-9A28-1A2A0C0A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444657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Background and </a:t>
            </a:r>
            <a:b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630B18-5399-4545-B36E-557F8D16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6458419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b="0" i="0" kern="1200" cap="all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8763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Elektronik, Rechner enthält.&#10;&#10;Mit hoher Zuverlässigkeit generierte Beschreibung">
            <a:extLst>
              <a:ext uri="{FF2B5EF4-FFF2-40B4-BE49-F238E27FC236}">
                <a16:creationId xmlns:a16="http://schemas.microsoft.com/office/drawing/2014/main" id="{5B9BC71C-29A6-46E7-BFAF-85CCB71D6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ACB4DAC7-20C3-4474-85BD-A6CC9D497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1" y="2052214"/>
                <a:ext cx="4338409" cy="4196185"/>
              </a:xfrm>
            </p:spPr>
            <p:txBody>
              <a:bodyPr>
                <a:normAutofit/>
              </a:bodyPr>
              <a:lstStyle/>
              <a:p>
                <a:r>
                  <a:rPr lang="de-DE" sz="2800" dirty="0"/>
                  <a:t>The game </a:t>
                </a:r>
                <a:r>
                  <a:rPr lang="de-DE" sz="2800" dirty="0" err="1"/>
                  <a:t>labyrinth</a:t>
                </a:r>
                <a:endParaRPr lang="de-DE" sz="2800" dirty="0"/>
              </a:p>
              <a:p>
                <a:r>
                  <a:rPr lang="de-DE" sz="2800" dirty="0" err="1"/>
                  <a:t>Gridmap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de-DE" sz="2800" dirty="0"/>
              </a:p>
              <a:p>
                <a:r>
                  <a:rPr lang="de-DE" sz="2800" dirty="0"/>
                  <a:t>Walls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de-DE" sz="2800" dirty="0"/>
              </a:p>
              <a:p>
                <a:r>
                  <a:rPr lang="de-DE" sz="2800" dirty="0"/>
                  <a:t>Set </a:t>
                </a:r>
                <a:r>
                  <a:rPr lang="de-DE" sz="2800" dirty="0" err="1"/>
                  <a:t>of</a:t>
                </a:r>
                <a:r>
                  <a:rPr lang="de-DE" sz="2800" dirty="0"/>
                  <a:t> </a:t>
                </a:r>
                <a:r>
                  <a:rPr lang="de-DE" sz="2800" dirty="0" err="1"/>
                  <a:t>exits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𝑔𝑜𝑎𝑙𝑠</m:t>
                        </m:r>
                      </m:sub>
                    </m:sSub>
                  </m:oMath>
                </a14:m>
                <a:endParaRPr lang="de-DE" sz="2800" dirty="0"/>
              </a:p>
              <a:p>
                <a:endParaRPr lang="de-DE" sz="2800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ACB4DAC7-20C3-4474-85BD-A6CC9D497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1" y="2052214"/>
                <a:ext cx="4338409" cy="4196185"/>
              </a:xfrm>
              <a:blipFill>
                <a:blip r:embed="rId4"/>
                <a:stretch>
                  <a:fillRect l="-1826" t="-15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el 10">
            <a:extLst>
              <a:ext uri="{FF2B5EF4-FFF2-40B4-BE49-F238E27FC236}">
                <a16:creationId xmlns:a16="http://schemas.microsoft.com/office/drawing/2014/main" id="{0442C2A9-FBA3-4D32-BCAE-F7799A1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Background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48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5DE79C-557C-4AD2-83D8-F9D4C074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/>
              <a:t>Problem Statement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ACB4DAC7-20C3-4474-85BD-A6CC9D497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195481"/>
              </a:xfrm>
            </p:spPr>
            <p:txBody>
              <a:bodyPr/>
              <a:lstStyle/>
              <a:p>
                <a:r>
                  <a:rPr lang="de-DE" dirty="0"/>
                  <a:t>Determine optimal </a:t>
                </a:r>
                <a:r>
                  <a:rPr lang="de-DE" dirty="0" err="1"/>
                  <a:t>policies</a:t>
                </a:r>
                <a:endParaRPr lang="de-DE" dirty="0"/>
              </a:p>
              <a:p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assigning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best</a:t>
                </a:r>
                <a:r>
                  <a:rPr lang="de-DE" dirty="0"/>
                  <a:t> possible </a:t>
                </a:r>
                <a:r>
                  <a:rPr lang="de-DE" dirty="0" err="1"/>
                  <a:t>action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every</a:t>
                </a:r>
                <a:r>
                  <a:rPr lang="de-DE" dirty="0"/>
                  <a:t> </a:t>
                </a:r>
                <a:r>
                  <a:rPr lang="de-DE" dirty="0" err="1"/>
                  <a:t>position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maze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ACB4DAC7-20C3-4474-85BD-A6CC9D497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195481"/>
              </a:xfrm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 descr="Ein Bild, das Elektronik, Rechner enthält.&#10;&#10;Mit hoher Zuverlässigkeit generierte Beschreibung">
            <a:extLst>
              <a:ext uri="{FF2B5EF4-FFF2-40B4-BE49-F238E27FC236}">
                <a16:creationId xmlns:a16="http://schemas.microsoft.com/office/drawing/2014/main" id="{0E1DA2DD-DC64-47D6-8BC6-46FF0807E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577" y="3733798"/>
            <a:ext cx="2488851" cy="2488851"/>
          </a:xfrm>
          <a:prstGeom prst="rect">
            <a:avLst/>
          </a:prstGeom>
        </p:spPr>
      </p:pic>
      <p:pic>
        <p:nvPicPr>
          <p:cNvPr id="7" name="Grafik 6" descr="Ein Bild, das Elektronik, Rechner enthält.&#10;&#10;Mit sehr hoher Zuverlässigkeit generierte Beschreibung">
            <a:extLst>
              <a:ext uri="{FF2B5EF4-FFF2-40B4-BE49-F238E27FC236}">
                <a16:creationId xmlns:a16="http://schemas.microsoft.com/office/drawing/2014/main" id="{4950AB01-7D73-45FF-B3B2-73C509D46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378" y="3733798"/>
            <a:ext cx="2488851" cy="24888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26E420E-17BE-47B9-9440-80CB25226DEF}"/>
                  </a:ext>
                </a:extLst>
              </p:cNvPr>
              <p:cNvSpPr txBox="1"/>
              <p:nvPr/>
            </p:nvSpPr>
            <p:spPr>
              <a:xfrm>
                <a:off x="5331614" y="4470401"/>
                <a:ext cx="100657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de-DE" sz="4800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26E420E-17BE-47B9-9440-80CB25226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614" y="4470401"/>
                <a:ext cx="1006578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72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1B28F63-CF00-448F-B141-FE33C33B18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AE609E2-8522-44E4-9077-980E5BCF3E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FA533C5-33E3-4611-AF9F-72811D8B26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949AD42-25FD-4C3D-9EEE-B7FEC58099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AC7D913-60B7-4603-881B-831DA5D3A9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7F0FDC4-AD8C-47D9-9131-623C98ADB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27238C-8EAF-4098-86E6-7723B7DAE6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78C6C821-FEE1-4EB6-9590-C021440C77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1A74B3-E247-44D4-8C48-FAE8E20564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C0EBA03-B421-41F5-BF70-10932BD3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9127732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Fundamentals of </a:t>
            </a:r>
            <a:b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Dynamic Programming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43CF9F-EC02-4BC4-B636-BAA614D8F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6458419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b="0" i="0" kern="1200" cap="all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3929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5DE79C-557C-4AD2-83D8-F9D4C074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is Dynamic Programming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CB4DAC7-20C3-4474-85BD-A6CC9D49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Method </a:t>
            </a:r>
            <a:r>
              <a:rPr lang="de-DE" sz="1800" dirty="0" err="1"/>
              <a:t>used</a:t>
            </a:r>
            <a:r>
              <a:rPr lang="de-DE" sz="1800" dirty="0"/>
              <a:t> in </a:t>
            </a:r>
            <a:r>
              <a:rPr lang="de-DE" sz="1800" dirty="0" err="1"/>
              <a:t>mathematical</a:t>
            </a:r>
            <a:r>
              <a:rPr lang="de-DE" sz="1800" dirty="0"/>
              <a:t> </a:t>
            </a:r>
            <a:r>
              <a:rPr lang="de-DE" sz="1800" dirty="0" err="1"/>
              <a:t>optimization</a:t>
            </a:r>
            <a:endParaRPr lang="de-DE" sz="1800" dirty="0"/>
          </a:p>
          <a:p>
            <a:r>
              <a:rPr lang="de-DE" sz="1800" dirty="0"/>
              <a:t>Transforms </a:t>
            </a:r>
            <a:r>
              <a:rPr lang="de-DE" sz="1800" dirty="0" err="1"/>
              <a:t>complex</a:t>
            </a:r>
            <a:r>
              <a:rPr lang="de-DE" sz="1800" dirty="0"/>
              <a:t> </a:t>
            </a:r>
            <a:r>
              <a:rPr lang="de-DE" sz="1800" dirty="0" err="1"/>
              <a:t>problems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sequences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simpler </a:t>
            </a:r>
            <a:r>
              <a:rPr lang="de-DE" sz="1800" dirty="0" err="1"/>
              <a:t>subproblems</a:t>
            </a:r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2529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5DE79C-557C-4AD2-83D8-F9D4C074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Fundamentals of </a:t>
            </a:r>
            <a:br>
              <a:rPr lang="en-US" sz="4400" dirty="0"/>
            </a:br>
            <a:r>
              <a:rPr lang="en-US" sz="4400" dirty="0"/>
              <a:t>Dynamic Programming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CB4DAC7-20C3-4474-85BD-A6CC9D49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29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2">
            <a:extLst>
              <a:ext uri="{FF2B5EF4-FFF2-40B4-BE49-F238E27FC236}">
                <a16:creationId xmlns:a16="http://schemas.microsoft.com/office/drawing/2014/main" id="{91B28F63-CF00-448F-B141-FE33C33B18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34">
            <a:extLst>
              <a:ext uri="{FF2B5EF4-FFF2-40B4-BE49-F238E27FC236}">
                <a16:creationId xmlns:a16="http://schemas.microsoft.com/office/drawing/2014/main" id="{2AE609E2-8522-44E4-9077-980E5BCF3E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0" name="Oval 36">
            <a:extLst>
              <a:ext uri="{FF2B5EF4-FFF2-40B4-BE49-F238E27FC236}">
                <a16:creationId xmlns:a16="http://schemas.microsoft.com/office/drawing/2014/main" id="{4FA533C5-33E3-4611-AF9F-72811D8B26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38">
            <a:extLst>
              <a:ext uri="{FF2B5EF4-FFF2-40B4-BE49-F238E27FC236}">
                <a16:creationId xmlns:a16="http://schemas.microsoft.com/office/drawing/2014/main" id="{8949AD42-25FD-4C3D-9EEE-B7FEC58099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40">
            <a:extLst>
              <a:ext uri="{FF2B5EF4-FFF2-40B4-BE49-F238E27FC236}">
                <a16:creationId xmlns:a16="http://schemas.microsoft.com/office/drawing/2014/main" id="{6AC7D913-60B7-4603-881B-831DA5D3A9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4" name="Rectangle 42">
            <a:extLst>
              <a:ext uri="{FF2B5EF4-FFF2-40B4-BE49-F238E27FC236}">
                <a16:creationId xmlns:a16="http://schemas.microsoft.com/office/drawing/2014/main" id="{87F0FDC4-AD8C-47D9-9131-623C98ADB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27238C-8EAF-4098-86E6-7723B7DAE6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78C6C821-FEE1-4EB6-9590-C021440C77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1A74B3-E247-44D4-8C48-FAE8E20564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C0EBA03-B421-41F5-BF70-10932BD3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351354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Solving the </a:t>
            </a:r>
            <a:b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Dynamic Programming equations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43CF9F-EC02-4BC4-B636-BAA614D8F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6458419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b="0" i="0" kern="1200" cap="all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3015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127</Words>
  <Application>Microsoft Office PowerPoint</Application>
  <PresentationFormat>Breitbild</PresentationFormat>
  <Paragraphs>30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Gothic</vt:lpstr>
      <vt:lpstr>Wingdings 3</vt:lpstr>
      <vt:lpstr>Ion</vt:lpstr>
      <vt:lpstr>Get me out of here: Determining optimal policies</vt:lpstr>
      <vt:lpstr>Outline</vt:lpstr>
      <vt:lpstr>Background and  Problem Statement</vt:lpstr>
      <vt:lpstr>Background</vt:lpstr>
      <vt:lpstr>Problem Statement</vt:lpstr>
      <vt:lpstr>Fundamentals of  Dynamic Programming</vt:lpstr>
      <vt:lpstr>What is Dynamic Programming</vt:lpstr>
      <vt:lpstr>Fundamentals of  Dynamic Programming</vt:lpstr>
      <vt:lpstr>Solving the  Dynamic Programming equations</vt:lpstr>
      <vt:lpstr>Solving the  Dynamic Programming equations</vt:lpstr>
      <vt:lpstr>Solving the  Dynamic Programming equations</vt:lpstr>
      <vt:lpstr>Related work and use cases in robot motion planning</vt:lpstr>
      <vt:lpstr>Related work and use cases in robot motion planning</vt:lpstr>
      <vt:lpstr>Related work and use cases in robot motion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me out of here: Determining optimal policies</dc:title>
  <dc:creator>Marcel Bruckner</dc:creator>
  <cp:lastModifiedBy>Marcel Bruckner</cp:lastModifiedBy>
  <cp:revision>8</cp:revision>
  <dcterms:created xsi:type="dcterms:W3CDTF">2018-01-11T19:00:54Z</dcterms:created>
  <dcterms:modified xsi:type="dcterms:W3CDTF">2018-01-11T23:36:59Z</dcterms:modified>
</cp:coreProperties>
</file>