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00" r:id="rId3"/>
    <p:sldId id="327" r:id="rId4"/>
    <p:sldId id="329" r:id="rId5"/>
    <p:sldId id="330" r:id="rId6"/>
    <p:sldId id="332" r:id="rId7"/>
    <p:sldId id="33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1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F47C4ECC-683F-43F4-97E8-D87C49B0B302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70396C6C-835C-47FF-AE4E-83B47C61D9B4}" type="pres">
      <dgm:prSet presAssocID="{3E5649EE-1221-452D-8CA9-DE3FAFAF84D1}" presName="arrow" presStyleLbl="bgShp" presStyleIdx="0" presStyleCnt="1"/>
      <dgm:spPr/>
    </dgm:pt>
    <dgm:pt modelId="{C1A3CBDA-D537-4653-AD17-09CC5B5382C9}" type="pres">
      <dgm:prSet presAssocID="{3E5649EE-1221-452D-8CA9-DE3FAFAF84D1}" presName="points" presStyleCnt="0"/>
      <dgm:spPr/>
    </dgm:pt>
    <dgm:pt modelId="{7E17694A-A1B8-48D8-AC8F-C54D2CEB17AF}" type="pres">
      <dgm:prSet presAssocID="{17E5EE6B-58B3-4578-9613-6A0856A1FED7}" presName="compositeA" presStyleCnt="0"/>
      <dgm:spPr/>
    </dgm:pt>
    <dgm:pt modelId="{4A89F01D-CD83-4E99-B1B1-673908BCA28A}" type="pres">
      <dgm:prSet presAssocID="{17E5EE6B-58B3-4578-9613-6A0856A1FED7}" presName="textA" presStyleLbl="revTx" presStyleIdx="0" presStyleCnt="6">
        <dgm:presLayoutVars>
          <dgm:bulletEnabled val="1"/>
        </dgm:presLayoutVars>
      </dgm:prSet>
      <dgm:spPr/>
    </dgm:pt>
    <dgm:pt modelId="{A340AB25-CEC5-456A-A27A-36F24985A060}" type="pres">
      <dgm:prSet presAssocID="{17E5EE6B-58B3-4578-9613-6A0856A1FED7}" presName="circleA" presStyleLbl="node1" presStyleIdx="0" presStyleCnt="6"/>
      <dgm:spPr/>
    </dgm:pt>
    <dgm:pt modelId="{F2A6E087-803C-4C0F-B2CD-1968278C1EB8}" type="pres">
      <dgm:prSet presAssocID="{17E5EE6B-58B3-4578-9613-6A0856A1FED7}" presName="spaceA" presStyleCnt="0"/>
      <dgm:spPr/>
    </dgm:pt>
    <dgm:pt modelId="{65B29247-5BC0-43C3-A59C-9A7B66C51824}" type="pres">
      <dgm:prSet presAssocID="{615276C9-F89D-4124-B2EF-23F2EB2F927B}" presName="space" presStyleCnt="0"/>
      <dgm:spPr/>
    </dgm:pt>
    <dgm:pt modelId="{81702E42-9036-421D-A882-B64AA2B22895}" type="pres">
      <dgm:prSet presAssocID="{BBB6606C-96BB-4D5B-A982-C4D912A303FE}" presName="compositeB" presStyleCnt="0"/>
      <dgm:spPr/>
    </dgm:pt>
    <dgm:pt modelId="{FC057933-AB4A-4EFA-B3AD-C0CC26EB37E5}" type="pres">
      <dgm:prSet presAssocID="{BBB6606C-96BB-4D5B-A982-C4D912A303FE}" presName="textB" presStyleLbl="revTx" presStyleIdx="1" presStyleCnt="6">
        <dgm:presLayoutVars>
          <dgm:bulletEnabled val="1"/>
        </dgm:presLayoutVars>
      </dgm:prSet>
      <dgm:spPr/>
    </dgm:pt>
    <dgm:pt modelId="{2A658599-2697-4826-A999-C85478CB0A70}" type="pres">
      <dgm:prSet presAssocID="{BBB6606C-96BB-4D5B-A982-C4D912A303FE}" presName="circleB" presStyleLbl="node1" presStyleIdx="1" presStyleCnt="6"/>
      <dgm:spPr/>
    </dgm:pt>
    <dgm:pt modelId="{69BE6D44-E708-4329-B88A-00CF17CC437A}" type="pres">
      <dgm:prSet presAssocID="{BBB6606C-96BB-4D5B-A982-C4D912A303FE}" presName="spaceB" presStyleCnt="0"/>
      <dgm:spPr/>
    </dgm:pt>
    <dgm:pt modelId="{03A1F047-AD8C-413E-9C04-2360126D49D1}" type="pres">
      <dgm:prSet presAssocID="{20933320-95DB-44B6-AD2E-AEF11290206F}" presName="space" presStyleCnt="0"/>
      <dgm:spPr/>
    </dgm:pt>
    <dgm:pt modelId="{FFE85F9F-5726-412A-85C4-D6076D290EA6}" type="pres">
      <dgm:prSet presAssocID="{47BA4AA7-3B02-425D-A727-98CDABD549AF}" presName="compositeA" presStyleCnt="0"/>
      <dgm:spPr/>
    </dgm:pt>
    <dgm:pt modelId="{3735D615-01F0-47BF-8453-6EA220B9C4FF}" type="pres">
      <dgm:prSet presAssocID="{47BA4AA7-3B02-425D-A727-98CDABD549AF}" presName="textA" presStyleLbl="revTx" presStyleIdx="2" presStyleCnt="6">
        <dgm:presLayoutVars>
          <dgm:bulletEnabled val="1"/>
        </dgm:presLayoutVars>
      </dgm:prSet>
      <dgm:spPr/>
    </dgm:pt>
    <dgm:pt modelId="{AB4304A3-8CB6-470E-88D9-02A80E831EAF}" type="pres">
      <dgm:prSet presAssocID="{47BA4AA7-3B02-425D-A727-98CDABD549AF}" presName="circleA" presStyleLbl="node1" presStyleIdx="2" presStyleCnt="6"/>
      <dgm:spPr/>
    </dgm:pt>
    <dgm:pt modelId="{9E7450E4-AABF-453F-A585-58989C52E3E6}" type="pres">
      <dgm:prSet presAssocID="{47BA4AA7-3B02-425D-A727-98CDABD549AF}" presName="spaceA" presStyleCnt="0"/>
      <dgm:spPr/>
    </dgm:pt>
    <dgm:pt modelId="{A526E843-4497-46C9-BA34-AAB4DC8C4C2B}" type="pres">
      <dgm:prSet presAssocID="{E2FB20CD-65D2-4D5E-9B79-102F491B91AE}" presName="space" presStyleCnt="0"/>
      <dgm:spPr/>
    </dgm:pt>
    <dgm:pt modelId="{932333F6-0BCD-4253-94CA-4CEDF400D41C}" type="pres">
      <dgm:prSet presAssocID="{0C126C06-5E8E-4F73-9448-82DEEF4F823F}" presName="compositeB" presStyleCnt="0"/>
      <dgm:spPr/>
    </dgm:pt>
    <dgm:pt modelId="{F580EDF2-24B8-4704-BC04-D9978DDAFC1A}" type="pres">
      <dgm:prSet presAssocID="{0C126C06-5E8E-4F73-9448-82DEEF4F823F}" presName="textB" presStyleLbl="revTx" presStyleIdx="3" presStyleCnt="6">
        <dgm:presLayoutVars>
          <dgm:bulletEnabled val="1"/>
        </dgm:presLayoutVars>
      </dgm:prSet>
      <dgm:spPr/>
    </dgm:pt>
    <dgm:pt modelId="{21980DAF-8E68-4F23-95DA-69E9168E37AB}" type="pres">
      <dgm:prSet presAssocID="{0C126C06-5E8E-4F73-9448-82DEEF4F823F}" presName="circleB" presStyleLbl="node1" presStyleIdx="3" presStyleCnt="6"/>
      <dgm:spPr/>
    </dgm:pt>
    <dgm:pt modelId="{3DE82FCB-C8B5-4582-9B4A-7FCC7E856130}" type="pres">
      <dgm:prSet presAssocID="{0C126C06-5E8E-4F73-9448-82DEEF4F823F}" presName="spaceB" presStyleCnt="0"/>
      <dgm:spPr/>
    </dgm:pt>
    <dgm:pt modelId="{FA2623B0-7880-4C19-89DD-0D0F15220D38}" type="pres">
      <dgm:prSet presAssocID="{4ED0B700-E702-4F4A-9757-AB008184F463}" presName="space" presStyleCnt="0"/>
      <dgm:spPr/>
    </dgm:pt>
    <dgm:pt modelId="{C9E34BA7-92F7-4521-9493-9A365BE95764}" type="pres">
      <dgm:prSet presAssocID="{B189F042-2E30-4E4F-9D5E-1CD973C394B7}" presName="compositeA" presStyleCnt="0"/>
      <dgm:spPr/>
    </dgm:pt>
    <dgm:pt modelId="{33B3B84C-CD82-4367-A017-1FE2EDF5A33B}" type="pres">
      <dgm:prSet presAssocID="{B189F042-2E30-4E4F-9D5E-1CD973C394B7}" presName="textA" presStyleLbl="revTx" presStyleIdx="4" presStyleCnt="6">
        <dgm:presLayoutVars>
          <dgm:bulletEnabled val="1"/>
        </dgm:presLayoutVars>
      </dgm:prSet>
      <dgm:spPr/>
    </dgm:pt>
    <dgm:pt modelId="{2ED647EA-6AEE-4AFD-AE84-C6D3E9DA24AC}" type="pres">
      <dgm:prSet presAssocID="{B189F042-2E30-4E4F-9D5E-1CD973C394B7}" presName="circleA" presStyleLbl="node1" presStyleIdx="4" presStyleCnt="6"/>
      <dgm:spPr/>
    </dgm:pt>
    <dgm:pt modelId="{D626269E-B816-465E-ADA7-5239B6D30EA2}" type="pres">
      <dgm:prSet presAssocID="{B189F042-2E30-4E4F-9D5E-1CD973C394B7}" presName="spaceA" presStyleCnt="0"/>
      <dgm:spPr/>
    </dgm:pt>
    <dgm:pt modelId="{62C3E6EF-0136-4C48-BBA2-B4957F29B436}" type="pres">
      <dgm:prSet presAssocID="{E30892F8-7B2F-4398-A3A9-362FAEAD1F30}" presName="space" presStyleCnt="0"/>
      <dgm:spPr/>
    </dgm:pt>
    <dgm:pt modelId="{8900855F-CAF8-4165-B8C6-A5A4E1A8E831}" type="pres">
      <dgm:prSet presAssocID="{15167219-6307-4E28-8559-8D968C46DEE7}" presName="compositeB" presStyleCnt="0"/>
      <dgm:spPr/>
    </dgm:pt>
    <dgm:pt modelId="{B13C39C8-E8DE-4D16-824B-19BCA52A63C4}" type="pres">
      <dgm:prSet presAssocID="{15167219-6307-4E28-8559-8D968C46DEE7}" presName="textB" presStyleLbl="revTx" presStyleIdx="5" presStyleCnt="6">
        <dgm:presLayoutVars>
          <dgm:bulletEnabled val="1"/>
        </dgm:presLayoutVars>
      </dgm:prSet>
      <dgm:spPr/>
    </dgm:pt>
    <dgm:pt modelId="{6E76BAEB-1F99-477C-A851-CED92BC61AEF}" type="pres">
      <dgm:prSet presAssocID="{15167219-6307-4E28-8559-8D968C46DEE7}" presName="circleB" presStyleLbl="node1" presStyleIdx="5" presStyleCnt="6"/>
      <dgm:spPr/>
    </dgm:pt>
    <dgm:pt modelId="{C89E3D04-5BEC-46A4-BEB6-DAD4CD61EF9A}" type="pres">
      <dgm:prSet presAssocID="{15167219-6307-4E28-8559-8D968C46DEE7}" presName="spaceB" presStyleCnt="0"/>
      <dgm:spPr/>
    </dgm:pt>
  </dgm:ptLst>
  <dgm:cxnLst>
    <dgm:cxn modelId="{09B44503-7E5E-4CC1-BDBA-BEFB581F0A22}" type="presOf" srcId="{17E5EE6B-58B3-4578-9613-6A0856A1FED7}" destId="{4A89F01D-CD83-4E99-B1B1-673908BCA28A}" srcOrd="0" destOrd="0" presId="urn:microsoft.com/office/officeart/2005/8/layout/hProcess11"/>
    <dgm:cxn modelId="{11C7E204-4879-4DA3-9F83-91150DC2511B}" type="presOf" srcId="{47BA4AA7-3B02-425D-A727-98CDABD549AF}" destId="{3735D615-01F0-47BF-8453-6EA220B9C4FF}" srcOrd="0" destOrd="0" presId="urn:microsoft.com/office/officeart/2005/8/layout/hProcess11"/>
    <dgm:cxn modelId="{F2F2D75F-0DAF-440A-A54D-0C589FDC7773}" type="presOf" srcId="{15167219-6307-4E28-8559-8D968C46DEE7}" destId="{B13C39C8-E8DE-4D16-824B-19BCA52A63C4}" srcOrd="0" destOrd="0" presId="urn:microsoft.com/office/officeart/2005/8/layout/hProcess11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4F3B6671-0A88-4406-AFB9-0FF9E45E0603}" type="presOf" srcId="{B189F042-2E30-4E4F-9D5E-1CD973C394B7}" destId="{33B3B84C-CD82-4367-A017-1FE2EDF5A33B}" srcOrd="0" destOrd="0" presId="urn:microsoft.com/office/officeart/2005/8/layout/hProcess11"/>
    <dgm:cxn modelId="{A66A0AA4-A0C7-4250-944F-5316F2529CF0}" srcId="{3E5649EE-1221-452D-8CA9-DE3FAFAF84D1}" destId="{15167219-6307-4E28-8559-8D968C46DEE7}" srcOrd="5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4" destOrd="0" parTransId="{3855448F-B4DB-45FA-A786-877B2994D8E7}" sibTransId="{E30892F8-7B2F-4398-A3A9-362FAEAD1F30}"/>
    <dgm:cxn modelId="{366307D0-0309-4A31-9CC2-B5E7E76AD2B9}" type="presOf" srcId="{0C126C06-5E8E-4F73-9448-82DEEF4F823F}" destId="{F580EDF2-24B8-4704-BC04-D9978DDAFC1A}" srcOrd="0" destOrd="0" presId="urn:microsoft.com/office/officeart/2005/8/layout/hProcess11"/>
    <dgm:cxn modelId="{27AE1CD8-2D04-477C-9193-8273EE2C5371}" type="presOf" srcId="{BBB6606C-96BB-4D5B-A982-C4D912A303FE}" destId="{FC057933-AB4A-4EFA-B3AD-C0CC26EB37E5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6ADD18F8-AC7A-46A5-B8A7-133567FF5FDD}" type="presOf" srcId="{3E5649EE-1221-452D-8CA9-DE3FAFAF84D1}" destId="{F47C4ECC-683F-43F4-97E8-D87C49B0B302}" srcOrd="0" destOrd="0" presId="urn:microsoft.com/office/officeart/2005/8/layout/hProcess11"/>
    <dgm:cxn modelId="{BA50E589-E247-4689-B4DB-FDEA0C830BA4}" type="presParOf" srcId="{F47C4ECC-683F-43F4-97E8-D87C49B0B302}" destId="{70396C6C-835C-47FF-AE4E-83B47C61D9B4}" srcOrd="0" destOrd="0" presId="urn:microsoft.com/office/officeart/2005/8/layout/hProcess11"/>
    <dgm:cxn modelId="{FF9ACA03-8B42-422F-A99E-0E1BF58CD4B3}" type="presParOf" srcId="{F47C4ECC-683F-43F4-97E8-D87C49B0B302}" destId="{C1A3CBDA-D537-4653-AD17-09CC5B5382C9}" srcOrd="1" destOrd="0" presId="urn:microsoft.com/office/officeart/2005/8/layout/hProcess11"/>
    <dgm:cxn modelId="{19921614-1474-462D-9DEE-66D8C832EC86}" type="presParOf" srcId="{C1A3CBDA-D537-4653-AD17-09CC5B5382C9}" destId="{7E17694A-A1B8-48D8-AC8F-C54D2CEB17AF}" srcOrd="0" destOrd="0" presId="urn:microsoft.com/office/officeart/2005/8/layout/hProcess11"/>
    <dgm:cxn modelId="{2FDD8224-40A4-40B6-A51B-50FA275D7343}" type="presParOf" srcId="{7E17694A-A1B8-48D8-AC8F-C54D2CEB17AF}" destId="{4A89F01D-CD83-4E99-B1B1-673908BCA28A}" srcOrd="0" destOrd="0" presId="urn:microsoft.com/office/officeart/2005/8/layout/hProcess11"/>
    <dgm:cxn modelId="{39904D0C-11B2-4F1A-B5DF-68C554599FAF}" type="presParOf" srcId="{7E17694A-A1B8-48D8-AC8F-C54D2CEB17AF}" destId="{A340AB25-CEC5-456A-A27A-36F24985A060}" srcOrd="1" destOrd="0" presId="urn:microsoft.com/office/officeart/2005/8/layout/hProcess11"/>
    <dgm:cxn modelId="{DB0349EF-FC74-4CD7-B13F-26AF2C12F5B9}" type="presParOf" srcId="{7E17694A-A1B8-48D8-AC8F-C54D2CEB17AF}" destId="{F2A6E087-803C-4C0F-B2CD-1968278C1EB8}" srcOrd="2" destOrd="0" presId="urn:microsoft.com/office/officeart/2005/8/layout/hProcess11"/>
    <dgm:cxn modelId="{CD9EFBE7-DFDB-419B-A67A-2BA12FBBB8B6}" type="presParOf" srcId="{C1A3CBDA-D537-4653-AD17-09CC5B5382C9}" destId="{65B29247-5BC0-43C3-A59C-9A7B66C51824}" srcOrd="1" destOrd="0" presId="urn:microsoft.com/office/officeart/2005/8/layout/hProcess11"/>
    <dgm:cxn modelId="{AC60F70D-D749-461C-8C0A-277DCBAAF2EC}" type="presParOf" srcId="{C1A3CBDA-D537-4653-AD17-09CC5B5382C9}" destId="{81702E42-9036-421D-A882-B64AA2B22895}" srcOrd="2" destOrd="0" presId="urn:microsoft.com/office/officeart/2005/8/layout/hProcess11"/>
    <dgm:cxn modelId="{8AED2389-7C2E-447E-8925-D37AD77C2CFF}" type="presParOf" srcId="{81702E42-9036-421D-A882-B64AA2B22895}" destId="{FC057933-AB4A-4EFA-B3AD-C0CC26EB37E5}" srcOrd="0" destOrd="0" presId="urn:microsoft.com/office/officeart/2005/8/layout/hProcess11"/>
    <dgm:cxn modelId="{A38BFD89-1692-427E-98C1-A8242FDF1D13}" type="presParOf" srcId="{81702E42-9036-421D-A882-B64AA2B22895}" destId="{2A658599-2697-4826-A999-C85478CB0A70}" srcOrd="1" destOrd="0" presId="urn:microsoft.com/office/officeart/2005/8/layout/hProcess11"/>
    <dgm:cxn modelId="{55CCABD6-1506-4663-A83A-627EE6EE6E81}" type="presParOf" srcId="{81702E42-9036-421D-A882-B64AA2B22895}" destId="{69BE6D44-E708-4329-B88A-00CF17CC437A}" srcOrd="2" destOrd="0" presId="urn:microsoft.com/office/officeart/2005/8/layout/hProcess11"/>
    <dgm:cxn modelId="{44A686B1-3E74-454F-ADEF-C8C2002C26A6}" type="presParOf" srcId="{C1A3CBDA-D537-4653-AD17-09CC5B5382C9}" destId="{03A1F047-AD8C-413E-9C04-2360126D49D1}" srcOrd="3" destOrd="0" presId="urn:microsoft.com/office/officeart/2005/8/layout/hProcess11"/>
    <dgm:cxn modelId="{A1E0AEEF-B606-4C02-93BC-5D605BDAB81E}" type="presParOf" srcId="{C1A3CBDA-D537-4653-AD17-09CC5B5382C9}" destId="{FFE85F9F-5726-412A-85C4-D6076D290EA6}" srcOrd="4" destOrd="0" presId="urn:microsoft.com/office/officeart/2005/8/layout/hProcess11"/>
    <dgm:cxn modelId="{1F2ECE61-AF8E-4448-8C7D-62B00CD4F25A}" type="presParOf" srcId="{FFE85F9F-5726-412A-85C4-D6076D290EA6}" destId="{3735D615-01F0-47BF-8453-6EA220B9C4FF}" srcOrd="0" destOrd="0" presId="urn:microsoft.com/office/officeart/2005/8/layout/hProcess11"/>
    <dgm:cxn modelId="{A2F8BCEF-60A3-46AC-B791-418FCD486FD7}" type="presParOf" srcId="{FFE85F9F-5726-412A-85C4-D6076D290EA6}" destId="{AB4304A3-8CB6-470E-88D9-02A80E831EAF}" srcOrd="1" destOrd="0" presId="urn:microsoft.com/office/officeart/2005/8/layout/hProcess11"/>
    <dgm:cxn modelId="{57515396-816E-4E13-B214-64981E1D5438}" type="presParOf" srcId="{FFE85F9F-5726-412A-85C4-D6076D290EA6}" destId="{9E7450E4-AABF-453F-A585-58989C52E3E6}" srcOrd="2" destOrd="0" presId="urn:microsoft.com/office/officeart/2005/8/layout/hProcess11"/>
    <dgm:cxn modelId="{463B2A41-C9DA-4149-99DF-7F48BF808485}" type="presParOf" srcId="{C1A3CBDA-D537-4653-AD17-09CC5B5382C9}" destId="{A526E843-4497-46C9-BA34-AAB4DC8C4C2B}" srcOrd="5" destOrd="0" presId="urn:microsoft.com/office/officeart/2005/8/layout/hProcess11"/>
    <dgm:cxn modelId="{4FF99AA8-004A-4956-B153-EE83C61C15FA}" type="presParOf" srcId="{C1A3CBDA-D537-4653-AD17-09CC5B5382C9}" destId="{932333F6-0BCD-4253-94CA-4CEDF400D41C}" srcOrd="6" destOrd="0" presId="urn:microsoft.com/office/officeart/2005/8/layout/hProcess11"/>
    <dgm:cxn modelId="{AE29B0EC-D719-4A6C-B62E-6AAA7CFF3ED3}" type="presParOf" srcId="{932333F6-0BCD-4253-94CA-4CEDF400D41C}" destId="{F580EDF2-24B8-4704-BC04-D9978DDAFC1A}" srcOrd="0" destOrd="0" presId="urn:microsoft.com/office/officeart/2005/8/layout/hProcess11"/>
    <dgm:cxn modelId="{CCBA1818-B294-4042-9A28-E5D918030A47}" type="presParOf" srcId="{932333F6-0BCD-4253-94CA-4CEDF400D41C}" destId="{21980DAF-8E68-4F23-95DA-69E9168E37AB}" srcOrd="1" destOrd="0" presId="urn:microsoft.com/office/officeart/2005/8/layout/hProcess11"/>
    <dgm:cxn modelId="{1950B66E-3C15-44C5-A90B-084E81C2C2E7}" type="presParOf" srcId="{932333F6-0BCD-4253-94CA-4CEDF400D41C}" destId="{3DE82FCB-C8B5-4582-9B4A-7FCC7E856130}" srcOrd="2" destOrd="0" presId="urn:microsoft.com/office/officeart/2005/8/layout/hProcess11"/>
    <dgm:cxn modelId="{345822C4-968D-4347-B981-30E3C3A0B6A9}" type="presParOf" srcId="{C1A3CBDA-D537-4653-AD17-09CC5B5382C9}" destId="{FA2623B0-7880-4C19-89DD-0D0F15220D38}" srcOrd="7" destOrd="0" presId="urn:microsoft.com/office/officeart/2005/8/layout/hProcess11"/>
    <dgm:cxn modelId="{BBEA2702-78BE-44AF-9C22-130ED3CA24AF}" type="presParOf" srcId="{C1A3CBDA-D537-4653-AD17-09CC5B5382C9}" destId="{C9E34BA7-92F7-4521-9493-9A365BE95764}" srcOrd="8" destOrd="0" presId="urn:microsoft.com/office/officeart/2005/8/layout/hProcess11"/>
    <dgm:cxn modelId="{07C99A1C-70EA-4F04-9AA9-6B233737B831}" type="presParOf" srcId="{C9E34BA7-92F7-4521-9493-9A365BE95764}" destId="{33B3B84C-CD82-4367-A017-1FE2EDF5A33B}" srcOrd="0" destOrd="0" presId="urn:microsoft.com/office/officeart/2005/8/layout/hProcess11"/>
    <dgm:cxn modelId="{D24926F8-15EB-4633-8AAB-8966A517F0ED}" type="presParOf" srcId="{C9E34BA7-92F7-4521-9493-9A365BE95764}" destId="{2ED647EA-6AEE-4AFD-AE84-C6D3E9DA24AC}" srcOrd="1" destOrd="0" presId="urn:microsoft.com/office/officeart/2005/8/layout/hProcess11"/>
    <dgm:cxn modelId="{B48CE8D3-99F2-4D1F-9909-6A08324303A1}" type="presParOf" srcId="{C9E34BA7-92F7-4521-9493-9A365BE95764}" destId="{D626269E-B816-465E-ADA7-5239B6D30EA2}" srcOrd="2" destOrd="0" presId="urn:microsoft.com/office/officeart/2005/8/layout/hProcess11"/>
    <dgm:cxn modelId="{C85387D3-2428-45AC-82CF-0408D5A18A96}" type="presParOf" srcId="{C1A3CBDA-D537-4653-AD17-09CC5B5382C9}" destId="{62C3E6EF-0136-4C48-BBA2-B4957F29B436}" srcOrd="9" destOrd="0" presId="urn:microsoft.com/office/officeart/2005/8/layout/hProcess11"/>
    <dgm:cxn modelId="{F7A2149D-0A6F-498B-AAE9-596125357F2D}" type="presParOf" srcId="{C1A3CBDA-D537-4653-AD17-09CC5B5382C9}" destId="{8900855F-CAF8-4165-B8C6-A5A4E1A8E831}" srcOrd="10" destOrd="0" presId="urn:microsoft.com/office/officeart/2005/8/layout/hProcess11"/>
    <dgm:cxn modelId="{4AED721A-3FFE-4B18-B143-A90D23494D2F}" type="presParOf" srcId="{8900855F-CAF8-4165-B8C6-A5A4E1A8E831}" destId="{B13C39C8-E8DE-4D16-824B-19BCA52A63C4}" srcOrd="0" destOrd="0" presId="urn:microsoft.com/office/officeart/2005/8/layout/hProcess11"/>
    <dgm:cxn modelId="{4A547C5B-951B-412A-9E8C-81ECC0A4E326}" type="presParOf" srcId="{8900855F-CAF8-4165-B8C6-A5A4E1A8E831}" destId="{6E76BAEB-1F99-477C-A851-CED92BC61AEF}" srcOrd="1" destOrd="0" presId="urn:microsoft.com/office/officeart/2005/8/layout/hProcess11"/>
    <dgm:cxn modelId="{93141EA2-487C-44F6-B558-1F83D1FF8FE3}" type="presParOf" srcId="{8900855F-CAF8-4165-B8C6-A5A4E1A8E831}" destId="{C89E3D04-5BEC-46A4-BEB6-DAD4CD61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6C6C-835C-47FF-AE4E-83B47C61D9B4}">
      <dsp:nvSpPr>
        <dsp:cNvPr id="0" name=""/>
        <dsp:cNvSpPr/>
      </dsp:nvSpPr>
      <dsp:spPr>
        <a:xfrm>
          <a:off x="0" y="1727686"/>
          <a:ext cx="12192000" cy="23035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F01D-CD83-4E99-B1B1-673908BCA28A}">
      <dsp:nvSpPr>
        <dsp:cNvPr id="0" name=""/>
        <dsp:cNvSpPr/>
      </dsp:nvSpPr>
      <dsp:spPr>
        <a:xfrm>
          <a:off x="3013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3013" y="0"/>
        <a:ext cx="1754683" cy="2303581"/>
      </dsp:txXfrm>
    </dsp:sp>
    <dsp:sp modelId="{A340AB25-CEC5-456A-A27A-36F24985A060}">
      <dsp:nvSpPr>
        <dsp:cNvPr id="0" name=""/>
        <dsp:cNvSpPr/>
      </dsp:nvSpPr>
      <dsp:spPr>
        <a:xfrm>
          <a:off x="592407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7933-AB4A-4EFA-B3AD-C0CC26EB37E5}">
      <dsp:nvSpPr>
        <dsp:cNvPr id="0" name=""/>
        <dsp:cNvSpPr/>
      </dsp:nvSpPr>
      <dsp:spPr>
        <a:xfrm>
          <a:off x="1845431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845431" y="3455372"/>
        <a:ext cx="1754683" cy="2303581"/>
      </dsp:txXfrm>
    </dsp:sp>
    <dsp:sp modelId="{2A658599-2697-4826-A999-C85478CB0A70}">
      <dsp:nvSpPr>
        <dsp:cNvPr id="0" name=""/>
        <dsp:cNvSpPr/>
      </dsp:nvSpPr>
      <dsp:spPr>
        <a:xfrm>
          <a:off x="2434825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D615-01F0-47BF-8453-6EA220B9C4FF}">
      <dsp:nvSpPr>
        <dsp:cNvPr id="0" name=""/>
        <dsp:cNvSpPr/>
      </dsp:nvSpPr>
      <dsp:spPr>
        <a:xfrm>
          <a:off x="3687849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Most of 11.2019</a:t>
          </a:r>
        </a:p>
      </dsp:txBody>
      <dsp:txXfrm>
        <a:off x="3687849" y="0"/>
        <a:ext cx="1754683" cy="2303581"/>
      </dsp:txXfrm>
    </dsp:sp>
    <dsp:sp modelId="{AB4304A3-8CB6-470E-88D9-02A80E831EAF}">
      <dsp:nvSpPr>
        <dsp:cNvPr id="0" name=""/>
        <dsp:cNvSpPr/>
      </dsp:nvSpPr>
      <dsp:spPr>
        <a:xfrm>
          <a:off x="4277243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EDF2-24B8-4704-BC04-D9978DDAFC1A}">
      <dsp:nvSpPr>
        <dsp:cNvPr id="0" name=""/>
        <dsp:cNvSpPr/>
      </dsp:nvSpPr>
      <dsp:spPr>
        <a:xfrm>
          <a:off x="5530267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530267" y="3455372"/>
        <a:ext cx="1754683" cy="2303581"/>
      </dsp:txXfrm>
    </dsp:sp>
    <dsp:sp modelId="{21980DAF-8E68-4F23-95DA-69E9168E37AB}">
      <dsp:nvSpPr>
        <dsp:cNvPr id="0" name=""/>
        <dsp:cNvSpPr/>
      </dsp:nvSpPr>
      <dsp:spPr>
        <a:xfrm>
          <a:off x="6119661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B84C-CD82-4367-A017-1FE2EDF5A33B}">
      <dsp:nvSpPr>
        <dsp:cNvPr id="0" name=""/>
        <dsp:cNvSpPr/>
      </dsp:nvSpPr>
      <dsp:spPr>
        <a:xfrm>
          <a:off x="7372684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7372684" y="0"/>
        <a:ext cx="1754683" cy="2303581"/>
      </dsp:txXfrm>
    </dsp:sp>
    <dsp:sp modelId="{2ED647EA-6AEE-4AFD-AE84-C6D3E9DA24AC}">
      <dsp:nvSpPr>
        <dsp:cNvPr id="0" name=""/>
        <dsp:cNvSpPr/>
      </dsp:nvSpPr>
      <dsp:spPr>
        <a:xfrm>
          <a:off x="7962078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39C8-E8DE-4D16-824B-19BCA52A63C4}">
      <dsp:nvSpPr>
        <dsp:cNvPr id="0" name=""/>
        <dsp:cNvSpPr/>
      </dsp:nvSpPr>
      <dsp:spPr>
        <a:xfrm>
          <a:off x="9215102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215102" y="3455372"/>
        <a:ext cx="1754683" cy="2303581"/>
      </dsp:txXfrm>
    </dsp:sp>
    <dsp:sp modelId="{6E76BAEB-1F99-477C-A851-CED92BC61AEF}">
      <dsp:nvSpPr>
        <dsp:cNvPr id="0" name=""/>
        <dsp:cNvSpPr/>
      </dsp:nvSpPr>
      <dsp:spPr>
        <a:xfrm>
          <a:off x="9804496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Fusion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Fusion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11" y="0"/>
            <a:ext cx="9930981" cy="871522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Multi-view 4D Volumetric Capture Setup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7F7D6-BC8E-4C30-883C-F35164CD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7" y="1441138"/>
            <a:ext cx="4679065" cy="39757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C186E0-60B6-474A-B55E-091B9165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07" y="2033824"/>
            <a:ext cx="5887336" cy="2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784311"/>
              </p:ext>
            </p:extLst>
          </p:nvPr>
        </p:nvGraphicFramePr>
        <p:xfrm>
          <a:off x="0" y="379380"/>
          <a:ext cx="12192000" cy="575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5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Pointcloud Rendering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22D3-A854-4E18-BF10-B879F64A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91" y="911142"/>
            <a:ext cx="7629218" cy="50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Pointcloud Rendering</a:t>
            </a: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36932-FCF7-4906-9988-7B7FE74AB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60" y="1064956"/>
            <a:ext cx="6213879" cy="4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In </a:t>
            </a:r>
            <a:r>
              <a:rPr lang="de-DE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progress</a:t>
            </a: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21F8B-F8A9-46DC-85E9-7E40A0385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in estimating camera pose parameters</a:t>
            </a:r>
          </a:p>
          <a:p>
            <a:r>
              <a:rPr lang="de-DE" dirty="0"/>
              <a:t>OpenGL rendering -&gt; Fixed for now</a:t>
            </a:r>
          </a:p>
          <a:p>
            <a:r>
              <a:rPr lang="de-DE" dirty="0"/>
              <a:t>CUDA </a:t>
            </a:r>
            <a:r>
              <a:rPr lang="de-DE" dirty="0" err="1"/>
              <a:t>computation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0652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4DF0-161B-43AC-8D11-0D41FF29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4" y="2786333"/>
            <a:ext cx="11258552" cy="128533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9845933"/>
      </p:ext>
    </p:extLst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5</TotalTime>
  <Words>67</Words>
  <Application>Microsoft Office PowerPoint</Application>
  <PresentationFormat>Widescreen</PresentationFormat>
  <Paragraphs>27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tum3d</vt:lpstr>
      <vt:lpstr>3D Scanning and Spatial Learning Multi-view 4D Volumetric Fusion</vt:lpstr>
      <vt:lpstr>Multi-view 4D Volumetric Capture Setup</vt:lpstr>
      <vt:lpstr>Project Milestones</vt:lpstr>
      <vt:lpstr>Pointcloud Rendering</vt:lpstr>
      <vt:lpstr>Pointcloud Rendering</vt:lpstr>
      <vt:lpstr>In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Moiz Sajid</cp:lastModifiedBy>
  <cp:revision>77</cp:revision>
  <dcterms:created xsi:type="dcterms:W3CDTF">2017-09-06T12:09:29Z</dcterms:created>
  <dcterms:modified xsi:type="dcterms:W3CDTF">2019-12-05T12:47:59Z</dcterms:modified>
</cp:coreProperties>
</file>