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327" r:id="rId3"/>
    <p:sldId id="330" r:id="rId4"/>
    <p:sldId id="317" r:id="rId5"/>
    <p:sldId id="32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9434A-65DE-4630-A6AC-C1A63E28E510}" v="13" dt="2019-10-07T13:07:11.183"/>
    <p1510:client id="{417D17F7-1064-4944-A735-CC4C07506641}" v="761" dt="2019-10-07T12:57:50.667"/>
    <p1510:client id="{7D868D43-E27B-47AE-9D35-F5731850E748}" v="381" dt="2019-10-07T12:40:02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D868D43-E27B-47AE-9D35-F5731850E748}"/>
    <pc:docChg chg="modSld">
      <pc:chgData name="Guest User" userId="" providerId="Windows Live" clId="Web-{7D868D43-E27B-47AE-9D35-F5731850E748}" dt="2019-10-07T12:40:02.453" v="378" actId="20577"/>
      <pc:docMkLst>
        <pc:docMk/>
      </pc:docMkLst>
      <pc:sldChg chg="modSp">
        <pc:chgData name="Guest User" userId="" providerId="Windows Live" clId="Web-{7D868D43-E27B-47AE-9D35-F5731850E748}" dt="2019-10-07T12:40:02.453" v="377" actId="20577"/>
        <pc:sldMkLst>
          <pc:docMk/>
          <pc:sldMk cId="3294177436" sldId="313"/>
        </pc:sldMkLst>
        <pc:spChg chg="mod">
          <ac:chgData name="Guest User" userId="" providerId="Windows Live" clId="Web-{7D868D43-E27B-47AE-9D35-F5731850E748}" dt="2019-10-07T12:40:02.453" v="377" actId="20577"/>
          <ac:spMkLst>
            <pc:docMk/>
            <pc:sldMk cId="3294177436" sldId="313"/>
            <ac:spMk id="3" creationId="{39599317-3E05-493F-9F0D-B3663B0E89C8}"/>
          </ac:spMkLst>
        </pc:spChg>
      </pc:sldChg>
      <pc:sldChg chg="modSp">
        <pc:chgData name="Guest User" userId="" providerId="Windows Live" clId="Web-{7D868D43-E27B-47AE-9D35-F5731850E748}" dt="2019-10-07T12:35:38.262" v="26" actId="20577"/>
        <pc:sldMkLst>
          <pc:docMk/>
          <pc:sldMk cId="2822017440" sldId="315"/>
        </pc:sldMkLst>
        <pc:spChg chg="mod">
          <ac:chgData name="Guest User" userId="" providerId="Windows Live" clId="Web-{7D868D43-E27B-47AE-9D35-F5731850E748}" dt="2019-10-07T12:35:38.262" v="26" actId="20577"/>
          <ac:spMkLst>
            <pc:docMk/>
            <pc:sldMk cId="2822017440" sldId="315"/>
            <ac:spMk id="3" creationId="{39599317-3E05-493F-9F0D-B3663B0E89C8}"/>
          </ac:spMkLst>
        </pc:spChg>
      </pc:sldChg>
    </pc:docChg>
  </pc:docChgLst>
  <pc:docChgLst>
    <pc:chgData name="Aljaž Božič" userId="126a7396e0f4f8eb" providerId="LiveId" clId="{39A9434A-65DE-4630-A6AC-C1A63E28E510}"/>
    <pc:docChg chg="undo custSel addSld modSld">
      <pc:chgData name="Aljaž Božič" userId="126a7396e0f4f8eb" providerId="LiveId" clId="{39A9434A-65DE-4630-A6AC-C1A63E28E510}" dt="2019-10-07T13:07:24.300" v="143" actId="1076"/>
      <pc:docMkLst>
        <pc:docMk/>
      </pc:docMkLst>
      <pc:sldChg chg="addSp delSp modSp">
        <pc:chgData name="Aljaž Božič" userId="126a7396e0f4f8eb" providerId="LiveId" clId="{39A9434A-65DE-4630-A6AC-C1A63E28E510}" dt="2019-10-07T13:07:24.300" v="143" actId="1076"/>
        <pc:sldMkLst>
          <pc:docMk/>
          <pc:sldMk cId="3066853911" sldId="312"/>
        </pc:sldMkLst>
        <pc:spChg chg="mod">
          <ac:chgData name="Aljaž Božič" userId="126a7396e0f4f8eb" providerId="LiveId" clId="{39A9434A-65DE-4630-A6AC-C1A63E28E510}" dt="2019-10-07T13:06:10.378" v="135" actId="14100"/>
          <ac:spMkLst>
            <pc:docMk/>
            <pc:sldMk cId="3066853911" sldId="312"/>
            <ac:spMk id="3" creationId="{39599317-3E05-493F-9F0D-B3663B0E89C8}"/>
          </ac:spMkLst>
        </pc:spChg>
        <pc:picChg chg="del">
          <ac:chgData name="Aljaž Božič" userId="126a7396e0f4f8eb" providerId="LiveId" clId="{39A9434A-65DE-4630-A6AC-C1A63E28E510}" dt="2019-10-07T13:04:52.299" v="123"/>
          <ac:picMkLst>
            <pc:docMk/>
            <pc:sldMk cId="3066853911" sldId="312"/>
            <ac:picMk id="4" creationId="{014CB1AA-8AFA-43E7-8E4B-19EF58F59EB7}"/>
          </ac:picMkLst>
        </pc:picChg>
        <pc:picChg chg="add mod">
          <ac:chgData name="Aljaž Božič" userId="126a7396e0f4f8eb" providerId="LiveId" clId="{39A9434A-65DE-4630-A6AC-C1A63E28E510}" dt="2019-10-07T13:07:24.300" v="143" actId="1076"/>
          <ac:picMkLst>
            <pc:docMk/>
            <pc:sldMk cId="3066853911" sldId="312"/>
            <ac:picMk id="5" creationId="{D387BD8A-E183-4A53-8D2C-642EDA699679}"/>
          </ac:picMkLst>
        </pc:picChg>
      </pc:sldChg>
      <pc:sldChg chg="addSp delSp modSp">
        <pc:chgData name="Aljaž Božič" userId="126a7396e0f4f8eb" providerId="LiveId" clId="{39A9434A-65DE-4630-A6AC-C1A63E28E510}" dt="2019-10-07T13:06:01.326" v="133" actId="1076"/>
        <pc:sldMkLst>
          <pc:docMk/>
          <pc:sldMk cId="2691908519" sldId="314"/>
        </pc:sldMkLst>
        <pc:spChg chg="mod">
          <ac:chgData name="Aljaž Božič" userId="126a7396e0f4f8eb" providerId="LiveId" clId="{39A9434A-65DE-4630-A6AC-C1A63E28E510}" dt="2019-10-07T13:04:06.410" v="108" actId="14100"/>
          <ac:spMkLst>
            <pc:docMk/>
            <pc:sldMk cId="2691908519" sldId="314"/>
            <ac:spMk id="3" creationId="{39599317-3E05-493F-9F0D-B3663B0E89C8}"/>
          </ac:spMkLst>
        </pc:spChg>
        <pc:spChg chg="add mod">
          <ac:chgData name="Aljaž Božič" userId="126a7396e0f4f8eb" providerId="LiveId" clId="{39A9434A-65DE-4630-A6AC-C1A63E28E510}" dt="2019-10-07T13:00:15.870" v="30" actId="164"/>
          <ac:spMkLst>
            <pc:docMk/>
            <pc:sldMk cId="2691908519" sldId="314"/>
            <ac:spMk id="7" creationId="{75162250-71AE-4B11-A0FA-1DAD4EF26BAF}"/>
          </ac:spMkLst>
        </pc:spChg>
        <pc:grpChg chg="add mod">
          <ac:chgData name="Aljaž Božič" userId="126a7396e0f4f8eb" providerId="LiveId" clId="{39A9434A-65DE-4630-A6AC-C1A63E28E510}" dt="2019-10-07T13:06:01.326" v="133" actId="1076"/>
          <ac:grpSpMkLst>
            <pc:docMk/>
            <pc:sldMk cId="2691908519" sldId="314"/>
            <ac:grpSpMk id="8" creationId="{EA790360-3BD6-40E5-89D2-308AAD0AF7A3}"/>
          </ac:grpSpMkLst>
        </pc:grpChg>
        <pc:picChg chg="add del mod">
          <ac:chgData name="Aljaž Božič" userId="126a7396e0f4f8eb" providerId="LiveId" clId="{39A9434A-65DE-4630-A6AC-C1A63E28E510}" dt="2019-10-07T12:59:41.131" v="15" actId="478"/>
          <ac:picMkLst>
            <pc:docMk/>
            <pc:sldMk cId="2691908519" sldId="314"/>
            <ac:picMk id="4" creationId="{EDE78C67-66CD-4723-9605-0C1EEE64BE1A}"/>
          </ac:picMkLst>
        </pc:picChg>
        <pc:picChg chg="add mod">
          <ac:chgData name="Aljaž Božič" userId="126a7396e0f4f8eb" providerId="LiveId" clId="{39A9434A-65DE-4630-A6AC-C1A63E28E510}" dt="2019-10-07T13:04:24.592" v="121" actId="1076"/>
          <ac:picMkLst>
            <pc:docMk/>
            <pc:sldMk cId="2691908519" sldId="314"/>
            <ac:picMk id="5" creationId="{BC06DE5B-7263-423E-B5EF-95E026936FD2}"/>
          </ac:picMkLst>
        </pc:picChg>
        <pc:picChg chg="add mod">
          <ac:chgData name="Aljaž Božič" userId="126a7396e0f4f8eb" providerId="LiveId" clId="{39A9434A-65DE-4630-A6AC-C1A63E28E510}" dt="2019-10-07T13:00:15.870" v="30" actId="164"/>
          <ac:picMkLst>
            <pc:docMk/>
            <pc:sldMk cId="2691908519" sldId="314"/>
            <ac:picMk id="6" creationId="{95B2D25B-B549-421E-BFB2-4EC7F987AE7E}"/>
          </ac:picMkLst>
        </pc:picChg>
        <pc:picChg chg="add del mod">
          <ac:chgData name="Aljaž Božič" userId="126a7396e0f4f8eb" providerId="LiveId" clId="{39A9434A-65DE-4630-A6AC-C1A63E28E510}" dt="2019-10-07T13:04:11.402" v="113" actId="478"/>
          <ac:picMkLst>
            <pc:docMk/>
            <pc:sldMk cId="2691908519" sldId="314"/>
            <ac:picMk id="9" creationId="{9B60E4B4-5223-476B-B32E-990D12F12030}"/>
          </ac:picMkLst>
        </pc:picChg>
      </pc:sldChg>
      <pc:sldChg chg="addSp delSp modSp add">
        <pc:chgData name="Aljaž Božič" userId="126a7396e0f4f8eb" providerId="LiveId" clId="{39A9434A-65DE-4630-A6AC-C1A63E28E510}" dt="2019-10-07T13:05:55.474" v="132" actId="12788"/>
        <pc:sldMkLst>
          <pc:docMk/>
          <pc:sldMk cId="3622516319" sldId="316"/>
        </pc:sldMkLst>
        <pc:picChg chg="del">
          <ac:chgData name="Aljaž Božič" userId="126a7396e0f4f8eb" providerId="LiveId" clId="{39A9434A-65DE-4630-A6AC-C1A63E28E510}" dt="2019-10-07T13:04:56.874" v="125" actId="478"/>
          <ac:picMkLst>
            <pc:docMk/>
            <pc:sldMk cId="3622516319" sldId="316"/>
            <ac:picMk id="4" creationId="{D617F7D6-BC8E-4C30-883C-F35164CDF283}"/>
          </ac:picMkLst>
        </pc:picChg>
        <pc:picChg chg="add mod">
          <ac:chgData name="Aljaž Božič" userId="126a7396e0f4f8eb" providerId="LiveId" clId="{39A9434A-65DE-4630-A6AC-C1A63E28E510}" dt="2019-10-07T13:05:55.474" v="132" actId="12788"/>
          <ac:picMkLst>
            <pc:docMk/>
            <pc:sldMk cId="3622516319" sldId="316"/>
            <ac:picMk id="5" creationId="{349DA6F5-78BB-49C9-BADA-5FFE324578F6}"/>
          </ac:picMkLst>
        </pc:picChg>
        <pc:picChg chg="del">
          <ac:chgData name="Aljaž Božič" userId="126a7396e0f4f8eb" providerId="LiveId" clId="{39A9434A-65DE-4630-A6AC-C1A63E28E510}" dt="2019-10-07T13:04:55.482" v="124" actId="478"/>
          <ac:picMkLst>
            <pc:docMk/>
            <pc:sldMk cId="3622516319" sldId="316"/>
            <ac:picMk id="2050" creationId="{56C698B6-A48C-441F-988F-99B358A40F89}"/>
          </ac:picMkLst>
        </pc:picChg>
      </pc:sldChg>
    </pc:docChg>
  </pc:docChgLst>
  <pc:docChgLst>
    <pc:chgData name="Aljaž Božič" userId="126a7396e0f4f8eb" providerId="Windows Live" clId="Web-{417D17F7-1064-4944-A735-CC4C07506641}"/>
    <pc:docChg chg="modSld">
      <pc:chgData name="Aljaž Božič" userId="126a7396e0f4f8eb" providerId="Windows Live" clId="Web-{417D17F7-1064-4944-A735-CC4C07506641}" dt="2019-10-07T12:57:50.652" v="758" actId="1076"/>
      <pc:docMkLst>
        <pc:docMk/>
      </pc:docMkLst>
      <pc:sldChg chg="addSp modSp">
        <pc:chgData name="Aljaž Božič" userId="126a7396e0f4f8eb" providerId="Windows Live" clId="Web-{417D17F7-1064-4944-A735-CC4C07506641}" dt="2019-10-07T12:57:50.652" v="758" actId="1076"/>
        <pc:sldMkLst>
          <pc:docMk/>
          <pc:sldMk cId="3066853911" sldId="312"/>
        </pc:sldMkLst>
        <pc:spChg chg="mod">
          <ac:chgData name="Aljaž Božič" userId="126a7396e0f4f8eb" providerId="Windows Live" clId="Web-{417D17F7-1064-4944-A735-CC4C07506641}" dt="2019-10-07T12:56:42.402" v="748" actId="14100"/>
          <ac:spMkLst>
            <pc:docMk/>
            <pc:sldMk cId="3066853911" sldId="312"/>
            <ac:spMk id="3" creationId="{39599317-3E05-493F-9F0D-B3663B0E89C8}"/>
          </ac:spMkLst>
        </pc:spChg>
        <pc:picChg chg="add mod">
          <ac:chgData name="Aljaž Božič" userId="126a7396e0f4f8eb" providerId="Windows Live" clId="Web-{417D17F7-1064-4944-A735-CC4C07506641}" dt="2019-10-07T12:57:50.652" v="758" actId="1076"/>
          <ac:picMkLst>
            <pc:docMk/>
            <pc:sldMk cId="3066853911" sldId="312"/>
            <ac:picMk id="4" creationId="{014CB1AA-8AFA-43E7-8E4B-19EF58F59EB7}"/>
          </ac:picMkLst>
        </pc:picChg>
      </pc:sldChg>
      <pc:sldChg chg="modSp">
        <pc:chgData name="Aljaž Božič" userId="126a7396e0f4f8eb" providerId="Windows Live" clId="Web-{417D17F7-1064-4944-A735-CC4C07506641}" dt="2019-10-07T12:46:56.474" v="734" actId="14100"/>
        <pc:sldMkLst>
          <pc:docMk/>
          <pc:sldMk cId="2691908519" sldId="314"/>
        </pc:sldMkLst>
        <pc:spChg chg="mod">
          <ac:chgData name="Aljaž Božič" userId="126a7396e0f4f8eb" providerId="Windows Live" clId="Web-{417D17F7-1064-4944-A735-CC4C07506641}" dt="2019-10-07T12:46:56.474" v="734" actId="14100"/>
          <ac:spMkLst>
            <pc:docMk/>
            <pc:sldMk cId="2691908519" sldId="314"/>
            <ac:spMk id="3" creationId="{39599317-3E05-493F-9F0D-B3663B0E89C8}"/>
          </ac:spMkLst>
        </pc:spChg>
      </pc:sldChg>
    </pc:docChg>
  </pc:docChgLst>
  <pc:docChgLst>
    <pc:chgData name="Justus Thies" userId="5471f0b5a7d4f4a1" providerId="LiveId" clId="{E77D007B-4365-4CAE-9EE8-3E28026BAE5A}"/>
    <pc:docChg chg="undo custSel modSld modMainMaster">
      <pc:chgData name="Justus Thies" userId="5471f0b5a7d4f4a1" providerId="LiveId" clId="{E77D007B-4365-4CAE-9EE8-3E28026BAE5A}" dt="2019-10-07T09:42:02.474" v="53" actId="790"/>
      <pc:docMkLst>
        <pc:docMk/>
      </pc:docMkLst>
      <pc:sldChg chg="modSp">
        <pc:chgData name="Justus Thies" userId="5471f0b5a7d4f4a1" providerId="LiveId" clId="{E77D007B-4365-4CAE-9EE8-3E28026BAE5A}" dt="2019-10-07T09:41:37.390" v="50" actId="790"/>
        <pc:sldMkLst>
          <pc:docMk/>
          <pc:sldMk cId="4105651498" sldId="256"/>
        </pc:sldMkLst>
        <pc:spChg chg="mod">
          <ac:chgData name="Justus Thies" userId="5471f0b5a7d4f4a1" providerId="LiveId" clId="{E77D007B-4365-4CAE-9EE8-3E28026BAE5A}" dt="2019-10-07T09:41:37.390" v="50" actId="790"/>
          <ac:spMkLst>
            <pc:docMk/>
            <pc:sldMk cId="4105651498" sldId="256"/>
            <ac:spMk id="2" creationId="{E48FA0FF-FEBA-468F-B54A-FD252F34A87D}"/>
          </ac:spMkLst>
        </pc:spChg>
      </pc:sldChg>
      <pc:sldChg chg="modSp">
        <pc:chgData name="Justus Thies" userId="5471f0b5a7d4f4a1" providerId="LiveId" clId="{E77D007B-4365-4CAE-9EE8-3E28026BAE5A}" dt="2019-10-07T09:41:22.587" v="49" actId="790"/>
        <pc:sldMkLst>
          <pc:docMk/>
          <pc:sldMk cId="1395639898" sldId="275"/>
        </pc:sldMkLst>
        <pc:spChg chg="mod">
          <ac:chgData name="Justus Thies" userId="5471f0b5a7d4f4a1" providerId="LiveId" clId="{E77D007B-4365-4CAE-9EE8-3E28026BAE5A}" dt="2019-10-07T09:41:22.587" v="49" actId="790"/>
          <ac:spMkLst>
            <pc:docMk/>
            <pc:sldMk cId="1395639898" sldId="275"/>
            <ac:spMk id="2" creationId="{E48FA0FF-FEBA-468F-B54A-FD252F34A87D}"/>
          </ac:spMkLst>
        </pc:spChg>
      </pc:sldChg>
      <pc:sldChg chg="modSp">
        <pc:chgData name="Justus Thies" userId="5471f0b5a7d4f4a1" providerId="LiveId" clId="{E77D007B-4365-4CAE-9EE8-3E28026BAE5A}" dt="2019-10-07T09:42:02.474" v="53" actId="790"/>
        <pc:sldMkLst>
          <pc:docMk/>
          <pc:sldMk cId="3176545225" sldId="297"/>
        </pc:sldMkLst>
        <pc:spChg chg="mod">
          <ac:chgData name="Justus Thies" userId="5471f0b5a7d4f4a1" providerId="LiveId" clId="{E77D007B-4365-4CAE-9EE8-3E28026BAE5A}" dt="2019-10-07T09:42:02.474" v="53" actId="790"/>
          <ac:spMkLst>
            <pc:docMk/>
            <pc:sldMk cId="3176545225" sldId="297"/>
            <ac:spMk id="2" creationId="{413A2828-EDEB-42A1-96E2-FC0F44AB76EF}"/>
          </ac:spMkLst>
        </pc:spChg>
      </pc:sldChg>
      <pc:sldMasterChg chg="modSp modSldLayout">
        <pc:chgData name="Justus Thies" userId="5471f0b5a7d4f4a1" providerId="LiveId" clId="{E77D007B-4365-4CAE-9EE8-3E28026BAE5A}" dt="2019-10-07T09:40:57.456" v="48"/>
        <pc:sldMasterMkLst>
          <pc:docMk/>
          <pc:sldMasterMk cId="0" sldId="2147483660"/>
        </pc:sldMasterMkLst>
        <pc:spChg chg="mod">
          <ac:chgData name="Justus Thies" userId="5471f0b5a7d4f4a1" providerId="LiveId" clId="{E77D007B-4365-4CAE-9EE8-3E28026BAE5A}" dt="2019-10-07T09:36:45.660" v="1" actId="790"/>
          <ac:spMkLst>
            <pc:docMk/>
            <pc:sldMasterMk cId="0" sldId="2147483660"/>
            <ac:spMk id="2" creationId="{00000000-0000-0000-0000-000000000000}"/>
          </ac:spMkLst>
        </pc:spChg>
        <pc:spChg chg="mod">
          <ac:chgData name="Justus Thies" userId="5471f0b5a7d4f4a1" providerId="LiveId" clId="{E77D007B-4365-4CAE-9EE8-3E28026BAE5A}" dt="2019-10-07T09:40:10.337" v="37" actId="20577"/>
          <ac:spMkLst>
            <pc:docMk/>
            <pc:sldMasterMk cId="0" sldId="2147483660"/>
            <ac:spMk id="3" creationId="{00000000-0000-0000-0000-000000000000}"/>
          </ac:spMkLst>
        </pc:spChg>
        <pc:spChg chg="mod">
          <ac:chgData name="Justus Thies" userId="5471f0b5a7d4f4a1" providerId="LiveId" clId="{E77D007B-4365-4CAE-9EE8-3E28026BAE5A}" dt="2019-10-07T09:40:54.487" v="46"/>
          <ac:spMkLst>
            <pc:docMk/>
            <pc:sldMasterMk cId="0" sldId="2147483660"/>
            <ac:spMk id="15" creationId="{473E47C5-0C2E-4300-9502-00CDAEE47002}"/>
          </ac:spMkLst>
        </pc:spChg>
        <pc:sldLayoutChg chg="addSp delSp modSp">
          <pc:chgData name="Justus Thies" userId="5471f0b5a7d4f4a1" providerId="LiveId" clId="{E77D007B-4365-4CAE-9EE8-3E28026BAE5A}" dt="2019-10-07T09:40:57.456" v="48"/>
          <pc:sldLayoutMkLst>
            <pc:docMk/>
            <pc:sldMasterMk cId="0" sldId="2147483660"/>
            <pc:sldLayoutMk cId="0" sldId="2147483663"/>
          </pc:sldLayoutMkLst>
          <pc:spChg chg="add del">
            <ac:chgData name="Justus Thies" userId="5471f0b5a7d4f4a1" providerId="LiveId" clId="{E77D007B-4365-4CAE-9EE8-3E28026BAE5A}" dt="2019-10-07T09:40:57.456" v="48"/>
            <ac:spMkLst>
              <pc:docMk/>
              <pc:sldMasterMk cId="0" sldId="2147483660"/>
              <pc:sldLayoutMk cId="0" sldId="2147483663"/>
              <ac:spMk id="4" creationId="{49013848-3EE7-4037-8739-CA9858D0E015}"/>
            </ac:spMkLst>
          </pc:spChg>
          <pc:spChg chg="mod">
            <ac:chgData name="Justus Thies" userId="5471f0b5a7d4f4a1" providerId="LiveId" clId="{E77D007B-4365-4CAE-9EE8-3E28026BAE5A}" dt="2019-10-07T09:40:21.624" v="38" actId="20577"/>
            <ac:spMkLst>
              <pc:docMk/>
              <pc:sldMasterMk cId="0" sldId="2147483660"/>
              <pc:sldLayoutMk cId="0" sldId="2147483663"/>
              <ac:spMk id="5" creationId="{BB9588AE-9F6F-413D-AB19-C51523F3E8C7}"/>
            </ac:spMkLst>
          </pc:spChg>
          <pc:spChg chg="del mod">
            <ac:chgData name="Justus Thies" userId="5471f0b5a7d4f4a1" providerId="LiveId" clId="{E77D007B-4365-4CAE-9EE8-3E28026BAE5A}" dt="2019-10-07T09:40:37.783" v="39" actId="478"/>
            <ac:spMkLst>
              <pc:docMk/>
              <pc:sldMasterMk cId="0" sldId="2147483660"/>
              <pc:sldLayoutMk cId="0" sldId="2147483663"/>
              <ac:spMk id="6" creationId="{8796D2FD-EFA0-4466-A09B-D5B7E9C056EB}"/>
            </ac:spMkLst>
          </pc:spChg>
        </pc:sldLayoutChg>
        <pc:sldLayoutChg chg="modSp">
          <pc:chgData name="Justus Thies" userId="5471f0b5a7d4f4a1" providerId="LiveId" clId="{E77D007B-4365-4CAE-9EE8-3E28026BAE5A}" dt="2019-10-07T09:39:09.167" v="24"/>
          <pc:sldLayoutMkLst>
            <pc:docMk/>
            <pc:sldMasterMk cId="0" sldId="2147483660"/>
            <pc:sldLayoutMk cId="0" sldId="2147483664"/>
          </pc:sldLayoutMkLst>
          <pc:spChg chg="mod">
            <ac:chgData name="Justus Thies" userId="5471f0b5a7d4f4a1" providerId="LiveId" clId="{E77D007B-4365-4CAE-9EE8-3E28026BAE5A}" dt="2019-10-07T09:38:27.584" v="4" actId="20577"/>
            <ac:spMkLst>
              <pc:docMk/>
              <pc:sldMasterMk cId="0" sldId="2147483660"/>
              <pc:sldLayoutMk cId="0" sldId="2147483664"/>
              <ac:spMk id="6" creationId="{60868AB1-134D-48EC-8001-FA3066AF67FB}"/>
            </ac:spMkLst>
          </pc:spChg>
          <pc:spChg chg="mod">
            <ac:chgData name="Justus Thies" userId="5471f0b5a7d4f4a1" providerId="LiveId" clId="{E77D007B-4365-4CAE-9EE8-3E28026BAE5A}" dt="2019-10-07T09:39:03.008" v="23" actId="20577"/>
            <ac:spMkLst>
              <pc:docMk/>
              <pc:sldMasterMk cId="0" sldId="2147483660"/>
              <pc:sldLayoutMk cId="0" sldId="2147483664"/>
              <ac:spMk id="7" creationId="{33054DD6-06CE-49DD-BA3B-647AD08671A0}"/>
            </ac:spMkLst>
          </pc:spChg>
          <pc:spChg chg="mod">
            <ac:chgData name="Justus Thies" userId="5471f0b5a7d4f4a1" providerId="LiveId" clId="{E77D007B-4365-4CAE-9EE8-3E28026BAE5A}" dt="2019-10-07T09:39:09.167" v="24"/>
            <ac:spMkLst>
              <pc:docMk/>
              <pc:sldMasterMk cId="0" sldId="2147483660"/>
              <pc:sldLayoutMk cId="0" sldId="2147483664"/>
              <ac:spMk id="8" creationId="{471F9446-6302-41FA-BD03-E9E8B9A1A905}"/>
            </ac:spMkLst>
          </pc:spChg>
        </pc:sldLayoutChg>
      </pc:sldMasterChg>
    </pc:docChg>
  </pc:docChgLst>
  <pc:docChgLst>
    <pc:chgData name="Justus Thies" userId="5471f0b5a7d4f4a1" providerId="LiveId" clId="{6B1836DE-9749-48A6-8386-25461B85500B}"/>
    <pc:docChg chg="delSld">
      <pc:chgData name="Justus Thies" userId="5471f0b5a7d4f4a1" providerId="LiveId" clId="{6B1836DE-9749-48A6-8386-25461B85500B}" dt="2019-07-03T16:14:52.036" v="38" actId="2696"/>
      <pc:docMkLst>
        <pc:docMk/>
      </pc:docMkLst>
      <pc:sldChg chg="del">
        <pc:chgData name="Justus Thies" userId="5471f0b5a7d4f4a1" providerId="LiveId" clId="{6B1836DE-9749-48A6-8386-25461B85500B}" dt="2019-07-03T16:14:52.036" v="38" actId="2696"/>
        <pc:sldMkLst>
          <pc:docMk/>
          <pc:sldMk cId="479756691" sldId="257"/>
        </pc:sldMkLst>
      </pc:sldChg>
      <pc:sldChg chg="del">
        <pc:chgData name="Justus Thies" userId="5471f0b5a7d4f4a1" providerId="LiveId" clId="{6B1836DE-9749-48A6-8386-25461B85500B}" dt="2019-07-03T16:14:52.022" v="28" actId="2696"/>
        <pc:sldMkLst>
          <pc:docMk/>
          <pc:sldMk cId="4212659391" sldId="258"/>
        </pc:sldMkLst>
      </pc:sldChg>
      <pc:sldChg chg="del">
        <pc:chgData name="Justus Thies" userId="5471f0b5a7d4f4a1" providerId="LiveId" clId="{6B1836DE-9749-48A6-8386-25461B85500B}" dt="2019-07-03T16:14:51.898" v="26" actId="2696"/>
        <pc:sldMkLst>
          <pc:docMk/>
          <pc:sldMk cId="875227012" sldId="259"/>
        </pc:sldMkLst>
      </pc:sldChg>
      <pc:sldChg chg="del">
        <pc:chgData name="Justus Thies" userId="5471f0b5a7d4f4a1" providerId="LiveId" clId="{6B1836DE-9749-48A6-8386-25461B85500B}" dt="2019-07-03T16:14:51.828" v="25" actId="2696"/>
        <pc:sldMkLst>
          <pc:docMk/>
          <pc:sldMk cId="2816441677" sldId="260"/>
        </pc:sldMkLst>
      </pc:sldChg>
      <pc:sldChg chg="del">
        <pc:chgData name="Justus Thies" userId="5471f0b5a7d4f4a1" providerId="LiveId" clId="{6B1836DE-9749-48A6-8386-25461B85500B}" dt="2019-07-03T16:14:51.937" v="27" actId="2696"/>
        <pc:sldMkLst>
          <pc:docMk/>
          <pc:sldMk cId="505535453" sldId="261"/>
        </pc:sldMkLst>
      </pc:sldChg>
      <pc:sldChg chg="del">
        <pc:chgData name="Justus Thies" userId="5471f0b5a7d4f4a1" providerId="LiveId" clId="{6B1836DE-9749-48A6-8386-25461B85500B}" dt="2019-07-03T16:14:52.023" v="29" actId="2696"/>
        <pc:sldMkLst>
          <pc:docMk/>
          <pc:sldMk cId="4102072659" sldId="262"/>
        </pc:sldMkLst>
      </pc:sldChg>
      <pc:sldChg chg="del">
        <pc:chgData name="Justus Thies" userId="5471f0b5a7d4f4a1" providerId="LiveId" clId="{6B1836DE-9749-48A6-8386-25461B85500B}" dt="2019-07-03T16:14:51.793" v="24" actId="2696"/>
        <pc:sldMkLst>
          <pc:docMk/>
          <pc:sldMk cId="344422393" sldId="264"/>
        </pc:sldMkLst>
      </pc:sldChg>
      <pc:sldChg chg="del">
        <pc:chgData name="Justus Thies" userId="5471f0b5a7d4f4a1" providerId="LiveId" clId="{6B1836DE-9749-48A6-8386-25461B85500B}" dt="2019-07-03T16:14:51.754" v="14" actId="2696"/>
        <pc:sldMkLst>
          <pc:docMk/>
          <pc:sldMk cId="4000903032" sldId="266"/>
        </pc:sldMkLst>
      </pc:sldChg>
      <pc:sldChg chg="del">
        <pc:chgData name="Justus Thies" userId="5471f0b5a7d4f4a1" providerId="LiveId" clId="{6B1836DE-9749-48A6-8386-25461B85500B}" dt="2019-07-03T16:14:51.694" v="13" actId="2696"/>
        <pc:sldMkLst>
          <pc:docMk/>
          <pc:sldMk cId="3977966845" sldId="267"/>
        </pc:sldMkLst>
      </pc:sldChg>
      <pc:sldChg chg="del">
        <pc:chgData name="Justus Thies" userId="5471f0b5a7d4f4a1" providerId="LiveId" clId="{6B1836DE-9749-48A6-8386-25461B85500B}" dt="2019-07-03T16:14:51.759" v="17" actId="2696"/>
        <pc:sldMkLst>
          <pc:docMk/>
          <pc:sldMk cId="2878431135" sldId="268"/>
        </pc:sldMkLst>
      </pc:sldChg>
      <pc:sldChg chg="del">
        <pc:chgData name="Justus Thies" userId="5471f0b5a7d4f4a1" providerId="LiveId" clId="{6B1836DE-9749-48A6-8386-25461B85500B}" dt="2019-07-03T16:14:51.756" v="15" actId="2696"/>
        <pc:sldMkLst>
          <pc:docMk/>
          <pc:sldMk cId="2832773098" sldId="269"/>
        </pc:sldMkLst>
      </pc:sldChg>
      <pc:sldChg chg="del">
        <pc:chgData name="Justus Thies" userId="5471f0b5a7d4f4a1" providerId="LiveId" clId="{6B1836DE-9749-48A6-8386-25461B85500B}" dt="2019-07-03T16:14:51.683" v="11" actId="2696"/>
        <pc:sldMkLst>
          <pc:docMk/>
          <pc:sldMk cId="2739743470" sldId="272"/>
        </pc:sldMkLst>
      </pc:sldChg>
      <pc:sldChg chg="del">
        <pc:chgData name="Justus Thies" userId="5471f0b5a7d4f4a1" providerId="LiveId" clId="{6B1836DE-9749-48A6-8386-25461B85500B}" dt="2019-07-03T16:14:51.681" v="10" actId="2696"/>
        <pc:sldMkLst>
          <pc:docMk/>
          <pc:sldMk cId="1012097884" sldId="273"/>
        </pc:sldMkLst>
      </pc:sldChg>
      <pc:sldChg chg="del">
        <pc:chgData name="Justus Thies" userId="5471f0b5a7d4f4a1" providerId="LiveId" clId="{6B1836DE-9749-48A6-8386-25461B85500B}" dt="2019-07-03T16:14:51.677" v="9" actId="2696"/>
        <pc:sldMkLst>
          <pc:docMk/>
          <pc:sldMk cId="2583547375" sldId="274"/>
        </pc:sldMkLst>
      </pc:sldChg>
      <pc:sldChg chg="del">
        <pc:chgData name="Justus Thies" userId="5471f0b5a7d4f4a1" providerId="LiveId" clId="{6B1836DE-9749-48A6-8386-25461B85500B}" dt="2019-07-03T16:14:51.684" v="12" actId="2696"/>
        <pc:sldMkLst>
          <pc:docMk/>
          <pc:sldMk cId="1917933877" sldId="276"/>
        </pc:sldMkLst>
      </pc:sldChg>
      <pc:sldChg chg="del">
        <pc:chgData name="Justus Thies" userId="5471f0b5a7d4f4a1" providerId="LiveId" clId="{6B1836DE-9749-48A6-8386-25461B85500B}" dt="2019-07-03T16:14:51.760" v="18" actId="2696"/>
        <pc:sldMkLst>
          <pc:docMk/>
          <pc:sldMk cId="33548690" sldId="277"/>
        </pc:sldMkLst>
      </pc:sldChg>
      <pc:sldChg chg="del">
        <pc:chgData name="Justus Thies" userId="5471f0b5a7d4f4a1" providerId="LiveId" clId="{6B1836DE-9749-48A6-8386-25461B85500B}" dt="2019-07-03T16:14:52.029" v="33" actId="2696"/>
        <pc:sldMkLst>
          <pc:docMk/>
          <pc:sldMk cId="2279202532" sldId="279"/>
        </pc:sldMkLst>
      </pc:sldChg>
      <pc:sldChg chg="del">
        <pc:chgData name="Justus Thies" userId="5471f0b5a7d4f4a1" providerId="LiveId" clId="{6B1836DE-9749-48A6-8386-25461B85500B}" dt="2019-07-03T16:14:52.028" v="32" actId="2696"/>
        <pc:sldMkLst>
          <pc:docMk/>
          <pc:sldMk cId="2498579185" sldId="280"/>
        </pc:sldMkLst>
      </pc:sldChg>
      <pc:sldChg chg="del">
        <pc:chgData name="Justus Thies" userId="5471f0b5a7d4f4a1" providerId="LiveId" clId="{6B1836DE-9749-48A6-8386-25461B85500B}" dt="2019-07-03T16:14:51.782" v="22" actId="2696"/>
        <pc:sldMkLst>
          <pc:docMk/>
          <pc:sldMk cId="746186589" sldId="281"/>
        </pc:sldMkLst>
      </pc:sldChg>
      <pc:sldChg chg="del">
        <pc:chgData name="Justus Thies" userId="5471f0b5a7d4f4a1" providerId="LiveId" clId="{6B1836DE-9749-48A6-8386-25461B85500B}" dt="2019-07-03T16:14:51.773" v="21" actId="2696"/>
        <pc:sldMkLst>
          <pc:docMk/>
          <pc:sldMk cId="3108312285" sldId="282"/>
        </pc:sldMkLst>
      </pc:sldChg>
      <pc:sldChg chg="del">
        <pc:chgData name="Justus Thies" userId="5471f0b5a7d4f4a1" providerId="LiveId" clId="{6B1836DE-9749-48A6-8386-25461B85500B}" dt="2019-07-03T16:14:51.770" v="19" actId="2696"/>
        <pc:sldMkLst>
          <pc:docMk/>
          <pc:sldMk cId="3619352468" sldId="283"/>
        </pc:sldMkLst>
      </pc:sldChg>
      <pc:sldChg chg="del">
        <pc:chgData name="Justus Thies" userId="5471f0b5a7d4f4a1" providerId="LiveId" clId="{6B1836DE-9749-48A6-8386-25461B85500B}" dt="2019-07-03T16:14:51.771" v="20" actId="2696"/>
        <pc:sldMkLst>
          <pc:docMk/>
          <pc:sldMk cId="996872405" sldId="284"/>
        </pc:sldMkLst>
      </pc:sldChg>
      <pc:sldChg chg="del">
        <pc:chgData name="Justus Thies" userId="5471f0b5a7d4f4a1" providerId="LiveId" clId="{6B1836DE-9749-48A6-8386-25461B85500B}" dt="2019-07-03T16:14:51.675" v="8" actId="2696"/>
        <pc:sldMkLst>
          <pc:docMk/>
          <pc:sldMk cId="1730545810" sldId="285"/>
        </pc:sldMkLst>
      </pc:sldChg>
      <pc:sldChg chg="del">
        <pc:chgData name="Justus Thies" userId="5471f0b5a7d4f4a1" providerId="LiveId" clId="{6B1836DE-9749-48A6-8386-25461B85500B}" dt="2019-07-03T16:14:51.674" v="7" actId="2696"/>
        <pc:sldMkLst>
          <pc:docMk/>
          <pc:sldMk cId="2554960213" sldId="286"/>
        </pc:sldMkLst>
      </pc:sldChg>
      <pc:sldChg chg="del">
        <pc:chgData name="Justus Thies" userId="5471f0b5a7d4f4a1" providerId="LiveId" clId="{6B1836DE-9749-48A6-8386-25461B85500B}" dt="2019-07-03T16:14:51.672" v="6" actId="2696"/>
        <pc:sldMkLst>
          <pc:docMk/>
          <pc:sldMk cId="1542463800" sldId="287"/>
        </pc:sldMkLst>
      </pc:sldChg>
      <pc:sldChg chg="del">
        <pc:chgData name="Justus Thies" userId="5471f0b5a7d4f4a1" providerId="LiveId" clId="{6B1836DE-9749-48A6-8386-25461B85500B}" dt="2019-07-03T16:14:51.671" v="5" actId="2696"/>
        <pc:sldMkLst>
          <pc:docMk/>
          <pc:sldMk cId="3191729035" sldId="288"/>
        </pc:sldMkLst>
      </pc:sldChg>
      <pc:sldChg chg="del">
        <pc:chgData name="Justus Thies" userId="5471f0b5a7d4f4a1" providerId="LiveId" clId="{6B1836DE-9749-48A6-8386-25461B85500B}" dt="2019-07-03T16:14:51.669" v="4" actId="2696"/>
        <pc:sldMkLst>
          <pc:docMk/>
          <pc:sldMk cId="2049583060" sldId="289"/>
        </pc:sldMkLst>
      </pc:sldChg>
      <pc:sldChg chg="del">
        <pc:chgData name="Justus Thies" userId="5471f0b5a7d4f4a1" providerId="LiveId" clId="{6B1836DE-9749-48A6-8386-25461B85500B}" dt="2019-07-03T16:14:51.668" v="3" actId="2696"/>
        <pc:sldMkLst>
          <pc:docMk/>
          <pc:sldMk cId="3134055551" sldId="290"/>
        </pc:sldMkLst>
      </pc:sldChg>
      <pc:sldChg chg="del">
        <pc:chgData name="Justus Thies" userId="5471f0b5a7d4f4a1" providerId="LiveId" clId="{6B1836DE-9749-48A6-8386-25461B85500B}" dt="2019-07-03T16:14:51.666" v="2" actId="2696"/>
        <pc:sldMkLst>
          <pc:docMk/>
          <pc:sldMk cId="3420388074" sldId="291"/>
        </pc:sldMkLst>
      </pc:sldChg>
      <pc:sldChg chg="del">
        <pc:chgData name="Justus Thies" userId="5471f0b5a7d4f4a1" providerId="LiveId" clId="{6B1836DE-9749-48A6-8386-25461B85500B}" dt="2019-07-03T16:14:51.665" v="1" actId="2696"/>
        <pc:sldMkLst>
          <pc:docMk/>
          <pc:sldMk cId="2146303164" sldId="292"/>
        </pc:sldMkLst>
      </pc:sldChg>
      <pc:sldChg chg="del">
        <pc:chgData name="Justus Thies" userId="5471f0b5a7d4f4a1" providerId="LiveId" clId="{6B1836DE-9749-48A6-8386-25461B85500B}" dt="2019-07-03T16:14:51.758" v="16" actId="2696"/>
        <pc:sldMkLst>
          <pc:docMk/>
          <pc:sldMk cId="2466128225" sldId="293"/>
        </pc:sldMkLst>
      </pc:sldChg>
      <pc:sldChg chg="del">
        <pc:chgData name="Justus Thies" userId="5471f0b5a7d4f4a1" providerId="LiveId" clId="{6B1836DE-9749-48A6-8386-25461B85500B}" dt="2019-07-03T16:14:51.783" v="23" actId="2696"/>
        <pc:sldMkLst>
          <pc:docMk/>
          <pc:sldMk cId="1956036710" sldId="294"/>
        </pc:sldMkLst>
      </pc:sldChg>
      <pc:sldChg chg="del">
        <pc:chgData name="Justus Thies" userId="5471f0b5a7d4f4a1" providerId="LiveId" clId="{6B1836DE-9749-48A6-8386-25461B85500B}" dt="2019-07-03T16:14:51.662" v="0" actId="2696"/>
        <pc:sldMkLst>
          <pc:docMk/>
          <pc:sldMk cId="4198898024" sldId="295"/>
        </pc:sldMkLst>
      </pc:sldChg>
      <pc:sldChg chg="del">
        <pc:chgData name="Justus Thies" userId="5471f0b5a7d4f4a1" providerId="LiveId" clId="{6B1836DE-9749-48A6-8386-25461B85500B}" dt="2019-07-03T16:14:52.030" v="34" actId="2696"/>
        <pc:sldMkLst>
          <pc:docMk/>
          <pc:sldMk cId="3235873244" sldId="296"/>
        </pc:sldMkLst>
      </pc:sldChg>
      <pc:sldChg chg="del">
        <pc:chgData name="Justus Thies" userId="5471f0b5a7d4f4a1" providerId="LiveId" clId="{6B1836DE-9749-48A6-8386-25461B85500B}" dt="2019-07-03T16:14:52.027" v="31" actId="2696"/>
        <pc:sldMkLst>
          <pc:docMk/>
          <pc:sldMk cId="1724540196" sldId="298"/>
        </pc:sldMkLst>
      </pc:sldChg>
      <pc:sldChg chg="del">
        <pc:chgData name="Justus Thies" userId="5471f0b5a7d4f4a1" providerId="LiveId" clId="{6B1836DE-9749-48A6-8386-25461B85500B}" dt="2019-07-03T16:14:52.026" v="30" actId="2696"/>
        <pc:sldMkLst>
          <pc:docMk/>
          <pc:sldMk cId="1418457599" sldId="299"/>
        </pc:sldMkLst>
      </pc:sldChg>
      <pc:sldChg chg="del">
        <pc:chgData name="Justus Thies" userId="5471f0b5a7d4f4a1" providerId="LiveId" clId="{6B1836DE-9749-48A6-8386-25461B85500B}" dt="2019-07-03T16:14:52.033" v="37" actId="2696"/>
        <pc:sldMkLst>
          <pc:docMk/>
          <pc:sldMk cId="3741641415" sldId="300"/>
        </pc:sldMkLst>
      </pc:sldChg>
      <pc:sldChg chg="del">
        <pc:chgData name="Justus Thies" userId="5471f0b5a7d4f4a1" providerId="LiveId" clId="{6B1836DE-9749-48A6-8386-25461B85500B}" dt="2019-07-03T16:14:52.033" v="36" actId="2696"/>
        <pc:sldMkLst>
          <pc:docMk/>
          <pc:sldMk cId="2798554930" sldId="301"/>
        </pc:sldMkLst>
      </pc:sldChg>
      <pc:sldChg chg="del">
        <pc:chgData name="Justus Thies" userId="5471f0b5a7d4f4a1" providerId="LiveId" clId="{6B1836DE-9749-48A6-8386-25461B85500B}" dt="2019-07-03T16:14:52.031" v="35" actId="2696"/>
        <pc:sldMkLst>
          <pc:docMk/>
          <pc:sldMk cId="145456045" sldId="302"/>
        </pc:sldMkLst>
      </pc:sldChg>
    </pc:docChg>
  </pc:docChgLst>
  <pc:docChgLst>
    <pc:chgData name="Justus Thies" userId="5471f0b5a7d4f4a1" providerId="LiveId" clId="{1BA621B8-F900-45FD-865E-4874154E3534}"/>
    <pc:docChg chg="modSld">
      <pc:chgData name="Justus Thies" userId="5471f0b5a7d4f4a1" providerId="LiveId" clId="{1BA621B8-F900-45FD-865E-4874154E3534}" dt="2019-10-08T11:29:46.713" v="4" actId="20577"/>
      <pc:docMkLst>
        <pc:docMk/>
      </pc:docMkLst>
      <pc:sldChg chg="modSp">
        <pc:chgData name="Justus Thies" userId="5471f0b5a7d4f4a1" providerId="LiveId" clId="{1BA621B8-F900-45FD-865E-4874154E3534}" dt="2019-10-08T11:29:46.713" v="4" actId="20577"/>
        <pc:sldMkLst>
          <pc:docMk/>
          <pc:sldMk cId="3176545225" sldId="297"/>
        </pc:sldMkLst>
        <pc:spChg chg="mod">
          <ac:chgData name="Justus Thies" userId="5471f0b5a7d4f4a1" providerId="LiveId" clId="{1BA621B8-F900-45FD-865E-4874154E3534}" dt="2019-10-08T11:29:46.713" v="4" actId="20577"/>
          <ac:spMkLst>
            <pc:docMk/>
            <pc:sldMk cId="3176545225" sldId="297"/>
            <ac:spMk id="3" creationId="{83647B17-E35C-4C21-874B-4F0227C5AA7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649EE-1221-452D-8CA9-DE3FAFAF84D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7E5EE6B-58B3-4578-9613-6A0856A1FED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Camera setup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64A2F253-745F-49B2-A954-8AEBD2022463}" type="parTrans" cxnId="{4AB4CBA5-4117-4447-88F2-FD37C21AFDE1}">
      <dgm:prSet/>
      <dgm:spPr/>
      <dgm:t>
        <a:bodyPr/>
        <a:lstStyle/>
        <a:p>
          <a:endParaRPr lang="en-US"/>
        </a:p>
      </dgm:t>
    </dgm:pt>
    <dgm:pt modelId="{615276C9-F89D-4124-B2EF-23F2EB2F927B}" type="sibTrans" cxnId="{4AB4CBA5-4117-4447-88F2-FD37C21AFDE1}">
      <dgm:prSet/>
      <dgm:spPr/>
      <dgm:t>
        <a:bodyPr/>
        <a:lstStyle/>
        <a:p>
          <a:endParaRPr lang="en-US"/>
        </a:p>
      </dgm:t>
    </dgm:pt>
    <dgm:pt modelId="{BBB6606C-96BB-4D5B-A982-C4D912A303FE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Preprocessing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D7C1B061-4E8D-4D62-978B-7A49D454177A}" type="parTrans" cxnId="{58A589BC-B147-41C6-88F5-0A752BCE800E}">
      <dgm:prSet/>
      <dgm:spPr/>
      <dgm:t>
        <a:bodyPr/>
        <a:lstStyle/>
        <a:p>
          <a:endParaRPr lang="en-US"/>
        </a:p>
      </dgm:t>
    </dgm:pt>
    <dgm:pt modelId="{20933320-95DB-44B6-AD2E-AEF11290206F}" type="sibTrans" cxnId="{58A589BC-B147-41C6-88F5-0A752BCE800E}">
      <dgm:prSet/>
      <dgm:spPr/>
      <dgm:t>
        <a:bodyPr/>
        <a:lstStyle/>
        <a:p>
          <a:endParaRPr lang="en-US"/>
        </a:p>
      </dgm:t>
    </dgm:pt>
    <dgm:pt modelId="{6E04EB6C-043F-40C1-A383-BB8EF5572086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b="1" dirty="0"/>
            <a:t>Volumetric Fusion and Blending</a:t>
          </a:r>
        </a:p>
        <a:p>
          <a:pPr>
            <a:spcAft>
              <a:spcPts val="0"/>
            </a:spcAft>
          </a:pPr>
          <a:r>
            <a:rPr lang="en-US" sz="1800" b="1" dirty="0"/>
            <a:t>12.2019</a:t>
          </a:r>
        </a:p>
      </dgm:t>
    </dgm:pt>
    <dgm:pt modelId="{1281B5FB-5B55-4341-B444-783632E1427B}" type="parTrans" cxnId="{4D783029-1647-408E-B538-EA0792339BA9}">
      <dgm:prSet/>
      <dgm:spPr/>
      <dgm:t>
        <a:bodyPr/>
        <a:lstStyle/>
        <a:p>
          <a:endParaRPr lang="en-US"/>
        </a:p>
      </dgm:t>
    </dgm:pt>
    <dgm:pt modelId="{3E89B26E-D158-48F0-A31A-0E3A4CF22E1B}" type="sibTrans" cxnId="{4D783029-1647-408E-B538-EA0792339BA9}">
      <dgm:prSet/>
      <dgm:spPr/>
      <dgm:t>
        <a:bodyPr/>
        <a:lstStyle/>
        <a:p>
          <a:endParaRPr lang="en-US"/>
        </a:p>
      </dgm:t>
    </dgm:pt>
    <dgm:pt modelId="{0C126C06-5E8E-4F73-9448-82DEEF4F823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Rigid alignment</a:t>
          </a:r>
        </a:p>
        <a:p>
          <a:pPr>
            <a:spcAft>
              <a:spcPts val="0"/>
            </a:spcAft>
          </a:pPr>
          <a:r>
            <a:rPr lang="en-US" sz="1800" dirty="0"/>
            <a:t>End 11.2019</a:t>
          </a:r>
        </a:p>
      </dgm:t>
    </dgm:pt>
    <dgm:pt modelId="{3F545E21-EC19-4E4A-8CF5-EA35857586E9}" type="parTrans" cxnId="{B330CCEC-705D-447E-843F-1EE848768C93}">
      <dgm:prSet/>
      <dgm:spPr/>
      <dgm:t>
        <a:bodyPr/>
        <a:lstStyle/>
        <a:p>
          <a:endParaRPr lang="en-US"/>
        </a:p>
      </dgm:t>
    </dgm:pt>
    <dgm:pt modelId="{4ED0B700-E702-4F4A-9757-AB008184F463}" type="sibTrans" cxnId="{B330CCEC-705D-447E-843F-1EE848768C93}">
      <dgm:prSet/>
      <dgm:spPr/>
      <dgm:t>
        <a:bodyPr/>
        <a:lstStyle/>
        <a:p>
          <a:endParaRPr lang="en-US"/>
        </a:p>
      </dgm:t>
    </dgm:pt>
    <dgm:pt modelId="{15167219-6307-4E28-8559-8D968C46DEE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Optimization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CFCFA8EA-41FB-4C58-BA2A-E863B2B62BD8}" type="parTrans" cxnId="{A66A0AA4-A0C7-4250-944F-5316F2529CF0}">
      <dgm:prSet/>
      <dgm:spPr/>
      <dgm:t>
        <a:bodyPr/>
        <a:lstStyle/>
        <a:p>
          <a:endParaRPr lang="en-US"/>
        </a:p>
      </dgm:t>
    </dgm:pt>
    <dgm:pt modelId="{976BE315-8169-49C6-9114-B9426AEE8CD5}" type="sibTrans" cxnId="{A66A0AA4-A0C7-4250-944F-5316F2529CF0}">
      <dgm:prSet/>
      <dgm:spPr/>
      <dgm:t>
        <a:bodyPr/>
        <a:lstStyle/>
        <a:p>
          <a:endParaRPr lang="en-US"/>
        </a:p>
      </dgm:t>
    </dgm:pt>
    <dgm:pt modelId="{B189F042-2E30-4E4F-9D5E-1CD973C394B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Non-rigid Tracking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3855448F-B4DB-45FA-A786-877B2994D8E7}" type="parTrans" cxnId="{6A2BFCBC-8B23-4406-9040-511B67321711}">
      <dgm:prSet/>
      <dgm:spPr/>
      <dgm:t>
        <a:bodyPr/>
        <a:lstStyle/>
        <a:p>
          <a:endParaRPr lang="en-US"/>
        </a:p>
      </dgm:t>
    </dgm:pt>
    <dgm:pt modelId="{E30892F8-7B2F-4398-A3A9-362FAEAD1F30}" type="sibTrans" cxnId="{6A2BFCBC-8B23-4406-9040-511B67321711}">
      <dgm:prSet/>
      <dgm:spPr/>
      <dgm:t>
        <a:bodyPr/>
        <a:lstStyle/>
        <a:p>
          <a:endParaRPr lang="en-US"/>
        </a:p>
      </dgm:t>
    </dgm:pt>
    <dgm:pt modelId="{47BA4AA7-3B02-425D-A727-98CDABD549A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000" b="0" dirty="0"/>
            <a:t>Camera calibration</a:t>
          </a:r>
        </a:p>
        <a:p>
          <a:pPr>
            <a:spcAft>
              <a:spcPts val="0"/>
            </a:spcAft>
          </a:pPr>
          <a:r>
            <a:rPr lang="en-US" sz="2000" b="0" dirty="0"/>
            <a:t>Most of 11.2019</a:t>
          </a:r>
        </a:p>
      </dgm:t>
    </dgm:pt>
    <dgm:pt modelId="{51476924-D958-435C-9A16-E0996621A805}" type="parTrans" cxnId="{47DFC160-3205-4056-9549-5822E4DC4993}">
      <dgm:prSet/>
      <dgm:spPr/>
      <dgm:t>
        <a:bodyPr/>
        <a:lstStyle/>
        <a:p>
          <a:endParaRPr lang="de-DE"/>
        </a:p>
      </dgm:t>
    </dgm:pt>
    <dgm:pt modelId="{E2FB20CD-65D2-4D5E-9B79-102F491B91AE}" type="sibTrans" cxnId="{47DFC160-3205-4056-9549-5822E4DC4993}">
      <dgm:prSet/>
      <dgm:spPr/>
      <dgm:t>
        <a:bodyPr/>
        <a:lstStyle/>
        <a:p>
          <a:endParaRPr lang="de-DE"/>
        </a:p>
      </dgm:t>
    </dgm:pt>
    <dgm:pt modelId="{81B0F0EC-9721-4124-BD28-B8069947F7A6}" type="pres">
      <dgm:prSet presAssocID="{3E5649EE-1221-452D-8CA9-DE3FAFAF84D1}" presName="Name0" presStyleCnt="0">
        <dgm:presLayoutVars>
          <dgm:dir/>
          <dgm:resizeHandles val="exact"/>
        </dgm:presLayoutVars>
      </dgm:prSet>
      <dgm:spPr/>
    </dgm:pt>
    <dgm:pt modelId="{FC1380FE-0EEE-4E0B-82C5-278F688A298D}" type="pres">
      <dgm:prSet presAssocID="{3E5649EE-1221-452D-8CA9-DE3FAFAF84D1}" presName="arrow" presStyleLbl="bgShp" presStyleIdx="0" presStyleCnt="1" custLinFactNeighborX="-11883" custLinFactNeighborY="-4505"/>
      <dgm:spPr/>
    </dgm:pt>
    <dgm:pt modelId="{28B76156-B0DE-4672-8D97-A35594169592}" type="pres">
      <dgm:prSet presAssocID="{3E5649EE-1221-452D-8CA9-DE3FAFAF84D1}" presName="points" presStyleCnt="0"/>
      <dgm:spPr/>
    </dgm:pt>
    <dgm:pt modelId="{80385D1D-30DA-4DEB-920C-81F458A4C18D}" type="pres">
      <dgm:prSet presAssocID="{17E5EE6B-58B3-4578-9613-6A0856A1FED7}" presName="compositeA" presStyleCnt="0"/>
      <dgm:spPr/>
    </dgm:pt>
    <dgm:pt modelId="{BEB2A16D-7993-4CEE-A967-F47537F1BE34}" type="pres">
      <dgm:prSet presAssocID="{17E5EE6B-58B3-4578-9613-6A0856A1FED7}" presName="textA" presStyleLbl="revTx" presStyleIdx="0" presStyleCnt="7" custScaleX="238296">
        <dgm:presLayoutVars>
          <dgm:bulletEnabled val="1"/>
        </dgm:presLayoutVars>
      </dgm:prSet>
      <dgm:spPr/>
    </dgm:pt>
    <dgm:pt modelId="{38E0A1BE-0315-4BF8-AA34-CF1B9F97C5F9}" type="pres">
      <dgm:prSet presAssocID="{17E5EE6B-58B3-4578-9613-6A0856A1FED7}" presName="circleA" presStyleLbl="node1" presStyleIdx="0" presStyleCnt="7"/>
      <dgm:spPr/>
    </dgm:pt>
    <dgm:pt modelId="{396203D1-7191-4B19-A23B-C82D484D7CF2}" type="pres">
      <dgm:prSet presAssocID="{17E5EE6B-58B3-4578-9613-6A0856A1FED7}" presName="spaceA" presStyleCnt="0"/>
      <dgm:spPr/>
    </dgm:pt>
    <dgm:pt modelId="{5B45FBD2-0318-4DDB-B3C9-2B931F82DF8A}" type="pres">
      <dgm:prSet presAssocID="{615276C9-F89D-4124-B2EF-23F2EB2F927B}" presName="space" presStyleCnt="0"/>
      <dgm:spPr/>
    </dgm:pt>
    <dgm:pt modelId="{A920C052-A301-44F4-AE05-35D9F85A300F}" type="pres">
      <dgm:prSet presAssocID="{BBB6606C-96BB-4D5B-A982-C4D912A303FE}" presName="compositeB" presStyleCnt="0"/>
      <dgm:spPr/>
    </dgm:pt>
    <dgm:pt modelId="{FEF53C9D-3AFD-4A3E-8301-05889F66E069}" type="pres">
      <dgm:prSet presAssocID="{BBB6606C-96BB-4D5B-A982-C4D912A303FE}" presName="textB" presStyleLbl="revTx" presStyleIdx="1" presStyleCnt="7" custScaleX="286970">
        <dgm:presLayoutVars>
          <dgm:bulletEnabled val="1"/>
        </dgm:presLayoutVars>
      </dgm:prSet>
      <dgm:spPr/>
    </dgm:pt>
    <dgm:pt modelId="{B119A008-A100-423B-88F6-79B0ED79D0D0}" type="pres">
      <dgm:prSet presAssocID="{BBB6606C-96BB-4D5B-A982-C4D912A303FE}" presName="circleB" presStyleLbl="node1" presStyleIdx="1" presStyleCnt="7"/>
      <dgm:spPr/>
    </dgm:pt>
    <dgm:pt modelId="{E0338332-85BB-4D8F-9BDE-4D0524D36266}" type="pres">
      <dgm:prSet presAssocID="{BBB6606C-96BB-4D5B-A982-C4D912A303FE}" presName="spaceB" presStyleCnt="0"/>
      <dgm:spPr/>
    </dgm:pt>
    <dgm:pt modelId="{957FDC44-0773-48A5-8BD5-B5913D7B5D3B}" type="pres">
      <dgm:prSet presAssocID="{20933320-95DB-44B6-AD2E-AEF11290206F}" presName="space" presStyleCnt="0"/>
      <dgm:spPr/>
    </dgm:pt>
    <dgm:pt modelId="{53F2BB69-571A-45F7-B2D1-9433270C631B}" type="pres">
      <dgm:prSet presAssocID="{47BA4AA7-3B02-425D-A727-98CDABD549AF}" presName="compositeA" presStyleCnt="0"/>
      <dgm:spPr/>
    </dgm:pt>
    <dgm:pt modelId="{845270CB-DEF7-4F90-BF45-BD5607804AAF}" type="pres">
      <dgm:prSet presAssocID="{47BA4AA7-3B02-425D-A727-98CDABD549AF}" presName="textA" presStyleLbl="revTx" presStyleIdx="2" presStyleCnt="7" custScaleX="395511">
        <dgm:presLayoutVars>
          <dgm:bulletEnabled val="1"/>
        </dgm:presLayoutVars>
      </dgm:prSet>
      <dgm:spPr/>
    </dgm:pt>
    <dgm:pt modelId="{152D3689-166E-49A3-8A67-2365CC4DDB66}" type="pres">
      <dgm:prSet presAssocID="{47BA4AA7-3B02-425D-A727-98CDABD549AF}" presName="circleA" presStyleLbl="node1" presStyleIdx="2" presStyleCnt="7"/>
      <dgm:spPr/>
    </dgm:pt>
    <dgm:pt modelId="{2BC6DF43-391A-4D7C-B96F-D59E4E7870AC}" type="pres">
      <dgm:prSet presAssocID="{47BA4AA7-3B02-425D-A727-98CDABD549AF}" presName="spaceA" presStyleCnt="0"/>
      <dgm:spPr/>
    </dgm:pt>
    <dgm:pt modelId="{59BA8F5E-9034-4AF6-8EE4-5F8BC5BA698E}" type="pres">
      <dgm:prSet presAssocID="{E2FB20CD-65D2-4D5E-9B79-102F491B91AE}" presName="space" presStyleCnt="0"/>
      <dgm:spPr/>
    </dgm:pt>
    <dgm:pt modelId="{75233A0E-96D1-4F8C-98FC-358EDE6EEBD1}" type="pres">
      <dgm:prSet presAssocID="{0C126C06-5E8E-4F73-9448-82DEEF4F823F}" presName="compositeB" presStyleCnt="0"/>
      <dgm:spPr/>
    </dgm:pt>
    <dgm:pt modelId="{32BE8B2E-0EB5-4280-9502-4A933EC4672F}" type="pres">
      <dgm:prSet presAssocID="{0C126C06-5E8E-4F73-9448-82DEEF4F823F}" presName="textB" presStyleLbl="revTx" presStyleIdx="3" presStyleCnt="7" custScaleX="262142">
        <dgm:presLayoutVars>
          <dgm:bulletEnabled val="1"/>
        </dgm:presLayoutVars>
      </dgm:prSet>
      <dgm:spPr/>
    </dgm:pt>
    <dgm:pt modelId="{6146DFEB-6CB5-46AB-AF1F-19D7695C0529}" type="pres">
      <dgm:prSet presAssocID="{0C126C06-5E8E-4F73-9448-82DEEF4F823F}" presName="circleB" presStyleLbl="node1" presStyleIdx="3" presStyleCnt="7"/>
      <dgm:spPr/>
    </dgm:pt>
    <dgm:pt modelId="{ABD47997-2F74-4278-8AEE-41053A810245}" type="pres">
      <dgm:prSet presAssocID="{0C126C06-5E8E-4F73-9448-82DEEF4F823F}" presName="spaceB" presStyleCnt="0"/>
      <dgm:spPr/>
    </dgm:pt>
    <dgm:pt modelId="{F0ED0B97-9B2C-420C-B245-0032095A6E92}" type="pres">
      <dgm:prSet presAssocID="{4ED0B700-E702-4F4A-9757-AB008184F463}" presName="space" presStyleCnt="0"/>
      <dgm:spPr/>
    </dgm:pt>
    <dgm:pt modelId="{87C10829-3759-43E4-8C14-B417094BE735}" type="pres">
      <dgm:prSet presAssocID="{6E04EB6C-043F-40C1-A383-BB8EF5572086}" presName="compositeA" presStyleCnt="0"/>
      <dgm:spPr/>
    </dgm:pt>
    <dgm:pt modelId="{66D92B55-B798-4F2B-9581-D766B921AEF5}" type="pres">
      <dgm:prSet presAssocID="{6E04EB6C-043F-40C1-A383-BB8EF5572086}" presName="textA" presStyleLbl="revTx" presStyleIdx="4" presStyleCnt="7" custScaleX="246889">
        <dgm:presLayoutVars>
          <dgm:bulletEnabled val="1"/>
        </dgm:presLayoutVars>
      </dgm:prSet>
      <dgm:spPr/>
    </dgm:pt>
    <dgm:pt modelId="{4F4B6604-07B3-45AF-B4FE-171DC3F017D6}" type="pres">
      <dgm:prSet presAssocID="{6E04EB6C-043F-40C1-A383-BB8EF5572086}" presName="circleA" presStyleLbl="node1" presStyleIdx="4" presStyleCnt="7"/>
      <dgm:spPr/>
    </dgm:pt>
    <dgm:pt modelId="{443B00EE-D7E2-490E-993F-8D8D1B9A593A}" type="pres">
      <dgm:prSet presAssocID="{6E04EB6C-043F-40C1-A383-BB8EF5572086}" presName="spaceA" presStyleCnt="0"/>
      <dgm:spPr/>
    </dgm:pt>
    <dgm:pt modelId="{03EBA6DE-8F5D-4FD4-859A-ADFF51BD2078}" type="pres">
      <dgm:prSet presAssocID="{3E89B26E-D158-48F0-A31A-0E3A4CF22E1B}" presName="space" presStyleCnt="0"/>
      <dgm:spPr/>
    </dgm:pt>
    <dgm:pt modelId="{D54246AE-0040-47BF-B36B-87762C80273A}" type="pres">
      <dgm:prSet presAssocID="{B189F042-2E30-4E4F-9D5E-1CD973C394B7}" presName="compositeB" presStyleCnt="0"/>
      <dgm:spPr/>
    </dgm:pt>
    <dgm:pt modelId="{A916C387-4363-4CFC-BE75-2587D1416C99}" type="pres">
      <dgm:prSet presAssocID="{B189F042-2E30-4E4F-9D5E-1CD973C394B7}" presName="textB" presStyleLbl="revTx" presStyleIdx="5" presStyleCnt="7" custScaleX="181451">
        <dgm:presLayoutVars>
          <dgm:bulletEnabled val="1"/>
        </dgm:presLayoutVars>
      </dgm:prSet>
      <dgm:spPr/>
    </dgm:pt>
    <dgm:pt modelId="{62DD810B-9518-4D0E-B258-B21AE32D88C8}" type="pres">
      <dgm:prSet presAssocID="{B189F042-2E30-4E4F-9D5E-1CD973C394B7}" presName="circleB" presStyleLbl="node1" presStyleIdx="5" presStyleCnt="7"/>
      <dgm:spPr/>
    </dgm:pt>
    <dgm:pt modelId="{CA192C63-5C42-44C7-8377-1091D797148F}" type="pres">
      <dgm:prSet presAssocID="{B189F042-2E30-4E4F-9D5E-1CD973C394B7}" presName="spaceB" presStyleCnt="0"/>
      <dgm:spPr/>
    </dgm:pt>
    <dgm:pt modelId="{9DEEDBB9-6F6A-4A61-9F24-996003E9EA75}" type="pres">
      <dgm:prSet presAssocID="{E30892F8-7B2F-4398-A3A9-362FAEAD1F30}" presName="space" presStyleCnt="0"/>
      <dgm:spPr/>
    </dgm:pt>
    <dgm:pt modelId="{430E8BD3-DE68-4D42-B921-C2752B33034C}" type="pres">
      <dgm:prSet presAssocID="{15167219-6307-4E28-8559-8D968C46DEE7}" presName="compositeA" presStyleCnt="0"/>
      <dgm:spPr/>
    </dgm:pt>
    <dgm:pt modelId="{ECAC5775-19B6-49BA-BEB3-78CE3042883A}" type="pres">
      <dgm:prSet presAssocID="{15167219-6307-4E28-8559-8D968C46DEE7}" presName="textA" presStyleLbl="revTx" presStyleIdx="6" presStyleCnt="7" custScaleX="256780">
        <dgm:presLayoutVars>
          <dgm:bulletEnabled val="1"/>
        </dgm:presLayoutVars>
      </dgm:prSet>
      <dgm:spPr/>
    </dgm:pt>
    <dgm:pt modelId="{F9D8DB17-526D-44B8-ABDC-DF4395A462FD}" type="pres">
      <dgm:prSet presAssocID="{15167219-6307-4E28-8559-8D968C46DEE7}" presName="circleA" presStyleLbl="node1" presStyleIdx="6" presStyleCnt="7"/>
      <dgm:spPr/>
    </dgm:pt>
    <dgm:pt modelId="{4FFA7C91-CBA8-451D-8128-B5676A531665}" type="pres">
      <dgm:prSet presAssocID="{15167219-6307-4E28-8559-8D968C46DEE7}" presName="spaceA" presStyleCnt="0"/>
      <dgm:spPr/>
    </dgm:pt>
  </dgm:ptLst>
  <dgm:cxnLst>
    <dgm:cxn modelId="{4D783029-1647-408E-B538-EA0792339BA9}" srcId="{3E5649EE-1221-452D-8CA9-DE3FAFAF84D1}" destId="{6E04EB6C-043F-40C1-A383-BB8EF5572086}" srcOrd="4" destOrd="0" parTransId="{1281B5FB-5B55-4341-B444-783632E1427B}" sibTransId="{3E89B26E-D158-48F0-A31A-0E3A4CF22E1B}"/>
    <dgm:cxn modelId="{47DFC160-3205-4056-9549-5822E4DC4993}" srcId="{3E5649EE-1221-452D-8CA9-DE3FAFAF84D1}" destId="{47BA4AA7-3B02-425D-A727-98CDABD549AF}" srcOrd="2" destOrd="0" parTransId="{51476924-D958-435C-9A16-E0996621A805}" sibTransId="{E2FB20CD-65D2-4D5E-9B79-102F491B91AE}"/>
    <dgm:cxn modelId="{629BC447-163D-442E-B06F-097246DBA104}" type="presOf" srcId="{3E5649EE-1221-452D-8CA9-DE3FAFAF84D1}" destId="{81B0F0EC-9721-4124-BD28-B8069947F7A6}" srcOrd="0" destOrd="0" presId="urn:microsoft.com/office/officeart/2005/8/layout/hProcess11"/>
    <dgm:cxn modelId="{A343EF83-F0F7-4BEC-B4E1-6965525526EB}" type="presOf" srcId="{47BA4AA7-3B02-425D-A727-98CDABD549AF}" destId="{845270CB-DEF7-4F90-BF45-BD5607804AAF}" srcOrd="0" destOrd="0" presId="urn:microsoft.com/office/officeart/2005/8/layout/hProcess11"/>
    <dgm:cxn modelId="{04F35897-9E89-4A8A-88B6-DA1323923A3D}" type="presOf" srcId="{17E5EE6B-58B3-4578-9613-6A0856A1FED7}" destId="{BEB2A16D-7993-4CEE-A967-F47537F1BE34}" srcOrd="0" destOrd="0" presId="urn:microsoft.com/office/officeart/2005/8/layout/hProcess11"/>
    <dgm:cxn modelId="{A66A0AA4-A0C7-4250-944F-5316F2529CF0}" srcId="{3E5649EE-1221-452D-8CA9-DE3FAFAF84D1}" destId="{15167219-6307-4E28-8559-8D968C46DEE7}" srcOrd="6" destOrd="0" parTransId="{CFCFA8EA-41FB-4C58-BA2A-E863B2B62BD8}" sibTransId="{976BE315-8169-49C6-9114-B9426AEE8CD5}"/>
    <dgm:cxn modelId="{4AB4CBA5-4117-4447-88F2-FD37C21AFDE1}" srcId="{3E5649EE-1221-452D-8CA9-DE3FAFAF84D1}" destId="{17E5EE6B-58B3-4578-9613-6A0856A1FED7}" srcOrd="0" destOrd="0" parTransId="{64A2F253-745F-49B2-A954-8AEBD2022463}" sibTransId="{615276C9-F89D-4124-B2EF-23F2EB2F927B}"/>
    <dgm:cxn modelId="{F5F5BAB0-ACE7-43A5-9D6D-4E32ED077B45}" type="presOf" srcId="{15167219-6307-4E28-8559-8D968C46DEE7}" destId="{ECAC5775-19B6-49BA-BEB3-78CE3042883A}" srcOrd="0" destOrd="0" presId="urn:microsoft.com/office/officeart/2005/8/layout/hProcess11"/>
    <dgm:cxn modelId="{58A589BC-B147-41C6-88F5-0A752BCE800E}" srcId="{3E5649EE-1221-452D-8CA9-DE3FAFAF84D1}" destId="{BBB6606C-96BB-4D5B-A982-C4D912A303FE}" srcOrd="1" destOrd="0" parTransId="{D7C1B061-4E8D-4D62-978B-7A49D454177A}" sibTransId="{20933320-95DB-44B6-AD2E-AEF11290206F}"/>
    <dgm:cxn modelId="{6A2BFCBC-8B23-4406-9040-511B67321711}" srcId="{3E5649EE-1221-452D-8CA9-DE3FAFAF84D1}" destId="{B189F042-2E30-4E4F-9D5E-1CD973C394B7}" srcOrd="5" destOrd="0" parTransId="{3855448F-B4DB-45FA-A786-877B2994D8E7}" sibTransId="{E30892F8-7B2F-4398-A3A9-362FAEAD1F30}"/>
    <dgm:cxn modelId="{C2C77BC8-F782-4427-ADCF-19BA90B9F902}" type="presOf" srcId="{0C126C06-5E8E-4F73-9448-82DEEF4F823F}" destId="{32BE8B2E-0EB5-4280-9502-4A933EC4672F}" srcOrd="0" destOrd="0" presId="urn:microsoft.com/office/officeart/2005/8/layout/hProcess11"/>
    <dgm:cxn modelId="{0ED402D1-F935-4E74-A1C5-44781E7E60A2}" type="presOf" srcId="{6E04EB6C-043F-40C1-A383-BB8EF5572086}" destId="{66D92B55-B798-4F2B-9581-D766B921AEF5}" srcOrd="0" destOrd="0" presId="urn:microsoft.com/office/officeart/2005/8/layout/hProcess11"/>
    <dgm:cxn modelId="{CF3759E5-002B-4609-8933-D5E2500BEC59}" type="presOf" srcId="{BBB6606C-96BB-4D5B-A982-C4D912A303FE}" destId="{FEF53C9D-3AFD-4A3E-8301-05889F66E069}" srcOrd="0" destOrd="0" presId="urn:microsoft.com/office/officeart/2005/8/layout/hProcess11"/>
    <dgm:cxn modelId="{7BA801EB-924F-4079-B677-D45A044A691C}" type="presOf" srcId="{B189F042-2E30-4E4F-9D5E-1CD973C394B7}" destId="{A916C387-4363-4CFC-BE75-2587D1416C99}" srcOrd="0" destOrd="0" presId="urn:microsoft.com/office/officeart/2005/8/layout/hProcess11"/>
    <dgm:cxn modelId="{B330CCEC-705D-447E-843F-1EE848768C93}" srcId="{3E5649EE-1221-452D-8CA9-DE3FAFAF84D1}" destId="{0C126C06-5E8E-4F73-9448-82DEEF4F823F}" srcOrd="3" destOrd="0" parTransId="{3F545E21-EC19-4E4A-8CF5-EA35857586E9}" sibTransId="{4ED0B700-E702-4F4A-9757-AB008184F463}"/>
    <dgm:cxn modelId="{D04CC949-9728-4DDD-9901-E16DB04167CF}" type="presParOf" srcId="{81B0F0EC-9721-4124-BD28-B8069947F7A6}" destId="{FC1380FE-0EEE-4E0B-82C5-278F688A298D}" srcOrd="0" destOrd="0" presId="urn:microsoft.com/office/officeart/2005/8/layout/hProcess11"/>
    <dgm:cxn modelId="{4D797A76-D476-42DC-89BD-1B16B6EE93DA}" type="presParOf" srcId="{81B0F0EC-9721-4124-BD28-B8069947F7A6}" destId="{28B76156-B0DE-4672-8D97-A35594169592}" srcOrd="1" destOrd="0" presId="urn:microsoft.com/office/officeart/2005/8/layout/hProcess11"/>
    <dgm:cxn modelId="{DB49E8F2-2C96-4D0E-A60A-753E6CB91C65}" type="presParOf" srcId="{28B76156-B0DE-4672-8D97-A35594169592}" destId="{80385D1D-30DA-4DEB-920C-81F458A4C18D}" srcOrd="0" destOrd="0" presId="urn:microsoft.com/office/officeart/2005/8/layout/hProcess11"/>
    <dgm:cxn modelId="{CFA03791-605A-48B9-A0EE-58724E77D3FE}" type="presParOf" srcId="{80385D1D-30DA-4DEB-920C-81F458A4C18D}" destId="{BEB2A16D-7993-4CEE-A967-F47537F1BE34}" srcOrd="0" destOrd="0" presId="urn:microsoft.com/office/officeart/2005/8/layout/hProcess11"/>
    <dgm:cxn modelId="{83E4D49E-BC17-43A4-9BC6-7DC7F07EFA02}" type="presParOf" srcId="{80385D1D-30DA-4DEB-920C-81F458A4C18D}" destId="{38E0A1BE-0315-4BF8-AA34-CF1B9F97C5F9}" srcOrd="1" destOrd="0" presId="urn:microsoft.com/office/officeart/2005/8/layout/hProcess11"/>
    <dgm:cxn modelId="{050B6B91-C3BF-4C6F-AAF0-438129158281}" type="presParOf" srcId="{80385D1D-30DA-4DEB-920C-81F458A4C18D}" destId="{396203D1-7191-4B19-A23B-C82D484D7CF2}" srcOrd="2" destOrd="0" presId="urn:microsoft.com/office/officeart/2005/8/layout/hProcess11"/>
    <dgm:cxn modelId="{E4EC1337-8CDF-456F-85A2-3BE71EAF5ADB}" type="presParOf" srcId="{28B76156-B0DE-4672-8D97-A35594169592}" destId="{5B45FBD2-0318-4DDB-B3C9-2B931F82DF8A}" srcOrd="1" destOrd="0" presId="urn:microsoft.com/office/officeart/2005/8/layout/hProcess11"/>
    <dgm:cxn modelId="{FDDD6941-03CF-4DE8-8A69-620F8EC0A1F8}" type="presParOf" srcId="{28B76156-B0DE-4672-8D97-A35594169592}" destId="{A920C052-A301-44F4-AE05-35D9F85A300F}" srcOrd="2" destOrd="0" presId="urn:microsoft.com/office/officeart/2005/8/layout/hProcess11"/>
    <dgm:cxn modelId="{F9F06FCF-4CA7-4755-BA38-420227BB7F3D}" type="presParOf" srcId="{A920C052-A301-44F4-AE05-35D9F85A300F}" destId="{FEF53C9D-3AFD-4A3E-8301-05889F66E069}" srcOrd="0" destOrd="0" presId="urn:microsoft.com/office/officeart/2005/8/layout/hProcess11"/>
    <dgm:cxn modelId="{54B28ACB-2732-4B5D-BA27-0890AB83DF68}" type="presParOf" srcId="{A920C052-A301-44F4-AE05-35D9F85A300F}" destId="{B119A008-A100-423B-88F6-79B0ED79D0D0}" srcOrd="1" destOrd="0" presId="urn:microsoft.com/office/officeart/2005/8/layout/hProcess11"/>
    <dgm:cxn modelId="{756431E8-7CBA-43A8-8DBF-2772C0A265ED}" type="presParOf" srcId="{A920C052-A301-44F4-AE05-35D9F85A300F}" destId="{E0338332-85BB-4D8F-9BDE-4D0524D36266}" srcOrd="2" destOrd="0" presId="urn:microsoft.com/office/officeart/2005/8/layout/hProcess11"/>
    <dgm:cxn modelId="{4F919C6C-2C3E-40FB-876E-1BE6ED176AA3}" type="presParOf" srcId="{28B76156-B0DE-4672-8D97-A35594169592}" destId="{957FDC44-0773-48A5-8BD5-B5913D7B5D3B}" srcOrd="3" destOrd="0" presId="urn:microsoft.com/office/officeart/2005/8/layout/hProcess11"/>
    <dgm:cxn modelId="{694AA439-E711-49DC-A34A-B89E109FCB2D}" type="presParOf" srcId="{28B76156-B0DE-4672-8D97-A35594169592}" destId="{53F2BB69-571A-45F7-B2D1-9433270C631B}" srcOrd="4" destOrd="0" presId="urn:microsoft.com/office/officeart/2005/8/layout/hProcess11"/>
    <dgm:cxn modelId="{E14B820A-B0F1-4D11-9968-2740FFD646FE}" type="presParOf" srcId="{53F2BB69-571A-45F7-B2D1-9433270C631B}" destId="{845270CB-DEF7-4F90-BF45-BD5607804AAF}" srcOrd="0" destOrd="0" presId="urn:microsoft.com/office/officeart/2005/8/layout/hProcess11"/>
    <dgm:cxn modelId="{AFAB9FF0-F8AD-4358-85F0-FBAA508890C1}" type="presParOf" srcId="{53F2BB69-571A-45F7-B2D1-9433270C631B}" destId="{152D3689-166E-49A3-8A67-2365CC4DDB66}" srcOrd="1" destOrd="0" presId="urn:microsoft.com/office/officeart/2005/8/layout/hProcess11"/>
    <dgm:cxn modelId="{7013CE14-EB9F-4BED-810F-F88632E6DF87}" type="presParOf" srcId="{53F2BB69-571A-45F7-B2D1-9433270C631B}" destId="{2BC6DF43-391A-4D7C-B96F-D59E4E7870AC}" srcOrd="2" destOrd="0" presId="urn:microsoft.com/office/officeart/2005/8/layout/hProcess11"/>
    <dgm:cxn modelId="{F1944B04-FE84-4F58-9170-393243935456}" type="presParOf" srcId="{28B76156-B0DE-4672-8D97-A35594169592}" destId="{59BA8F5E-9034-4AF6-8EE4-5F8BC5BA698E}" srcOrd="5" destOrd="0" presId="urn:microsoft.com/office/officeart/2005/8/layout/hProcess11"/>
    <dgm:cxn modelId="{A61C5DAD-D1A0-4192-BECA-78CD62B95C87}" type="presParOf" srcId="{28B76156-B0DE-4672-8D97-A35594169592}" destId="{75233A0E-96D1-4F8C-98FC-358EDE6EEBD1}" srcOrd="6" destOrd="0" presId="urn:microsoft.com/office/officeart/2005/8/layout/hProcess11"/>
    <dgm:cxn modelId="{75F7078E-2CCE-4F8D-B656-F43E5AFA3EDA}" type="presParOf" srcId="{75233A0E-96D1-4F8C-98FC-358EDE6EEBD1}" destId="{32BE8B2E-0EB5-4280-9502-4A933EC4672F}" srcOrd="0" destOrd="0" presId="urn:microsoft.com/office/officeart/2005/8/layout/hProcess11"/>
    <dgm:cxn modelId="{6F4789E5-EF26-4707-A3B9-30AFA9E85276}" type="presParOf" srcId="{75233A0E-96D1-4F8C-98FC-358EDE6EEBD1}" destId="{6146DFEB-6CB5-46AB-AF1F-19D7695C0529}" srcOrd="1" destOrd="0" presId="urn:microsoft.com/office/officeart/2005/8/layout/hProcess11"/>
    <dgm:cxn modelId="{BBFD740B-2877-40A1-B37E-4BA2C36E4EA2}" type="presParOf" srcId="{75233A0E-96D1-4F8C-98FC-358EDE6EEBD1}" destId="{ABD47997-2F74-4278-8AEE-41053A810245}" srcOrd="2" destOrd="0" presId="urn:microsoft.com/office/officeart/2005/8/layout/hProcess11"/>
    <dgm:cxn modelId="{5BA5D0C1-D173-4A3D-A242-ED4490D6E595}" type="presParOf" srcId="{28B76156-B0DE-4672-8D97-A35594169592}" destId="{F0ED0B97-9B2C-420C-B245-0032095A6E92}" srcOrd="7" destOrd="0" presId="urn:microsoft.com/office/officeart/2005/8/layout/hProcess11"/>
    <dgm:cxn modelId="{CE200573-A56F-4247-A2E3-0D94F20D390E}" type="presParOf" srcId="{28B76156-B0DE-4672-8D97-A35594169592}" destId="{87C10829-3759-43E4-8C14-B417094BE735}" srcOrd="8" destOrd="0" presId="urn:microsoft.com/office/officeart/2005/8/layout/hProcess11"/>
    <dgm:cxn modelId="{7894356D-6315-4A84-A1D6-3A2BD27E2C61}" type="presParOf" srcId="{87C10829-3759-43E4-8C14-B417094BE735}" destId="{66D92B55-B798-4F2B-9581-D766B921AEF5}" srcOrd="0" destOrd="0" presId="urn:microsoft.com/office/officeart/2005/8/layout/hProcess11"/>
    <dgm:cxn modelId="{3F348157-ED10-4CAE-8A60-B54777E96904}" type="presParOf" srcId="{87C10829-3759-43E4-8C14-B417094BE735}" destId="{4F4B6604-07B3-45AF-B4FE-171DC3F017D6}" srcOrd="1" destOrd="0" presId="urn:microsoft.com/office/officeart/2005/8/layout/hProcess11"/>
    <dgm:cxn modelId="{3DF785A6-C0AA-4513-BF40-906BB833E375}" type="presParOf" srcId="{87C10829-3759-43E4-8C14-B417094BE735}" destId="{443B00EE-D7E2-490E-993F-8D8D1B9A593A}" srcOrd="2" destOrd="0" presId="urn:microsoft.com/office/officeart/2005/8/layout/hProcess11"/>
    <dgm:cxn modelId="{31C2A0FE-48E2-413E-AF39-6E67146FCB93}" type="presParOf" srcId="{28B76156-B0DE-4672-8D97-A35594169592}" destId="{03EBA6DE-8F5D-4FD4-859A-ADFF51BD2078}" srcOrd="9" destOrd="0" presId="urn:microsoft.com/office/officeart/2005/8/layout/hProcess11"/>
    <dgm:cxn modelId="{F832FCAF-F689-46BE-99ED-ADA8C09A3EC6}" type="presParOf" srcId="{28B76156-B0DE-4672-8D97-A35594169592}" destId="{D54246AE-0040-47BF-B36B-87762C80273A}" srcOrd="10" destOrd="0" presId="urn:microsoft.com/office/officeart/2005/8/layout/hProcess11"/>
    <dgm:cxn modelId="{5BF91C22-2439-49E3-B327-D4703BF191FF}" type="presParOf" srcId="{D54246AE-0040-47BF-B36B-87762C80273A}" destId="{A916C387-4363-4CFC-BE75-2587D1416C99}" srcOrd="0" destOrd="0" presId="urn:microsoft.com/office/officeart/2005/8/layout/hProcess11"/>
    <dgm:cxn modelId="{57F43FC2-3CB5-4AA4-AF69-7E2B3C0AD87A}" type="presParOf" srcId="{D54246AE-0040-47BF-B36B-87762C80273A}" destId="{62DD810B-9518-4D0E-B258-B21AE32D88C8}" srcOrd="1" destOrd="0" presId="urn:microsoft.com/office/officeart/2005/8/layout/hProcess11"/>
    <dgm:cxn modelId="{D4D4502D-1DB2-41A9-AF94-3860F74080D4}" type="presParOf" srcId="{D54246AE-0040-47BF-B36B-87762C80273A}" destId="{CA192C63-5C42-44C7-8377-1091D797148F}" srcOrd="2" destOrd="0" presId="urn:microsoft.com/office/officeart/2005/8/layout/hProcess11"/>
    <dgm:cxn modelId="{DDAAC0F0-8573-4484-813D-D0C24814184C}" type="presParOf" srcId="{28B76156-B0DE-4672-8D97-A35594169592}" destId="{9DEEDBB9-6F6A-4A61-9F24-996003E9EA75}" srcOrd="11" destOrd="0" presId="urn:microsoft.com/office/officeart/2005/8/layout/hProcess11"/>
    <dgm:cxn modelId="{B32A2B3A-13C2-4FA6-96B2-601402ECC941}" type="presParOf" srcId="{28B76156-B0DE-4672-8D97-A35594169592}" destId="{430E8BD3-DE68-4D42-B921-C2752B33034C}" srcOrd="12" destOrd="0" presId="urn:microsoft.com/office/officeart/2005/8/layout/hProcess11"/>
    <dgm:cxn modelId="{464F848A-C2A4-43EB-AB47-70DE189340F4}" type="presParOf" srcId="{430E8BD3-DE68-4D42-B921-C2752B33034C}" destId="{ECAC5775-19B6-49BA-BEB3-78CE3042883A}" srcOrd="0" destOrd="0" presId="urn:microsoft.com/office/officeart/2005/8/layout/hProcess11"/>
    <dgm:cxn modelId="{750FB7F6-D443-41BA-8B3E-92C44032780D}" type="presParOf" srcId="{430E8BD3-DE68-4D42-B921-C2752B33034C}" destId="{F9D8DB17-526D-44B8-ABDC-DF4395A462FD}" srcOrd="1" destOrd="0" presId="urn:microsoft.com/office/officeart/2005/8/layout/hProcess11"/>
    <dgm:cxn modelId="{A9A02CAE-28E5-4B55-B746-EE27227AEA30}" type="presParOf" srcId="{430E8BD3-DE68-4D42-B921-C2752B33034C}" destId="{4FFA7C91-CBA8-451D-8128-B5676A53166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380FE-0EEE-4E0B-82C5-278F688A298D}">
      <dsp:nvSpPr>
        <dsp:cNvPr id="0" name=""/>
        <dsp:cNvSpPr/>
      </dsp:nvSpPr>
      <dsp:spPr>
        <a:xfrm>
          <a:off x="0" y="1527955"/>
          <a:ext cx="12192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2A16D-7993-4CEE-A967-F47537F1BE34}">
      <dsp:nvSpPr>
        <dsp:cNvPr id="0" name=""/>
        <dsp:cNvSpPr/>
      </dsp:nvSpPr>
      <dsp:spPr>
        <a:xfrm>
          <a:off x="1313" y="0"/>
          <a:ext cx="137728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Camera setup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1313" y="0"/>
        <a:ext cx="1377288" cy="2167466"/>
      </dsp:txXfrm>
    </dsp:sp>
    <dsp:sp modelId="{38E0A1BE-0315-4BF8-AA34-CF1B9F97C5F9}">
      <dsp:nvSpPr>
        <dsp:cNvPr id="0" name=""/>
        <dsp:cNvSpPr/>
      </dsp:nvSpPr>
      <dsp:spPr>
        <a:xfrm>
          <a:off x="419024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53C9D-3AFD-4A3E-8301-05889F66E069}">
      <dsp:nvSpPr>
        <dsp:cNvPr id="0" name=""/>
        <dsp:cNvSpPr/>
      </dsp:nvSpPr>
      <dsp:spPr>
        <a:xfrm>
          <a:off x="1407501" y="3251200"/>
          <a:ext cx="165861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Preprocessing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1407501" y="3251200"/>
        <a:ext cx="1658612" cy="2167466"/>
      </dsp:txXfrm>
    </dsp:sp>
    <dsp:sp modelId="{B119A008-A100-423B-88F6-79B0ED79D0D0}">
      <dsp:nvSpPr>
        <dsp:cNvPr id="0" name=""/>
        <dsp:cNvSpPr/>
      </dsp:nvSpPr>
      <dsp:spPr>
        <a:xfrm>
          <a:off x="1965874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270CB-DEF7-4F90-BF45-BD5607804AAF}">
      <dsp:nvSpPr>
        <dsp:cNvPr id="0" name=""/>
        <dsp:cNvSpPr/>
      </dsp:nvSpPr>
      <dsp:spPr>
        <a:xfrm>
          <a:off x="3095012" y="0"/>
          <a:ext cx="2285950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/>
            <a:t>Camera calibration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/>
            <a:t>Most of 11.2019</a:t>
          </a:r>
        </a:p>
      </dsp:txBody>
      <dsp:txXfrm>
        <a:off x="3095012" y="0"/>
        <a:ext cx="2285950" cy="2167466"/>
      </dsp:txXfrm>
    </dsp:sp>
    <dsp:sp modelId="{152D3689-166E-49A3-8A67-2365CC4DDB66}">
      <dsp:nvSpPr>
        <dsp:cNvPr id="0" name=""/>
        <dsp:cNvSpPr/>
      </dsp:nvSpPr>
      <dsp:spPr>
        <a:xfrm>
          <a:off x="3967054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E8B2E-0EB5-4280-9502-4A933EC4672F}">
      <dsp:nvSpPr>
        <dsp:cNvPr id="0" name=""/>
        <dsp:cNvSpPr/>
      </dsp:nvSpPr>
      <dsp:spPr>
        <a:xfrm>
          <a:off x="5409861" y="3251200"/>
          <a:ext cx="151511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Rigid alignment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End 11.2019</a:t>
          </a:r>
        </a:p>
      </dsp:txBody>
      <dsp:txXfrm>
        <a:off x="5409861" y="3251200"/>
        <a:ext cx="1515112" cy="2167466"/>
      </dsp:txXfrm>
    </dsp:sp>
    <dsp:sp modelId="{6146DFEB-6CB5-46AB-AF1F-19D7695C0529}">
      <dsp:nvSpPr>
        <dsp:cNvPr id="0" name=""/>
        <dsp:cNvSpPr/>
      </dsp:nvSpPr>
      <dsp:spPr>
        <a:xfrm>
          <a:off x="5896484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92B55-B798-4F2B-9581-D766B921AEF5}">
      <dsp:nvSpPr>
        <dsp:cNvPr id="0" name=""/>
        <dsp:cNvSpPr/>
      </dsp:nvSpPr>
      <dsp:spPr>
        <a:xfrm>
          <a:off x="6953873" y="0"/>
          <a:ext cx="142695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b="1" kern="1200" dirty="0"/>
            <a:t>Volumetric Fusion and Blending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b="1" kern="1200" dirty="0"/>
            <a:t>12.2019</a:t>
          </a:r>
        </a:p>
      </dsp:txBody>
      <dsp:txXfrm>
        <a:off x="6953873" y="0"/>
        <a:ext cx="1426954" cy="2167466"/>
      </dsp:txXfrm>
    </dsp:sp>
    <dsp:sp modelId="{4F4B6604-07B3-45AF-B4FE-171DC3F017D6}">
      <dsp:nvSpPr>
        <dsp:cNvPr id="0" name=""/>
        <dsp:cNvSpPr/>
      </dsp:nvSpPr>
      <dsp:spPr>
        <a:xfrm>
          <a:off x="739641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6C387-4363-4CFC-BE75-2587D1416C99}">
      <dsp:nvSpPr>
        <dsp:cNvPr id="0" name=""/>
        <dsp:cNvSpPr/>
      </dsp:nvSpPr>
      <dsp:spPr>
        <a:xfrm>
          <a:off x="8409726" y="3251200"/>
          <a:ext cx="1048739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Non-rigid Tracking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8409726" y="3251200"/>
        <a:ext cx="1048739" cy="2167466"/>
      </dsp:txXfrm>
    </dsp:sp>
    <dsp:sp modelId="{62DD810B-9518-4D0E-B258-B21AE32D88C8}">
      <dsp:nvSpPr>
        <dsp:cNvPr id="0" name=""/>
        <dsp:cNvSpPr/>
      </dsp:nvSpPr>
      <dsp:spPr>
        <a:xfrm>
          <a:off x="8663162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C5775-19B6-49BA-BEB3-78CE3042883A}">
      <dsp:nvSpPr>
        <dsp:cNvPr id="0" name=""/>
        <dsp:cNvSpPr/>
      </dsp:nvSpPr>
      <dsp:spPr>
        <a:xfrm>
          <a:off x="9487364" y="0"/>
          <a:ext cx="148412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Optimization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9487364" y="0"/>
        <a:ext cx="1484121" cy="2167466"/>
      </dsp:txXfrm>
    </dsp:sp>
    <dsp:sp modelId="{F9D8DB17-526D-44B8-ABDC-DF4395A462FD}">
      <dsp:nvSpPr>
        <dsp:cNvPr id="0" name=""/>
        <dsp:cNvSpPr/>
      </dsp:nvSpPr>
      <dsp:spPr>
        <a:xfrm>
          <a:off x="9958491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43B2-1F10-4FA6-AF83-B80C339AFFD2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80D9-1E73-4EA3-8A31-458080799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0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6BDFFEBB-A5D5-4955-A0A9-ED96B7644D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04925"/>
            <a:ext cx="10363200" cy="159067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noProof="0"/>
              <a:t>&lt;Thesis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05125"/>
            <a:ext cx="8534400" cy="942976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&lt;Your Name&gt;</a:t>
            </a:r>
          </a:p>
        </p:txBody>
      </p:sp>
      <p:sp>
        <p:nvSpPr>
          <p:cNvPr id="17" name="Gerade Verbindung 9">
            <a:extLst>
              <a:ext uri="{FF2B5EF4-FFF2-40B4-BE49-F238E27FC236}">
                <a16:creationId xmlns:a16="http://schemas.microsoft.com/office/drawing/2014/main" id="{1586EB6E-9B15-42DF-8F1E-60B8E5B33896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6EDB26-EA93-443C-AE60-08E4FE63C0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2362201" y="4482695"/>
            <a:ext cx="7535438" cy="16049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B9588AE-9F6F-413D-AB19-C51523F3E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8724939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master format by clicking</a:t>
            </a:r>
            <a:endParaRPr lang="en-US" noProof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013848-3EE7-4037-8739-CA9858D0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0868AB1-134D-48EC-8001-FA3066AF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8724939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/>
              <a:t>Title master format by clicking</a:t>
            </a:r>
            <a:endParaRPr lang="en-US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054DD6-06CE-49DD-BA3B-647AD08671A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211" y="942960"/>
            <a:ext cx="5429288" cy="49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1F9446-6302-41FA-BD03-E9E8B9A1A90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7599" y="951704"/>
            <a:ext cx="5429288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47203-D2BE-459B-85B5-F84463A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C2A-A41F-48AC-A1F2-517F5390EBA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0A052-D50F-401C-B94E-AF0EB18D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EB9E-4107-4C04-BEB5-53A7CDAB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3B8B-5091-4DD0-BF92-4EDB20C7B3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9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2F69178B-55FE-40B9-B5E5-ADDA4D6B48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erade Verbindung 9"/>
          <p:cNvSpPr>
            <a:spLocks noChangeShapeType="1"/>
          </p:cNvSpPr>
          <p:nvPr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11" y="0"/>
            <a:ext cx="11258552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0"/>
              <a:t>Title master format by clicking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Rechteck 12"/>
          <p:cNvSpPr/>
          <p:nvPr/>
        </p:nvSpPr>
        <p:spPr>
          <a:xfrm>
            <a:off x="476211" y="6191270"/>
            <a:ext cx="8609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4D Volumetric Fusion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 Bruckner, K. Bein, M. Sajid</a:t>
            </a: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" y="765175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0CC0538-CC58-42FA-8A2E-FF077542B3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9288868" y="6209610"/>
            <a:ext cx="2795682" cy="595425"/>
          </a:xfrm>
          <a:prstGeom prst="rect">
            <a:avLst/>
          </a:prstGeom>
          <a:effectLst/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73E47C5-0C2E-4300-9502-00CDAEE47002}"/>
              </a:ext>
            </a:extLst>
          </p:cNvPr>
          <p:cNvSpPr/>
          <p:nvPr userDrawn="1"/>
        </p:nvSpPr>
        <p:spPr>
          <a:xfrm>
            <a:off x="11337409" y="237660"/>
            <a:ext cx="62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4E007-7E10-4EDE-97F5-3E5E19A3DFB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FA0FF-FEBA-468F-B54A-FD252F34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04925"/>
            <a:ext cx="10363200" cy="1590673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3D Scanning and Spatial Learning</a:t>
            </a:r>
            <a:br>
              <a:rPr lang="en-US" b="1" i="1" dirty="0"/>
            </a:br>
            <a:r>
              <a:rPr lang="en-US" sz="4800" b="1" i="1" dirty="0"/>
              <a:t>Multi-view 4D Volumetric Fusion</a:t>
            </a:r>
            <a:endParaRPr lang="en-US" b="1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FECDD1-FE7B-4D8F-9A15-888838D4E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Marcel Bruckner, </a:t>
            </a:r>
            <a:r>
              <a:rPr lang="en-US" b="1" dirty="0"/>
              <a:t>Kevin </a:t>
            </a:r>
            <a:r>
              <a:rPr lang="en-US" b="1" dirty="0" err="1"/>
              <a:t>Bein</a:t>
            </a:r>
            <a:r>
              <a:rPr lang="en-GB" b="1" dirty="0"/>
              <a:t>, Moiz Sajid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1056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398EDA0-40E5-4624-AF55-11856C36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– </a:t>
            </a:r>
            <a:r>
              <a:rPr lang="de-DE" dirty="0" err="1"/>
              <a:t>Done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92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398EDA0-40E5-4624-AF55-11856C36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– In </a:t>
            </a:r>
            <a:r>
              <a:rPr lang="de-DE" dirty="0" err="1"/>
              <a:t>progress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94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0AC202-E48E-4098-8864-2908CB798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829217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004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398EDA0-40E5-4624-AF55-11856C36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297" y="2993239"/>
            <a:ext cx="2817405" cy="871522"/>
          </a:xfrm>
        </p:spPr>
        <p:txBody>
          <a:bodyPr/>
          <a:lstStyle/>
          <a:p>
            <a:r>
              <a:rPr lang="de-DE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045914111"/>
      </p:ext>
    </p:extLst>
  </p:cSld>
  <p:clrMapOvr>
    <a:masterClrMapping/>
  </p:clrMapOvr>
</p:sld>
</file>

<file path=ppt/theme/theme1.xml><?xml version="1.0" encoding="utf-8"?>
<a:theme xmlns:a="http://schemas.openxmlformats.org/drawingml/2006/main" name="tum3d">
  <a:themeElements>
    <a:clrScheme name="TUM Colors">
      <a:dk1>
        <a:sysClr val="windowText" lastClr="000000"/>
      </a:dk1>
      <a:lt1>
        <a:sysClr val="window" lastClr="FFFFFF"/>
      </a:lt1>
      <a:dk2>
        <a:srgbClr val="0067C6"/>
      </a:dk2>
      <a:lt2>
        <a:srgbClr val="4D4D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tum3d</Template>
  <TotalTime>2</TotalTime>
  <Words>52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tum3d</vt:lpstr>
      <vt:lpstr>3D Scanning and Spatial Learning Multi-view 4D Volumetric Fusion</vt:lpstr>
      <vt:lpstr>Current state – Done</vt:lpstr>
      <vt:lpstr>Current state – In progress</vt:lpstr>
      <vt:lpstr>Project Milestones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jthies</dc:creator>
  <cp:lastModifiedBy>Moiz Sajid</cp:lastModifiedBy>
  <cp:revision>61</cp:revision>
  <dcterms:created xsi:type="dcterms:W3CDTF">2017-09-06T12:09:29Z</dcterms:created>
  <dcterms:modified xsi:type="dcterms:W3CDTF">2019-12-19T10:51:40Z</dcterms:modified>
</cp:coreProperties>
</file>