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300" r:id="rId3"/>
    <p:sldId id="327" r:id="rId4"/>
    <p:sldId id="329" r:id="rId5"/>
    <p:sldId id="330" r:id="rId6"/>
    <p:sldId id="328" r:id="rId7"/>
    <p:sldId id="332" r:id="rId8"/>
    <p:sldId id="33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5649EE-1221-452D-8CA9-DE3FAFAF84D1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7E5EE6B-58B3-4578-9613-6A0856A1FED7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800" dirty="0"/>
            <a:t>Camera setup</a:t>
          </a:r>
        </a:p>
        <a:p>
          <a:pPr>
            <a:spcAft>
              <a:spcPts val="0"/>
            </a:spcAft>
          </a:pPr>
          <a:r>
            <a:rPr lang="en-US" sz="1800" dirty="0"/>
            <a:t>10.2019</a:t>
          </a:r>
        </a:p>
      </dgm:t>
    </dgm:pt>
    <dgm:pt modelId="{64A2F253-745F-49B2-A954-8AEBD2022463}" type="parTrans" cxnId="{4AB4CBA5-4117-4447-88F2-FD37C21AFDE1}">
      <dgm:prSet/>
      <dgm:spPr/>
      <dgm:t>
        <a:bodyPr/>
        <a:lstStyle/>
        <a:p>
          <a:endParaRPr lang="en-US"/>
        </a:p>
      </dgm:t>
    </dgm:pt>
    <dgm:pt modelId="{615276C9-F89D-4124-B2EF-23F2EB2F927B}" type="sibTrans" cxnId="{4AB4CBA5-4117-4447-88F2-FD37C21AFDE1}">
      <dgm:prSet/>
      <dgm:spPr/>
      <dgm:t>
        <a:bodyPr/>
        <a:lstStyle/>
        <a:p>
          <a:endParaRPr lang="en-US"/>
        </a:p>
      </dgm:t>
    </dgm:pt>
    <dgm:pt modelId="{BBB6606C-96BB-4D5B-A982-C4D912A303FE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800" dirty="0"/>
            <a:t>Preprocessing</a:t>
          </a:r>
        </a:p>
        <a:p>
          <a:pPr>
            <a:spcAft>
              <a:spcPts val="0"/>
            </a:spcAft>
          </a:pPr>
          <a:r>
            <a:rPr lang="en-US" sz="1800" dirty="0"/>
            <a:t>10.2019</a:t>
          </a:r>
        </a:p>
      </dgm:t>
    </dgm:pt>
    <dgm:pt modelId="{D7C1B061-4E8D-4D62-978B-7A49D454177A}" type="parTrans" cxnId="{58A589BC-B147-41C6-88F5-0A752BCE800E}">
      <dgm:prSet/>
      <dgm:spPr/>
      <dgm:t>
        <a:bodyPr/>
        <a:lstStyle/>
        <a:p>
          <a:endParaRPr lang="en-US"/>
        </a:p>
      </dgm:t>
    </dgm:pt>
    <dgm:pt modelId="{20933320-95DB-44B6-AD2E-AEF11290206F}" type="sibTrans" cxnId="{58A589BC-B147-41C6-88F5-0A752BCE800E}">
      <dgm:prSet/>
      <dgm:spPr/>
      <dgm:t>
        <a:bodyPr/>
        <a:lstStyle/>
        <a:p>
          <a:endParaRPr lang="en-US"/>
        </a:p>
      </dgm:t>
    </dgm:pt>
    <dgm:pt modelId="{0C126C06-5E8E-4F73-9448-82DEEF4F823F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800" dirty="0"/>
            <a:t>Volumetric Fusion and Blending</a:t>
          </a:r>
        </a:p>
        <a:p>
          <a:pPr>
            <a:spcAft>
              <a:spcPts val="0"/>
            </a:spcAft>
          </a:pPr>
          <a:r>
            <a:rPr lang="en-US" sz="1800" dirty="0"/>
            <a:t>12.2019</a:t>
          </a:r>
        </a:p>
      </dgm:t>
    </dgm:pt>
    <dgm:pt modelId="{3F545E21-EC19-4E4A-8CF5-EA35857586E9}" type="parTrans" cxnId="{B330CCEC-705D-447E-843F-1EE848768C93}">
      <dgm:prSet/>
      <dgm:spPr/>
      <dgm:t>
        <a:bodyPr/>
        <a:lstStyle/>
        <a:p>
          <a:endParaRPr lang="en-US"/>
        </a:p>
      </dgm:t>
    </dgm:pt>
    <dgm:pt modelId="{4ED0B700-E702-4F4A-9757-AB008184F463}" type="sibTrans" cxnId="{B330CCEC-705D-447E-843F-1EE848768C93}">
      <dgm:prSet/>
      <dgm:spPr/>
      <dgm:t>
        <a:bodyPr/>
        <a:lstStyle/>
        <a:p>
          <a:endParaRPr lang="en-US"/>
        </a:p>
      </dgm:t>
    </dgm:pt>
    <dgm:pt modelId="{15167219-6307-4E28-8559-8D968C46DEE7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800" dirty="0"/>
            <a:t>Optimization</a:t>
          </a:r>
        </a:p>
        <a:p>
          <a:pPr>
            <a:spcAft>
              <a:spcPts val="0"/>
            </a:spcAft>
          </a:pPr>
          <a:r>
            <a:rPr lang="en-US" sz="1800" dirty="0"/>
            <a:t>01.2020</a:t>
          </a:r>
        </a:p>
      </dgm:t>
    </dgm:pt>
    <dgm:pt modelId="{CFCFA8EA-41FB-4C58-BA2A-E863B2B62BD8}" type="parTrans" cxnId="{A66A0AA4-A0C7-4250-944F-5316F2529CF0}">
      <dgm:prSet/>
      <dgm:spPr/>
      <dgm:t>
        <a:bodyPr/>
        <a:lstStyle/>
        <a:p>
          <a:endParaRPr lang="en-US"/>
        </a:p>
      </dgm:t>
    </dgm:pt>
    <dgm:pt modelId="{976BE315-8169-49C6-9114-B9426AEE8CD5}" type="sibTrans" cxnId="{A66A0AA4-A0C7-4250-944F-5316F2529CF0}">
      <dgm:prSet/>
      <dgm:spPr/>
      <dgm:t>
        <a:bodyPr/>
        <a:lstStyle/>
        <a:p>
          <a:endParaRPr lang="en-US"/>
        </a:p>
      </dgm:t>
    </dgm:pt>
    <dgm:pt modelId="{B189F042-2E30-4E4F-9D5E-1CD973C394B7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800" dirty="0"/>
            <a:t>Non-rigid Tracking</a:t>
          </a:r>
        </a:p>
        <a:p>
          <a:pPr>
            <a:spcAft>
              <a:spcPts val="0"/>
            </a:spcAft>
          </a:pPr>
          <a:r>
            <a:rPr lang="en-US" sz="1800" dirty="0"/>
            <a:t>01.2020</a:t>
          </a:r>
        </a:p>
      </dgm:t>
    </dgm:pt>
    <dgm:pt modelId="{3855448F-B4DB-45FA-A786-877B2994D8E7}" type="parTrans" cxnId="{6A2BFCBC-8B23-4406-9040-511B67321711}">
      <dgm:prSet/>
      <dgm:spPr/>
      <dgm:t>
        <a:bodyPr/>
        <a:lstStyle/>
        <a:p>
          <a:endParaRPr lang="en-US"/>
        </a:p>
      </dgm:t>
    </dgm:pt>
    <dgm:pt modelId="{E30892F8-7B2F-4398-A3A9-362FAEAD1F30}" type="sibTrans" cxnId="{6A2BFCBC-8B23-4406-9040-511B67321711}">
      <dgm:prSet/>
      <dgm:spPr/>
      <dgm:t>
        <a:bodyPr/>
        <a:lstStyle/>
        <a:p>
          <a:endParaRPr lang="en-US"/>
        </a:p>
      </dgm:t>
    </dgm:pt>
    <dgm:pt modelId="{47BA4AA7-3B02-425D-A727-98CDABD549AF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2000" b="1" dirty="0"/>
            <a:t>Camera calibration</a:t>
          </a:r>
        </a:p>
        <a:p>
          <a:pPr>
            <a:spcAft>
              <a:spcPts val="0"/>
            </a:spcAft>
          </a:pPr>
          <a:r>
            <a:rPr lang="en-US" sz="2000" b="1" dirty="0"/>
            <a:t>Most of 11.2019</a:t>
          </a:r>
        </a:p>
      </dgm:t>
    </dgm:pt>
    <dgm:pt modelId="{51476924-D958-435C-9A16-E0996621A805}" type="parTrans" cxnId="{47DFC160-3205-4056-9549-5822E4DC4993}">
      <dgm:prSet/>
      <dgm:spPr/>
      <dgm:t>
        <a:bodyPr/>
        <a:lstStyle/>
        <a:p>
          <a:endParaRPr lang="de-DE"/>
        </a:p>
      </dgm:t>
    </dgm:pt>
    <dgm:pt modelId="{E2FB20CD-65D2-4D5E-9B79-102F491B91AE}" type="sibTrans" cxnId="{47DFC160-3205-4056-9549-5822E4DC4993}">
      <dgm:prSet/>
      <dgm:spPr/>
      <dgm:t>
        <a:bodyPr/>
        <a:lstStyle/>
        <a:p>
          <a:endParaRPr lang="de-DE"/>
        </a:p>
      </dgm:t>
    </dgm:pt>
    <dgm:pt modelId="{F47C4ECC-683F-43F4-97E8-D87C49B0B302}" type="pres">
      <dgm:prSet presAssocID="{3E5649EE-1221-452D-8CA9-DE3FAFAF84D1}" presName="Name0" presStyleCnt="0">
        <dgm:presLayoutVars>
          <dgm:dir/>
          <dgm:resizeHandles val="exact"/>
        </dgm:presLayoutVars>
      </dgm:prSet>
      <dgm:spPr/>
    </dgm:pt>
    <dgm:pt modelId="{70396C6C-835C-47FF-AE4E-83B47C61D9B4}" type="pres">
      <dgm:prSet presAssocID="{3E5649EE-1221-452D-8CA9-DE3FAFAF84D1}" presName="arrow" presStyleLbl="bgShp" presStyleIdx="0" presStyleCnt="1"/>
      <dgm:spPr/>
    </dgm:pt>
    <dgm:pt modelId="{C1A3CBDA-D537-4653-AD17-09CC5B5382C9}" type="pres">
      <dgm:prSet presAssocID="{3E5649EE-1221-452D-8CA9-DE3FAFAF84D1}" presName="points" presStyleCnt="0"/>
      <dgm:spPr/>
    </dgm:pt>
    <dgm:pt modelId="{7E17694A-A1B8-48D8-AC8F-C54D2CEB17AF}" type="pres">
      <dgm:prSet presAssocID="{17E5EE6B-58B3-4578-9613-6A0856A1FED7}" presName="compositeA" presStyleCnt="0"/>
      <dgm:spPr/>
    </dgm:pt>
    <dgm:pt modelId="{4A89F01D-CD83-4E99-B1B1-673908BCA28A}" type="pres">
      <dgm:prSet presAssocID="{17E5EE6B-58B3-4578-9613-6A0856A1FED7}" presName="textA" presStyleLbl="revTx" presStyleIdx="0" presStyleCnt="6">
        <dgm:presLayoutVars>
          <dgm:bulletEnabled val="1"/>
        </dgm:presLayoutVars>
      </dgm:prSet>
      <dgm:spPr/>
    </dgm:pt>
    <dgm:pt modelId="{A340AB25-CEC5-456A-A27A-36F24985A060}" type="pres">
      <dgm:prSet presAssocID="{17E5EE6B-58B3-4578-9613-6A0856A1FED7}" presName="circleA" presStyleLbl="node1" presStyleIdx="0" presStyleCnt="6"/>
      <dgm:spPr/>
    </dgm:pt>
    <dgm:pt modelId="{F2A6E087-803C-4C0F-B2CD-1968278C1EB8}" type="pres">
      <dgm:prSet presAssocID="{17E5EE6B-58B3-4578-9613-6A0856A1FED7}" presName="spaceA" presStyleCnt="0"/>
      <dgm:spPr/>
    </dgm:pt>
    <dgm:pt modelId="{65B29247-5BC0-43C3-A59C-9A7B66C51824}" type="pres">
      <dgm:prSet presAssocID="{615276C9-F89D-4124-B2EF-23F2EB2F927B}" presName="space" presStyleCnt="0"/>
      <dgm:spPr/>
    </dgm:pt>
    <dgm:pt modelId="{81702E42-9036-421D-A882-B64AA2B22895}" type="pres">
      <dgm:prSet presAssocID="{BBB6606C-96BB-4D5B-A982-C4D912A303FE}" presName="compositeB" presStyleCnt="0"/>
      <dgm:spPr/>
    </dgm:pt>
    <dgm:pt modelId="{FC057933-AB4A-4EFA-B3AD-C0CC26EB37E5}" type="pres">
      <dgm:prSet presAssocID="{BBB6606C-96BB-4D5B-A982-C4D912A303FE}" presName="textB" presStyleLbl="revTx" presStyleIdx="1" presStyleCnt="6">
        <dgm:presLayoutVars>
          <dgm:bulletEnabled val="1"/>
        </dgm:presLayoutVars>
      </dgm:prSet>
      <dgm:spPr/>
    </dgm:pt>
    <dgm:pt modelId="{2A658599-2697-4826-A999-C85478CB0A70}" type="pres">
      <dgm:prSet presAssocID="{BBB6606C-96BB-4D5B-A982-C4D912A303FE}" presName="circleB" presStyleLbl="node1" presStyleIdx="1" presStyleCnt="6"/>
      <dgm:spPr/>
    </dgm:pt>
    <dgm:pt modelId="{69BE6D44-E708-4329-B88A-00CF17CC437A}" type="pres">
      <dgm:prSet presAssocID="{BBB6606C-96BB-4D5B-A982-C4D912A303FE}" presName="spaceB" presStyleCnt="0"/>
      <dgm:spPr/>
    </dgm:pt>
    <dgm:pt modelId="{03A1F047-AD8C-413E-9C04-2360126D49D1}" type="pres">
      <dgm:prSet presAssocID="{20933320-95DB-44B6-AD2E-AEF11290206F}" presName="space" presStyleCnt="0"/>
      <dgm:spPr/>
    </dgm:pt>
    <dgm:pt modelId="{FFE85F9F-5726-412A-85C4-D6076D290EA6}" type="pres">
      <dgm:prSet presAssocID="{47BA4AA7-3B02-425D-A727-98CDABD549AF}" presName="compositeA" presStyleCnt="0"/>
      <dgm:spPr/>
    </dgm:pt>
    <dgm:pt modelId="{3735D615-01F0-47BF-8453-6EA220B9C4FF}" type="pres">
      <dgm:prSet presAssocID="{47BA4AA7-3B02-425D-A727-98CDABD549AF}" presName="textA" presStyleLbl="revTx" presStyleIdx="2" presStyleCnt="6">
        <dgm:presLayoutVars>
          <dgm:bulletEnabled val="1"/>
        </dgm:presLayoutVars>
      </dgm:prSet>
      <dgm:spPr/>
    </dgm:pt>
    <dgm:pt modelId="{AB4304A3-8CB6-470E-88D9-02A80E831EAF}" type="pres">
      <dgm:prSet presAssocID="{47BA4AA7-3B02-425D-A727-98CDABD549AF}" presName="circleA" presStyleLbl="node1" presStyleIdx="2" presStyleCnt="6"/>
      <dgm:spPr/>
    </dgm:pt>
    <dgm:pt modelId="{9E7450E4-AABF-453F-A585-58989C52E3E6}" type="pres">
      <dgm:prSet presAssocID="{47BA4AA7-3B02-425D-A727-98CDABD549AF}" presName="spaceA" presStyleCnt="0"/>
      <dgm:spPr/>
    </dgm:pt>
    <dgm:pt modelId="{A526E843-4497-46C9-BA34-AAB4DC8C4C2B}" type="pres">
      <dgm:prSet presAssocID="{E2FB20CD-65D2-4D5E-9B79-102F491B91AE}" presName="space" presStyleCnt="0"/>
      <dgm:spPr/>
    </dgm:pt>
    <dgm:pt modelId="{932333F6-0BCD-4253-94CA-4CEDF400D41C}" type="pres">
      <dgm:prSet presAssocID="{0C126C06-5E8E-4F73-9448-82DEEF4F823F}" presName="compositeB" presStyleCnt="0"/>
      <dgm:spPr/>
    </dgm:pt>
    <dgm:pt modelId="{F580EDF2-24B8-4704-BC04-D9978DDAFC1A}" type="pres">
      <dgm:prSet presAssocID="{0C126C06-5E8E-4F73-9448-82DEEF4F823F}" presName="textB" presStyleLbl="revTx" presStyleIdx="3" presStyleCnt="6">
        <dgm:presLayoutVars>
          <dgm:bulletEnabled val="1"/>
        </dgm:presLayoutVars>
      </dgm:prSet>
      <dgm:spPr/>
    </dgm:pt>
    <dgm:pt modelId="{21980DAF-8E68-4F23-95DA-69E9168E37AB}" type="pres">
      <dgm:prSet presAssocID="{0C126C06-5E8E-4F73-9448-82DEEF4F823F}" presName="circleB" presStyleLbl="node1" presStyleIdx="3" presStyleCnt="6"/>
      <dgm:spPr/>
    </dgm:pt>
    <dgm:pt modelId="{3DE82FCB-C8B5-4582-9B4A-7FCC7E856130}" type="pres">
      <dgm:prSet presAssocID="{0C126C06-5E8E-4F73-9448-82DEEF4F823F}" presName="spaceB" presStyleCnt="0"/>
      <dgm:spPr/>
    </dgm:pt>
    <dgm:pt modelId="{FA2623B0-7880-4C19-89DD-0D0F15220D38}" type="pres">
      <dgm:prSet presAssocID="{4ED0B700-E702-4F4A-9757-AB008184F463}" presName="space" presStyleCnt="0"/>
      <dgm:spPr/>
    </dgm:pt>
    <dgm:pt modelId="{C9E34BA7-92F7-4521-9493-9A365BE95764}" type="pres">
      <dgm:prSet presAssocID="{B189F042-2E30-4E4F-9D5E-1CD973C394B7}" presName="compositeA" presStyleCnt="0"/>
      <dgm:spPr/>
    </dgm:pt>
    <dgm:pt modelId="{33B3B84C-CD82-4367-A017-1FE2EDF5A33B}" type="pres">
      <dgm:prSet presAssocID="{B189F042-2E30-4E4F-9D5E-1CD973C394B7}" presName="textA" presStyleLbl="revTx" presStyleIdx="4" presStyleCnt="6">
        <dgm:presLayoutVars>
          <dgm:bulletEnabled val="1"/>
        </dgm:presLayoutVars>
      </dgm:prSet>
      <dgm:spPr/>
    </dgm:pt>
    <dgm:pt modelId="{2ED647EA-6AEE-4AFD-AE84-C6D3E9DA24AC}" type="pres">
      <dgm:prSet presAssocID="{B189F042-2E30-4E4F-9D5E-1CD973C394B7}" presName="circleA" presStyleLbl="node1" presStyleIdx="4" presStyleCnt="6"/>
      <dgm:spPr/>
    </dgm:pt>
    <dgm:pt modelId="{D626269E-B816-465E-ADA7-5239B6D30EA2}" type="pres">
      <dgm:prSet presAssocID="{B189F042-2E30-4E4F-9D5E-1CD973C394B7}" presName="spaceA" presStyleCnt="0"/>
      <dgm:spPr/>
    </dgm:pt>
    <dgm:pt modelId="{62C3E6EF-0136-4C48-BBA2-B4957F29B436}" type="pres">
      <dgm:prSet presAssocID="{E30892F8-7B2F-4398-A3A9-362FAEAD1F30}" presName="space" presStyleCnt="0"/>
      <dgm:spPr/>
    </dgm:pt>
    <dgm:pt modelId="{8900855F-CAF8-4165-B8C6-A5A4E1A8E831}" type="pres">
      <dgm:prSet presAssocID="{15167219-6307-4E28-8559-8D968C46DEE7}" presName="compositeB" presStyleCnt="0"/>
      <dgm:spPr/>
    </dgm:pt>
    <dgm:pt modelId="{B13C39C8-E8DE-4D16-824B-19BCA52A63C4}" type="pres">
      <dgm:prSet presAssocID="{15167219-6307-4E28-8559-8D968C46DEE7}" presName="textB" presStyleLbl="revTx" presStyleIdx="5" presStyleCnt="6">
        <dgm:presLayoutVars>
          <dgm:bulletEnabled val="1"/>
        </dgm:presLayoutVars>
      </dgm:prSet>
      <dgm:spPr/>
    </dgm:pt>
    <dgm:pt modelId="{6E76BAEB-1F99-477C-A851-CED92BC61AEF}" type="pres">
      <dgm:prSet presAssocID="{15167219-6307-4E28-8559-8D968C46DEE7}" presName="circleB" presStyleLbl="node1" presStyleIdx="5" presStyleCnt="6"/>
      <dgm:spPr/>
    </dgm:pt>
    <dgm:pt modelId="{C89E3D04-5BEC-46A4-BEB6-DAD4CD61EF9A}" type="pres">
      <dgm:prSet presAssocID="{15167219-6307-4E28-8559-8D968C46DEE7}" presName="spaceB" presStyleCnt="0"/>
      <dgm:spPr/>
    </dgm:pt>
  </dgm:ptLst>
  <dgm:cxnLst>
    <dgm:cxn modelId="{09B44503-7E5E-4CC1-BDBA-BEFB581F0A22}" type="presOf" srcId="{17E5EE6B-58B3-4578-9613-6A0856A1FED7}" destId="{4A89F01D-CD83-4E99-B1B1-673908BCA28A}" srcOrd="0" destOrd="0" presId="urn:microsoft.com/office/officeart/2005/8/layout/hProcess11"/>
    <dgm:cxn modelId="{11C7E204-4879-4DA3-9F83-91150DC2511B}" type="presOf" srcId="{47BA4AA7-3B02-425D-A727-98CDABD549AF}" destId="{3735D615-01F0-47BF-8453-6EA220B9C4FF}" srcOrd="0" destOrd="0" presId="urn:microsoft.com/office/officeart/2005/8/layout/hProcess11"/>
    <dgm:cxn modelId="{F2F2D75F-0DAF-440A-A54D-0C589FDC7773}" type="presOf" srcId="{15167219-6307-4E28-8559-8D968C46DEE7}" destId="{B13C39C8-E8DE-4D16-824B-19BCA52A63C4}" srcOrd="0" destOrd="0" presId="urn:microsoft.com/office/officeart/2005/8/layout/hProcess11"/>
    <dgm:cxn modelId="{47DFC160-3205-4056-9549-5822E4DC4993}" srcId="{3E5649EE-1221-452D-8CA9-DE3FAFAF84D1}" destId="{47BA4AA7-3B02-425D-A727-98CDABD549AF}" srcOrd="2" destOrd="0" parTransId="{51476924-D958-435C-9A16-E0996621A805}" sibTransId="{E2FB20CD-65D2-4D5E-9B79-102F491B91AE}"/>
    <dgm:cxn modelId="{4F3B6671-0A88-4406-AFB9-0FF9E45E0603}" type="presOf" srcId="{B189F042-2E30-4E4F-9D5E-1CD973C394B7}" destId="{33B3B84C-CD82-4367-A017-1FE2EDF5A33B}" srcOrd="0" destOrd="0" presId="urn:microsoft.com/office/officeart/2005/8/layout/hProcess11"/>
    <dgm:cxn modelId="{A66A0AA4-A0C7-4250-944F-5316F2529CF0}" srcId="{3E5649EE-1221-452D-8CA9-DE3FAFAF84D1}" destId="{15167219-6307-4E28-8559-8D968C46DEE7}" srcOrd="5" destOrd="0" parTransId="{CFCFA8EA-41FB-4C58-BA2A-E863B2B62BD8}" sibTransId="{976BE315-8169-49C6-9114-B9426AEE8CD5}"/>
    <dgm:cxn modelId="{4AB4CBA5-4117-4447-88F2-FD37C21AFDE1}" srcId="{3E5649EE-1221-452D-8CA9-DE3FAFAF84D1}" destId="{17E5EE6B-58B3-4578-9613-6A0856A1FED7}" srcOrd="0" destOrd="0" parTransId="{64A2F253-745F-49B2-A954-8AEBD2022463}" sibTransId="{615276C9-F89D-4124-B2EF-23F2EB2F927B}"/>
    <dgm:cxn modelId="{58A589BC-B147-41C6-88F5-0A752BCE800E}" srcId="{3E5649EE-1221-452D-8CA9-DE3FAFAF84D1}" destId="{BBB6606C-96BB-4D5B-A982-C4D912A303FE}" srcOrd="1" destOrd="0" parTransId="{D7C1B061-4E8D-4D62-978B-7A49D454177A}" sibTransId="{20933320-95DB-44B6-AD2E-AEF11290206F}"/>
    <dgm:cxn modelId="{6A2BFCBC-8B23-4406-9040-511B67321711}" srcId="{3E5649EE-1221-452D-8CA9-DE3FAFAF84D1}" destId="{B189F042-2E30-4E4F-9D5E-1CD973C394B7}" srcOrd="4" destOrd="0" parTransId="{3855448F-B4DB-45FA-A786-877B2994D8E7}" sibTransId="{E30892F8-7B2F-4398-A3A9-362FAEAD1F30}"/>
    <dgm:cxn modelId="{366307D0-0309-4A31-9CC2-B5E7E76AD2B9}" type="presOf" srcId="{0C126C06-5E8E-4F73-9448-82DEEF4F823F}" destId="{F580EDF2-24B8-4704-BC04-D9978DDAFC1A}" srcOrd="0" destOrd="0" presId="urn:microsoft.com/office/officeart/2005/8/layout/hProcess11"/>
    <dgm:cxn modelId="{27AE1CD8-2D04-477C-9193-8273EE2C5371}" type="presOf" srcId="{BBB6606C-96BB-4D5B-A982-C4D912A303FE}" destId="{FC057933-AB4A-4EFA-B3AD-C0CC26EB37E5}" srcOrd="0" destOrd="0" presId="urn:microsoft.com/office/officeart/2005/8/layout/hProcess11"/>
    <dgm:cxn modelId="{B330CCEC-705D-447E-843F-1EE848768C93}" srcId="{3E5649EE-1221-452D-8CA9-DE3FAFAF84D1}" destId="{0C126C06-5E8E-4F73-9448-82DEEF4F823F}" srcOrd="3" destOrd="0" parTransId="{3F545E21-EC19-4E4A-8CF5-EA35857586E9}" sibTransId="{4ED0B700-E702-4F4A-9757-AB008184F463}"/>
    <dgm:cxn modelId="{6ADD18F8-AC7A-46A5-B8A7-133567FF5FDD}" type="presOf" srcId="{3E5649EE-1221-452D-8CA9-DE3FAFAF84D1}" destId="{F47C4ECC-683F-43F4-97E8-D87C49B0B302}" srcOrd="0" destOrd="0" presId="urn:microsoft.com/office/officeart/2005/8/layout/hProcess11"/>
    <dgm:cxn modelId="{BA50E589-E247-4689-B4DB-FDEA0C830BA4}" type="presParOf" srcId="{F47C4ECC-683F-43F4-97E8-D87C49B0B302}" destId="{70396C6C-835C-47FF-AE4E-83B47C61D9B4}" srcOrd="0" destOrd="0" presId="urn:microsoft.com/office/officeart/2005/8/layout/hProcess11"/>
    <dgm:cxn modelId="{FF9ACA03-8B42-422F-A99E-0E1BF58CD4B3}" type="presParOf" srcId="{F47C4ECC-683F-43F4-97E8-D87C49B0B302}" destId="{C1A3CBDA-D537-4653-AD17-09CC5B5382C9}" srcOrd="1" destOrd="0" presId="urn:microsoft.com/office/officeart/2005/8/layout/hProcess11"/>
    <dgm:cxn modelId="{19921614-1474-462D-9DEE-66D8C832EC86}" type="presParOf" srcId="{C1A3CBDA-D537-4653-AD17-09CC5B5382C9}" destId="{7E17694A-A1B8-48D8-AC8F-C54D2CEB17AF}" srcOrd="0" destOrd="0" presId="urn:microsoft.com/office/officeart/2005/8/layout/hProcess11"/>
    <dgm:cxn modelId="{2FDD8224-40A4-40B6-A51B-50FA275D7343}" type="presParOf" srcId="{7E17694A-A1B8-48D8-AC8F-C54D2CEB17AF}" destId="{4A89F01D-CD83-4E99-B1B1-673908BCA28A}" srcOrd="0" destOrd="0" presId="urn:microsoft.com/office/officeart/2005/8/layout/hProcess11"/>
    <dgm:cxn modelId="{39904D0C-11B2-4F1A-B5DF-68C554599FAF}" type="presParOf" srcId="{7E17694A-A1B8-48D8-AC8F-C54D2CEB17AF}" destId="{A340AB25-CEC5-456A-A27A-36F24985A060}" srcOrd="1" destOrd="0" presId="urn:microsoft.com/office/officeart/2005/8/layout/hProcess11"/>
    <dgm:cxn modelId="{DB0349EF-FC74-4CD7-B13F-26AF2C12F5B9}" type="presParOf" srcId="{7E17694A-A1B8-48D8-AC8F-C54D2CEB17AF}" destId="{F2A6E087-803C-4C0F-B2CD-1968278C1EB8}" srcOrd="2" destOrd="0" presId="urn:microsoft.com/office/officeart/2005/8/layout/hProcess11"/>
    <dgm:cxn modelId="{CD9EFBE7-DFDB-419B-A67A-2BA12FBBB8B6}" type="presParOf" srcId="{C1A3CBDA-D537-4653-AD17-09CC5B5382C9}" destId="{65B29247-5BC0-43C3-A59C-9A7B66C51824}" srcOrd="1" destOrd="0" presId="urn:microsoft.com/office/officeart/2005/8/layout/hProcess11"/>
    <dgm:cxn modelId="{AC60F70D-D749-461C-8C0A-277DCBAAF2EC}" type="presParOf" srcId="{C1A3CBDA-D537-4653-AD17-09CC5B5382C9}" destId="{81702E42-9036-421D-A882-B64AA2B22895}" srcOrd="2" destOrd="0" presId="urn:microsoft.com/office/officeart/2005/8/layout/hProcess11"/>
    <dgm:cxn modelId="{8AED2389-7C2E-447E-8925-D37AD77C2CFF}" type="presParOf" srcId="{81702E42-9036-421D-A882-B64AA2B22895}" destId="{FC057933-AB4A-4EFA-B3AD-C0CC26EB37E5}" srcOrd="0" destOrd="0" presId="urn:microsoft.com/office/officeart/2005/8/layout/hProcess11"/>
    <dgm:cxn modelId="{A38BFD89-1692-427E-98C1-A8242FDF1D13}" type="presParOf" srcId="{81702E42-9036-421D-A882-B64AA2B22895}" destId="{2A658599-2697-4826-A999-C85478CB0A70}" srcOrd="1" destOrd="0" presId="urn:microsoft.com/office/officeart/2005/8/layout/hProcess11"/>
    <dgm:cxn modelId="{55CCABD6-1506-4663-A83A-627EE6EE6E81}" type="presParOf" srcId="{81702E42-9036-421D-A882-B64AA2B22895}" destId="{69BE6D44-E708-4329-B88A-00CF17CC437A}" srcOrd="2" destOrd="0" presId="urn:microsoft.com/office/officeart/2005/8/layout/hProcess11"/>
    <dgm:cxn modelId="{44A686B1-3E74-454F-ADEF-C8C2002C26A6}" type="presParOf" srcId="{C1A3CBDA-D537-4653-AD17-09CC5B5382C9}" destId="{03A1F047-AD8C-413E-9C04-2360126D49D1}" srcOrd="3" destOrd="0" presId="urn:microsoft.com/office/officeart/2005/8/layout/hProcess11"/>
    <dgm:cxn modelId="{A1E0AEEF-B606-4C02-93BC-5D605BDAB81E}" type="presParOf" srcId="{C1A3CBDA-D537-4653-AD17-09CC5B5382C9}" destId="{FFE85F9F-5726-412A-85C4-D6076D290EA6}" srcOrd="4" destOrd="0" presId="urn:microsoft.com/office/officeart/2005/8/layout/hProcess11"/>
    <dgm:cxn modelId="{1F2ECE61-AF8E-4448-8C7D-62B00CD4F25A}" type="presParOf" srcId="{FFE85F9F-5726-412A-85C4-D6076D290EA6}" destId="{3735D615-01F0-47BF-8453-6EA220B9C4FF}" srcOrd="0" destOrd="0" presId="urn:microsoft.com/office/officeart/2005/8/layout/hProcess11"/>
    <dgm:cxn modelId="{A2F8BCEF-60A3-46AC-B791-418FCD486FD7}" type="presParOf" srcId="{FFE85F9F-5726-412A-85C4-D6076D290EA6}" destId="{AB4304A3-8CB6-470E-88D9-02A80E831EAF}" srcOrd="1" destOrd="0" presId="urn:microsoft.com/office/officeart/2005/8/layout/hProcess11"/>
    <dgm:cxn modelId="{57515396-816E-4E13-B214-64981E1D5438}" type="presParOf" srcId="{FFE85F9F-5726-412A-85C4-D6076D290EA6}" destId="{9E7450E4-AABF-453F-A585-58989C52E3E6}" srcOrd="2" destOrd="0" presId="urn:microsoft.com/office/officeart/2005/8/layout/hProcess11"/>
    <dgm:cxn modelId="{463B2A41-C9DA-4149-99DF-7F48BF808485}" type="presParOf" srcId="{C1A3CBDA-D537-4653-AD17-09CC5B5382C9}" destId="{A526E843-4497-46C9-BA34-AAB4DC8C4C2B}" srcOrd="5" destOrd="0" presId="urn:microsoft.com/office/officeart/2005/8/layout/hProcess11"/>
    <dgm:cxn modelId="{4FF99AA8-004A-4956-B153-EE83C61C15FA}" type="presParOf" srcId="{C1A3CBDA-D537-4653-AD17-09CC5B5382C9}" destId="{932333F6-0BCD-4253-94CA-4CEDF400D41C}" srcOrd="6" destOrd="0" presId="urn:microsoft.com/office/officeart/2005/8/layout/hProcess11"/>
    <dgm:cxn modelId="{AE29B0EC-D719-4A6C-B62E-6AAA7CFF3ED3}" type="presParOf" srcId="{932333F6-0BCD-4253-94CA-4CEDF400D41C}" destId="{F580EDF2-24B8-4704-BC04-D9978DDAFC1A}" srcOrd="0" destOrd="0" presId="urn:microsoft.com/office/officeart/2005/8/layout/hProcess11"/>
    <dgm:cxn modelId="{CCBA1818-B294-4042-9A28-E5D918030A47}" type="presParOf" srcId="{932333F6-0BCD-4253-94CA-4CEDF400D41C}" destId="{21980DAF-8E68-4F23-95DA-69E9168E37AB}" srcOrd="1" destOrd="0" presId="urn:microsoft.com/office/officeart/2005/8/layout/hProcess11"/>
    <dgm:cxn modelId="{1950B66E-3C15-44C5-A90B-084E81C2C2E7}" type="presParOf" srcId="{932333F6-0BCD-4253-94CA-4CEDF400D41C}" destId="{3DE82FCB-C8B5-4582-9B4A-7FCC7E856130}" srcOrd="2" destOrd="0" presId="urn:microsoft.com/office/officeart/2005/8/layout/hProcess11"/>
    <dgm:cxn modelId="{345822C4-968D-4347-B981-30E3C3A0B6A9}" type="presParOf" srcId="{C1A3CBDA-D537-4653-AD17-09CC5B5382C9}" destId="{FA2623B0-7880-4C19-89DD-0D0F15220D38}" srcOrd="7" destOrd="0" presId="urn:microsoft.com/office/officeart/2005/8/layout/hProcess11"/>
    <dgm:cxn modelId="{BBEA2702-78BE-44AF-9C22-130ED3CA24AF}" type="presParOf" srcId="{C1A3CBDA-D537-4653-AD17-09CC5B5382C9}" destId="{C9E34BA7-92F7-4521-9493-9A365BE95764}" srcOrd="8" destOrd="0" presId="urn:microsoft.com/office/officeart/2005/8/layout/hProcess11"/>
    <dgm:cxn modelId="{07C99A1C-70EA-4F04-9AA9-6B233737B831}" type="presParOf" srcId="{C9E34BA7-92F7-4521-9493-9A365BE95764}" destId="{33B3B84C-CD82-4367-A017-1FE2EDF5A33B}" srcOrd="0" destOrd="0" presId="urn:microsoft.com/office/officeart/2005/8/layout/hProcess11"/>
    <dgm:cxn modelId="{D24926F8-15EB-4633-8AAB-8966A517F0ED}" type="presParOf" srcId="{C9E34BA7-92F7-4521-9493-9A365BE95764}" destId="{2ED647EA-6AEE-4AFD-AE84-C6D3E9DA24AC}" srcOrd="1" destOrd="0" presId="urn:microsoft.com/office/officeart/2005/8/layout/hProcess11"/>
    <dgm:cxn modelId="{B48CE8D3-99F2-4D1F-9909-6A08324303A1}" type="presParOf" srcId="{C9E34BA7-92F7-4521-9493-9A365BE95764}" destId="{D626269E-B816-465E-ADA7-5239B6D30EA2}" srcOrd="2" destOrd="0" presId="urn:microsoft.com/office/officeart/2005/8/layout/hProcess11"/>
    <dgm:cxn modelId="{C85387D3-2428-45AC-82CF-0408D5A18A96}" type="presParOf" srcId="{C1A3CBDA-D537-4653-AD17-09CC5B5382C9}" destId="{62C3E6EF-0136-4C48-BBA2-B4957F29B436}" srcOrd="9" destOrd="0" presId="urn:microsoft.com/office/officeart/2005/8/layout/hProcess11"/>
    <dgm:cxn modelId="{F7A2149D-0A6F-498B-AAE9-596125357F2D}" type="presParOf" srcId="{C1A3CBDA-D537-4653-AD17-09CC5B5382C9}" destId="{8900855F-CAF8-4165-B8C6-A5A4E1A8E831}" srcOrd="10" destOrd="0" presId="urn:microsoft.com/office/officeart/2005/8/layout/hProcess11"/>
    <dgm:cxn modelId="{4AED721A-3FFE-4B18-B143-A90D23494D2F}" type="presParOf" srcId="{8900855F-CAF8-4165-B8C6-A5A4E1A8E831}" destId="{B13C39C8-E8DE-4D16-824B-19BCA52A63C4}" srcOrd="0" destOrd="0" presId="urn:microsoft.com/office/officeart/2005/8/layout/hProcess11"/>
    <dgm:cxn modelId="{4A547C5B-951B-412A-9E8C-81ECC0A4E326}" type="presParOf" srcId="{8900855F-CAF8-4165-B8C6-A5A4E1A8E831}" destId="{6E76BAEB-1F99-477C-A851-CED92BC61AEF}" srcOrd="1" destOrd="0" presId="urn:microsoft.com/office/officeart/2005/8/layout/hProcess11"/>
    <dgm:cxn modelId="{93141EA2-487C-44F6-B558-1F83D1FF8FE3}" type="presParOf" srcId="{8900855F-CAF8-4165-B8C6-A5A4E1A8E831}" destId="{C89E3D04-5BEC-46A4-BEB6-DAD4CD61EF9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5649EE-1221-452D-8CA9-DE3FAFAF84D1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7E5EE6B-58B3-4578-9613-6A0856A1FED7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800" dirty="0"/>
            <a:t>Camera setup</a:t>
          </a:r>
        </a:p>
        <a:p>
          <a:pPr>
            <a:spcAft>
              <a:spcPts val="0"/>
            </a:spcAft>
          </a:pPr>
          <a:r>
            <a:rPr lang="en-US" sz="1800" dirty="0"/>
            <a:t>10.2019</a:t>
          </a:r>
        </a:p>
      </dgm:t>
    </dgm:pt>
    <dgm:pt modelId="{64A2F253-745F-49B2-A954-8AEBD2022463}" type="parTrans" cxnId="{4AB4CBA5-4117-4447-88F2-FD37C21AFDE1}">
      <dgm:prSet/>
      <dgm:spPr/>
      <dgm:t>
        <a:bodyPr/>
        <a:lstStyle/>
        <a:p>
          <a:endParaRPr lang="en-US"/>
        </a:p>
      </dgm:t>
    </dgm:pt>
    <dgm:pt modelId="{615276C9-F89D-4124-B2EF-23F2EB2F927B}" type="sibTrans" cxnId="{4AB4CBA5-4117-4447-88F2-FD37C21AFDE1}">
      <dgm:prSet/>
      <dgm:spPr/>
      <dgm:t>
        <a:bodyPr/>
        <a:lstStyle/>
        <a:p>
          <a:endParaRPr lang="en-US"/>
        </a:p>
      </dgm:t>
    </dgm:pt>
    <dgm:pt modelId="{BBB6606C-96BB-4D5B-A982-C4D912A303FE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800" dirty="0"/>
            <a:t>Preprocessing</a:t>
          </a:r>
        </a:p>
        <a:p>
          <a:pPr>
            <a:spcAft>
              <a:spcPts val="0"/>
            </a:spcAft>
          </a:pPr>
          <a:r>
            <a:rPr lang="en-US" sz="1800" dirty="0"/>
            <a:t>10.2019</a:t>
          </a:r>
        </a:p>
      </dgm:t>
    </dgm:pt>
    <dgm:pt modelId="{D7C1B061-4E8D-4D62-978B-7A49D454177A}" type="parTrans" cxnId="{58A589BC-B147-41C6-88F5-0A752BCE800E}">
      <dgm:prSet/>
      <dgm:spPr/>
      <dgm:t>
        <a:bodyPr/>
        <a:lstStyle/>
        <a:p>
          <a:endParaRPr lang="en-US"/>
        </a:p>
      </dgm:t>
    </dgm:pt>
    <dgm:pt modelId="{20933320-95DB-44B6-AD2E-AEF11290206F}" type="sibTrans" cxnId="{58A589BC-B147-41C6-88F5-0A752BCE800E}">
      <dgm:prSet/>
      <dgm:spPr/>
      <dgm:t>
        <a:bodyPr/>
        <a:lstStyle/>
        <a:p>
          <a:endParaRPr lang="en-US"/>
        </a:p>
      </dgm:t>
    </dgm:pt>
    <dgm:pt modelId="{0C126C06-5E8E-4F73-9448-82DEEF4F823F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800" dirty="0"/>
            <a:t>Volumetric Fusion and Blending</a:t>
          </a:r>
        </a:p>
        <a:p>
          <a:pPr>
            <a:spcAft>
              <a:spcPts val="0"/>
            </a:spcAft>
          </a:pPr>
          <a:r>
            <a:rPr lang="en-US" sz="1800" dirty="0"/>
            <a:t>12.2019</a:t>
          </a:r>
        </a:p>
      </dgm:t>
    </dgm:pt>
    <dgm:pt modelId="{3F545E21-EC19-4E4A-8CF5-EA35857586E9}" type="parTrans" cxnId="{B330CCEC-705D-447E-843F-1EE848768C93}">
      <dgm:prSet/>
      <dgm:spPr/>
      <dgm:t>
        <a:bodyPr/>
        <a:lstStyle/>
        <a:p>
          <a:endParaRPr lang="en-US"/>
        </a:p>
      </dgm:t>
    </dgm:pt>
    <dgm:pt modelId="{4ED0B700-E702-4F4A-9757-AB008184F463}" type="sibTrans" cxnId="{B330CCEC-705D-447E-843F-1EE848768C93}">
      <dgm:prSet/>
      <dgm:spPr/>
      <dgm:t>
        <a:bodyPr/>
        <a:lstStyle/>
        <a:p>
          <a:endParaRPr lang="en-US"/>
        </a:p>
      </dgm:t>
    </dgm:pt>
    <dgm:pt modelId="{15167219-6307-4E28-8559-8D968C46DEE7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800" dirty="0"/>
            <a:t>Optimization</a:t>
          </a:r>
        </a:p>
        <a:p>
          <a:pPr>
            <a:spcAft>
              <a:spcPts val="0"/>
            </a:spcAft>
          </a:pPr>
          <a:r>
            <a:rPr lang="en-US" sz="1800" dirty="0"/>
            <a:t>01.2020</a:t>
          </a:r>
        </a:p>
      </dgm:t>
    </dgm:pt>
    <dgm:pt modelId="{CFCFA8EA-41FB-4C58-BA2A-E863B2B62BD8}" type="parTrans" cxnId="{A66A0AA4-A0C7-4250-944F-5316F2529CF0}">
      <dgm:prSet/>
      <dgm:spPr/>
      <dgm:t>
        <a:bodyPr/>
        <a:lstStyle/>
        <a:p>
          <a:endParaRPr lang="en-US"/>
        </a:p>
      </dgm:t>
    </dgm:pt>
    <dgm:pt modelId="{976BE315-8169-49C6-9114-B9426AEE8CD5}" type="sibTrans" cxnId="{A66A0AA4-A0C7-4250-944F-5316F2529CF0}">
      <dgm:prSet/>
      <dgm:spPr/>
      <dgm:t>
        <a:bodyPr/>
        <a:lstStyle/>
        <a:p>
          <a:endParaRPr lang="en-US"/>
        </a:p>
      </dgm:t>
    </dgm:pt>
    <dgm:pt modelId="{B189F042-2E30-4E4F-9D5E-1CD973C394B7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800" dirty="0"/>
            <a:t>Non-rigid Tracking</a:t>
          </a:r>
        </a:p>
        <a:p>
          <a:pPr>
            <a:spcAft>
              <a:spcPts val="0"/>
            </a:spcAft>
          </a:pPr>
          <a:r>
            <a:rPr lang="en-US" sz="1800" dirty="0"/>
            <a:t>01.2020</a:t>
          </a:r>
        </a:p>
      </dgm:t>
    </dgm:pt>
    <dgm:pt modelId="{3855448F-B4DB-45FA-A786-877B2994D8E7}" type="parTrans" cxnId="{6A2BFCBC-8B23-4406-9040-511B67321711}">
      <dgm:prSet/>
      <dgm:spPr/>
      <dgm:t>
        <a:bodyPr/>
        <a:lstStyle/>
        <a:p>
          <a:endParaRPr lang="en-US"/>
        </a:p>
      </dgm:t>
    </dgm:pt>
    <dgm:pt modelId="{E30892F8-7B2F-4398-A3A9-362FAEAD1F30}" type="sibTrans" cxnId="{6A2BFCBC-8B23-4406-9040-511B67321711}">
      <dgm:prSet/>
      <dgm:spPr/>
      <dgm:t>
        <a:bodyPr/>
        <a:lstStyle/>
        <a:p>
          <a:endParaRPr lang="en-US"/>
        </a:p>
      </dgm:t>
    </dgm:pt>
    <dgm:pt modelId="{47BA4AA7-3B02-425D-A727-98CDABD549AF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2000" b="1" dirty="0"/>
            <a:t>Camera calibration</a:t>
          </a:r>
        </a:p>
        <a:p>
          <a:pPr>
            <a:spcAft>
              <a:spcPts val="0"/>
            </a:spcAft>
          </a:pPr>
          <a:r>
            <a:rPr lang="en-US" sz="2000" b="1" dirty="0"/>
            <a:t>Most of 11.2019</a:t>
          </a:r>
        </a:p>
      </dgm:t>
    </dgm:pt>
    <dgm:pt modelId="{51476924-D958-435C-9A16-E0996621A805}" type="parTrans" cxnId="{47DFC160-3205-4056-9549-5822E4DC4993}">
      <dgm:prSet/>
      <dgm:spPr/>
      <dgm:t>
        <a:bodyPr/>
        <a:lstStyle/>
        <a:p>
          <a:endParaRPr lang="de-DE"/>
        </a:p>
      </dgm:t>
    </dgm:pt>
    <dgm:pt modelId="{E2FB20CD-65D2-4D5E-9B79-102F491B91AE}" type="sibTrans" cxnId="{47DFC160-3205-4056-9549-5822E4DC4993}">
      <dgm:prSet/>
      <dgm:spPr/>
      <dgm:t>
        <a:bodyPr/>
        <a:lstStyle/>
        <a:p>
          <a:endParaRPr lang="de-DE"/>
        </a:p>
      </dgm:t>
    </dgm:pt>
    <dgm:pt modelId="{F47C4ECC-683F-43F4-97E8-D87C49B0B302}" type="pres">
      <dgm:prSet presAssocID="{3E5649EE-1221-452D-8CA9-DE3FAFAF84D1}" presName="Name0" presStyleCnt="0">
        <dgm:presLayoutVars>
          <dgm:dir/>
          <dgm:resizeHandles val="exact"/>
        </dgm:presLayoutVars>
      </dgm:prSet>
      <dgm:spPr/>
    </dgm:pt>
    <dgm:pt modelId="{70396C6C-835C-47FF-AE4E-83B47C61D9B4}" type="pres">
      <dgm:prSet presAssocID="{3E5649EE-1221-452D-8CA9-DE3FAFAF84D1}" presName="arrow" presStyleLbl="bgShp" presStyleIdx="0" presStyleCnt="1"/>
      <dgm:spPr/>
    </dgm:pt>
    <dgm:pt modelId="{C1A3CBDA-D537-4653-AD17-09CC5B5382C9}" type="pres">
      <dgm:prSet presAssocID="{3E5649EE-1221-452D-8CA9-DE3FAFAF84D1}" presName="points" presStyleCnt="0"/>
      <dgm:spPr/>
    </dgm:pt>
    <dgm:pt modelId="{7E17694A-A1B8-48D8-AC8F-C54D2CEB17AF}" type="pres">
      <dgm:prSet presAssocID="{17E5EE6B-58B3-4578-9613-6A0856A1FED7}" presName="compositeA" presStyleCnt="0"/>
      <dgm:spPr/>
    </dgm:pt>
    <dgm:pt modelId="{4A89F01D-CD83-4E99-B1B1-673908BCA28A}" type="pres">
      <dgm:prSet presAssocID="{17E5EE6B-58B3-4578-9613-6A0856A1FED7}" presName="textA" presStyleLbl="revTx" presStyleIdx="0" presStyleCnt="6">
        <dgm:presLayoutVars>
          <dgm:bulletEnabled val="1"/>
        </dgm:presLayoutVars>
      </dgm:prSet>
      <dgm:spPr/>
    </dgm:pt>
    <dgm:pt modelId="{A340AB25-CEC5-456A-A27A-36F24985A060}" type="pres">
      <dgm:prSet presAssocID="{17E5EE6B-58B3-4578-9613-6A0856A1FED7}" presName="circleA" presStyleLbl="node1" presStyleIdx="0" presStyleCnt="6"/>
      <dgm:spPr/>
    </dgm:pt>
    <dgm:pt modelId="{F2A6E087-803C-4C0F-B2CD-1968278C1EB8}" type="pres">
      <dgm:prSet presAssocID="{17E5EE6B-58B3-4578-9613-6A0856A1FED7}" presName="spaceA" presStyleCnt="0"/>
      <dgm:spPr/>
    </dgm:pt>
    <dgm:pt modelId="{65B29247-5BC0-43C3-A59C-9A7B66C51824}" type="pres">
      <dgm:prSet presAssocID="{615276C9-F89D-4124-B2EF-23F2EB2F927B}" presName="space" presStyleCnt="0"/>
      <dgm:spPr/>
    </dgm:pt>
    <dgm:pt modelId="{81702E42-9036-421D-A882-B64AA2B22895}" type="pres">
      <dgm:prSet presAssocID="{BBB6606C-96BB-4D5B-A982-C4D912A303FE}" presName="compositeB" presStyleCnt="0"/>
      <dgm:spPr/>
    </dgm:pt>
    <dgm:pt modelId="{FC057933-AB4A-4EFA-B3AD-C0CC26EB37E5}" type="pres">
      <dgm:prSet presAssocID="{BBB6606C-96BB-4D5B-A982-C4D912A303FE}" presName="textB" presStyleLbl="revTx" presStyleIdx="1" presStyleCnt="6">
        <dgm:presLayoutVars>
          <dgm:bulletEnabled val="1"/>
        </dgm:presLayoutVars>
      </dgm:prSet>
      <dgm:spPr/>
    </dgm:pt>
    <dgm:pt modelId="{2A658599-2697-4826-A999-C85478CB0A70}" type="pres">
      <dgm:prSet presAssocID="{BBB6606C-96BB-4D5B-A982-C4D912A303FE}" presName="circleB" presStyleLbl="node1" presStyleIdx="1" presStyleCnt="6"/>
      <dgm:spPr/>
    </dgm:pt>
    <dgm:pt modelId="{69BE6D44-E708-4329-B88A-00CF17CC437A}" type="pres">
      <dgm:prSet presAssocID="{BBB6606C-96BB-4D5B-A982-C4D912A303FE}" presName="spaceB" presStyleCnt="0"/>
      <dgm:spPr/>
    </dgm:pt>
    <dgm:pt modelId="{03A1F047-AD8C-413E-9C04-2360126D49D1}" type="pres">
      <dgm:prSet presAssocID="{20933320-95DB-44B6-AD2E-AEF11290206F}" presName="space" presStyleCnt="0"/>
      <dgm:spPr/>
    </dgm:pt>
    <dgm:pt modelId="{FFE85F9F-5726-412A-85C4-D6076D290EA6}" type="pres">
      <dgm:prSet presAssocID="{47BA4AA7-3B02-425D-A727-98CDABD549AF}" presName="compositeA" presStyleCnt="0"/>
      <dgm:spPr/>
    </dgm:pt>
    <dgm:pt modelId="{3735D615-01F0-47BF-8453-6EA220B9C4FF}" type="pres">
      <dgm:prSet presAssocID="{47BA4AA7-3B02-425D-A727-98CDABD549AF}" presName="textA" presStyleLbl="revTx" presStyleIdx="2" presStyleCnt="6">
        <dgm:presLayoutVars>
          <dgm:bulletEnabled val="1"/>
        </dgm:presLayoutVars>
      </dgm:prSet>
      <dgm:spPr/>
    </dgm:pt>
    <dgm:pt modelId="{AB4304A3-8CB6-470E-88D9-02A80E831EAF}" type="pres">
      <dgm:prSet presAssocID="{47BA4AA7-3B02-425D-A727-98CDABD549AF}" presName="circleA" presStyleLbl="node1" presStyleIdx="2" presStyleCnt="6"/>
      <dgm:spPr/>
    </dgm:pt>
    <dgm:pt modelId="{9E7450E4-AABF-453F-A585-58989C52E3E6}" type="pres">
      <dgm:prSet presAssocID="{47BA4AA7-3B02-425D-A727-98CDABD549AF}" presName="spaceA" presStyleCnt="0"/>
      <dgm:spPr/>
    </dgm:pt>
    <dgm:pt modelId="{A526E843-4497-46C9-BA34-AAB4DC8C4C2B}" type="pres">
      <dgm:prSet presAssocID="{E2FB20CD-65D2-4D5E-9B79-102F491B91AE}" presName="space" presStyleCnt="0"/>
      <dgm:spPr/>
    </dgm:pt>
    <dgm:pt modelId="{932333F6-0BCD-4253-94CA-4CEDF400D41C}" type="pres">
      <dgm:prSet presAssocID="{0C126C06-5E8E-4F73-9448-82DEEF4F823F}" presName="compositeB" presStyleCnt="0"/>
      <dgm:spPr/>
    </dgm:pt>
    <dgm:pt modelId="{F580EDF2-24B8-4704-BC04-D9978DDAFC1A}" type="pres">
      <dgm:prSet presAssocID="{0C126C06-5E8E-4F73-9448-82DEEF4F823F}" presName="textB" presStyleLbl="revTx" presStyleIdx="3" presStyleCnt="6">
        <dgm:presLayoutVars>
          <dgm:bulletEnabled val="1"/>
        </dgm:presLayoutVars>
      </dgm:prSet>
      <dgm:spPr/>
    </dgm:pt>
    <dgm:pt modelId="{21980DAF-8E68-4F23-95DA-69E9168E37AB}" type="pres">
      <dgm:prSet presAssocID="{0C126C06-5E8E-4F73-9448-82DEEF4F823F}" presName="circleB" presStyleLbl="node1" presStyleIdx="3" presStyleCnt="6"/>
      <dgm:spPr/>
    </dgm:pt>
    <dgm:pt modelId="{3DE82FCB-C8B5-4582-9B4A-7FCC7E856130}" type="pres">
      <dgm:prSet presAssocID="{0C126C06-5E8E-4F73-9448-82DEEF4F823F}" presName="spaceB" presStyleCnt="0"/>
      <dgm:spPr/>
    </dgm:pt>
    <dgm:pt modelId="{FA2623B0-7880-4C19-89DD-0D0F15220D38}" type="pres">
      <dgm:prSet presAssocID="{4ED0B700-E702-4F4A-9757-AB008184F463}" presName="space" presStyleCnt="0"/>
      <dgm:spPr/>
    </dgm:pt>
    <dgm:pt modelId="{C9E34BA7-92F7-4521-9493-9A365BE95764}" type="pres">
      <dgm:prSet presAssocID="{B189F042-2E30-4E4F-9D5E-1CD973C394B7}" presName="compositeA" presStyleCnt="0"/>
      <dgm:spPr/>
    </dgm:pt>
    <dgm:pt modelId="{33B3B84C-CD82-4367-A017-1FE2EDF5A33B}" type="pres">
      <dgm:prSet presAssocID="{B189F042-2E30-4E4F-9D5E-1CD973C394B7}" presName="textA" presStyleLbl="revTx" presStyleIdx="4" presStyleCnt="6">
        <dgm:presLayoutVars>
          <dgm:bulletEnabled val="1"/>
        </dgm:presLayoutVars>
      </dgm:prSet>
      <dgm:spPr/>
    </dgm:pt>
    <dgm:pt modelId="{2ED647EA-6AEE-4AFD-AE84-C6D3E9DA24AC}" type="pres">
      <dgm:prSet presAssocID="{B189F042-2E30-4E4F-9D5E-1CD973C394B7}" presName="circleA" presStyleLbl="node1" presStyleIdx="4" presStyleCnt="6"/>
      <dgm:spPr/>
    </dgm:pt>
    <dgm:pt modelId="{D626269E-B816-465E-ADA7-5239B6D30EA2}" type="pres">
      <dgm:prSet presAssocID="{B189F042-2E30-4E4F-9D5E-1CD973C394B7}" presName="spaceA" presStyleCnt="0"/>
      <dgm:spPr/>
    </dgm:pt>
    <dgm:pt modelId="{62C3E6EF-0136-4C48-BBA2-B4957F29B436}" type="pres">
      <dgm:prSet presAssocID="{E30892F8-7B2F-4398-A3A9-362FAEAD1F30}" presName="space" presStyleCnt="0"/>
      <dgm:spPr/>
    </dgm:pt>
    <dgm:pt modelId="{8900855F-CAF8-4165-B8C6-A5A4E1A8E831}" type="pres">
      <dgm:prSet presAssocID="{15167219-6307-4E28-8559-8D968C46DEE7}" presName="compositeB" presStyleCnt="0"/>
      <dgm:spPr/>
    </dgm:pt>
    <dgm:pt modelId="{B13C39C8-E8DE-4D16-824B-19BCA52A63C4}" type="pres">
      <dgm:prSet presAssocID="{15167219-6307-4E28-8559-8D968C46DEE7}" presName="textB" presStyleLbl="revTx" presStyleIdx="5" presStyleCnt="6">
        <dgm:presLayoutVars>
          <dgm:bulletEnabled val="1"/>
        </dgm:presLayoutVars>
      </dgm:prSet>
      <dgm:spPr/>
    </dgm:pt>
    <dgm:pt modelId="{6E76BAEB-1F99-477C-A851-CED92BC61AEF}" type="pres">
      <dgm:prSet presAssocID="{15167219-6307-4E28-8559-8D968C46DEE7}" presName="circleB" presStyleLbl="node1" presStyleIdx="5" presStyleCnt="6"/>
      <dgm:spPr/>
    </dgm:pt>
    <dgm:pt modelId="{C89E3D04-5BEC-46A4-BEB6-DAD4CD61EF9A}" type="pres">
      <dgm:prSet presAssocID="{15167219-6307-4E28-8559-8D968C46DEE7}" presName="spaceB" presStyleCnt="0"/>
      <dgm:spPr/>
    </dgm:pt>
  </dgm:ptLst>
  <dgm:cxnLst>
    <dgm:cxn modelId="{09B44503-7E5E-4CC1-BDBA-BEFB581F0A22}" type="presOf" srcId="{17E5EE6B-58B3-4578-9613-6A0856A1FED7}" destId="{4A89F01D-CD83-4E99-B1B1-673908BCA28A}" srcOrd="0" destOrd="0" presId="urn:microsoft.com/office/officeart/2005/8/layout/hProcess11"/>
    <dgm:cxn modelId="{11C7E204-4879-4DA3-9F83-91150DC2511B}" type="presOf" srcId="{47BA4AA7-3B02-425D-A727-98CDABD549AF}" destId="{3735D615-01F0-47BF-8453-6EA220B9C4FF}" srcOrd="0" destOrd="0" presId="urn:microsoft.com/office/officeart/2005/8/layout/hProcess11"/>
    <dgm:cxn modelId="{F2F2D75F-0DAF-440A-A54D-0C589FDC7773}" type="presOf" srcId="{15167219-6307-4E28-8559-8D968C46DEE7}" destId="{B13C39C8-E8DE-4D16-824B-19BCA52A63C4}" srcOrd="0" destOrd="0" presId="urn:microsoft.com/office/officeart/2005/8/layout/hProcess11"/>
    <dgm:cxn modelId="{47DFC160-3205-4056-9549-5822E4DC4993}" srcId="{3E5649EE-1221-452D-8CA9-DE3FAFAF84D1}" destId="{47BA4AA7-3B02-425D-A727-98CDABD549AF}" srcOrd="2" destOrd="0" parTransId="{51476924-D958-435C-9A16-E0996621A805}" sibTransId="{E2FB20CD-65D2-4D5E-9B79-102F491B91AE}"/>
    <dgm:cxn modelId="{4F3B6671-0A88-4406-AFB9-0FF9E45E0603}" type="presOf" srcId="{B189F042-2E30-4E4F-9D5E-1CD973C394B7}" destId="{33B3B84C-CD82-4367-A017-1FE2EDF5A33B}" srcOrd="0" destOrd="0" presId="urn:microsoft.com/office/officeart/2005/8/layout/hProcess11"/>
    <dgm:cxn modelId="{A66A0AA4-A0C7-4250-944F-5316F2529CF0}" srcId="{3E5649EE-1221-452D-8CA9-DE3FAFAF84D1}" destId="{15167219-6307-4E28-8559-8D968C46DEE7}" srcOrd="5" destOrd="0" parTransId="{CFCFA8EA-41FB-4C58-BA2A-E863B2B62BD8}" sibTransId="{976BE315-8169-49C6-9114-B9426AEE8CD5}"/>
    <dgm:cxn modelId="{4AB4CBA5-4117-4447-88F2-FD37C21AFDE1}" srcId="{3E5649EE-1221-452D-8CA9-DE3FAFAF84D1}" destId="{17E5EE6B-58B3-4578-9613-6A0856A1FED7}" srcOrd="0" destOrd="0" parTransId="{64A2F253-745F-49B2-A954-8AEBD2022463}" sibTransId="{615276C9-F89D-4124-B2EF-23F2EB2F927B}"/>
    <dgm:cxn modelId="{58A589BC-B147-41C6-88F5-0A752BCE800E}" srcId="{3E5649EE-1221-452D-8CA9-DE3FAFAF84D1}" destId="{BBB6606C-96BB-4D5B-A982-C4D912A303FE}" srcOrd="1" destOrd="0" parTransId="{D7C1B061-4E8D-4D62-978B-7A49D454177A}" sibTransId="{20933320-95DB-44B6-AD2E-AEF11290206F}"/>
    <dgm:cxn modelId="{6A2BFCBC-8B23-4406-9040-511B67321711}" srcId="{3E5649EE-1221-452D-8CA9-DE3FAFAF84D1}" destId="{B189F042-2E30-4E4F-9D5E-1CD973C394B7}" srcOrd="4" destOrd="0" parTransId="{3855448F-B4DB-45FA-A786-877B2994D8E7}" sibTransId="{E30892F8-7B2F-4398-A3A9-362FAEAD1F30}"/>
    <dgm:cxn modelId="{366307D0-0309-4A31-9CC2-B5E7E76AD2B9}" type="presOf" srcId="{0C126C06-5E8E-4F73-9448-82DEEF4F823F}" destId="{F580EDF2-24B8-4704-BC04-D9978DDAFC1A}" srcOrd="0" destOrd="0" presId="urn:microsoft.com/office/officeart/2005/8/layout/hProcess11"/>
    <dgm:cxn modelId="{27AE1CD8-2D04-477C-9193-8273EE2C5371}" type="presOf" srcId="{BBB6606C-96BB-4D5B-A982-C4D912A303FE}" destId="{FC057933-AB4A-4EFA-B3AD-C0CC26EB37E5}" srcOrd="0" destOrd="0" presId="urn:microsoft.com/office/officeart/2005/8/layout/hProcess11"/>
    <dgm:cxn modelId="{B330CCEC-705D-447E-843F-1EE848768C93}" srcId="{3E5649EE-1221-452D-8CA9-DE3FAFAF84D1}" destId="{0C126C06-5E8E-4F73-9448-82DEEF4F823F}" srcOrd="3" destOrd="0" parTransId="{3F545E21-EC19-4E4A-8CF5-EA35857586E9}" sibTransId="{4ED0B700-E702-4F4A-9757-AB008184F463}"/>
    <dgm:cxn modelId="{6ADD18F8-AC7A-46A5-B8A7-133567FF5FDD}" type="presOf" srcId="{3E5649EE-1221-452D-8CA9-DE3FAFAF84D1}" destId="{F47C4ECC-683F-43F4-97E8-D87C49B0B302}" srcOrd="0" destOrd="0" presId="urn:microsoft.com/office/officeart/2005/8/layout/hProcess11"/>
    <dgm:cxn modelId="{BA50E589-E247-4689-B4DB-FDEA0C830BA4}" type="presParOf" srcId="{F47C4ECC-683F-43F4-97E8-D87C49B0B302}" destId="{70396C6C-835C-47FF-AE4E-83B47C61D9B4}" srcOrd="0" destOrd="0" presId="urn:microsoft.com/office/officeart/2005/8/layout/hProcess11"/>
    <dgm:cxn modelId="{FF9ACA03-8B42-422F-A99E-0E1BF58CD4B3}" type="presParOf" srcId="{F47C4ECC-683F-43F4-97E8-D87C49B0B302}" destId="{C1A3CBDA-D537-4653-AD17-09CC5B5382C9}" srcOrd="1" destOrd="0" presId="urn:microsoft.com/office/officeart/2005/8/layout/hProcess11"/>
    <dgm:cxn modelId="{19921614-1474-462D-9DEE-66D8C832EC86}" type="presParOf" srcId="{C1A3CBDA-D537-4653-AD17-09CC5B5382C9}" destId="{7E17694A-A1B8-48D8-AC8F-C54D2CEB17AF}" srcOrd="0" destOrd="0" presId="urn:microsoft.com/office/officeart/2005/8/layout/hProcess11"/>
    <dgm:cxn modelId="{2FDD8224-40A4-40B6-A51B-50FA275D7343}" type="presParOf" srcId="{7E17694A-A1B8-48D8-AC8F-C54D2CEB17AF}" destId="{4A89F01D-CD83-4E99-B1B1-673908BCA28A}" srcOrd="0" destOrd="0" presId="urn:microsoft.com/office/officeart/2005/8/layout/hProcess11"/>
    <dgm:cxn modelId="{39904D0C-11B2-4F1A-B5DF-68C554599FAF}" type="presParOf" srcId="{7E17694A-A1B8-48D8-AC8F-C54D2CEB17AF}" destId="{A340AB25-CEC5-456A-A27A-36F24985A060}" srcOrd="1" destOrd="0" presId="urn:microsoft.com/office/officeart/2005/8/layout/hProcess11"/>
    <dgm:cxn modelId="{DB0349EF-FC74-4CD7-B13F-26AF2C12F5B9}" type="presParOf" srcId="{7E17694A-A1B8-48D8-AC8F-C54D2CEB17AF}" destId="{F2A6E087-803C-4C0F-B2CD-1968278C1EB8}" srcOrd="2" destOrd="0" presId="urn:microsoft.com/office/officeart/2005/8/layout/hProcess11"/>
    <dgm:cxn modelId="{CD9EFBE7-DFDB-419B-A67A-2BA12FBBB8B6}" type="presParOf" srcId="{C1A3CBDA-D537-4653-AD17-09CC5B5382C9}" destId="{65B29247-5BC0-43C3-A59C-9A7B66C51824}" srcOrd="1" destOrd="0" presId="urn:microsoft.com/office/officeart/2005/8/layout/hProcess11"/>
    <dgm:cxn modelId="{AC60F70D-D749-461C-8C0A-277DCBAAF2EC}" type="presParOf" srcId="{C1A3CBDA-D537-4653-AD17-09CC5B5382C9}" destId="{81702E42-9036-421D-A882-B64AA2B22895}" srcOrd="2" destOrd="0" presId="urn:microsoft.com/office/officeart/2005/8/layout/hProcess11"/>
    <dgm:cxn modelId="{8AED2389-7C2E-447E-8925-D37AD77C2CFF}" type="presParOf" srcId="{81702E42-9036-421D-A882-B64AA2B22895}" destId="{FC057933-AB4A-4EFA-B3AD-C0CC26EB37E5}" srcOrd="0" destOrd="0" presId="urn:microsoft.com/office/officeart/2005/8/layout/hProcess11"/>
    <dgm:cxn modelId="{A38BFD89-1692-427E-98C1-A8242FDF1D13}" type="presParOf" srcId="{81702E42-9036-421D-A882-B64AA2B22895}" destId="{2A658599-2697-4826-A999-C85478CB0A70}" srcOrd="1" destOrd="0" presId="urn:microsoft.com/office/officeart/2005/8/layout/hProcess11"/>
    <dgm:cxn modelId="{55CCABD6-1506-4663-A83A-627EE6EE6E81}" type="presParOf" srcId="{81702E42-9036-421D-A882-B64AA2B22895}" destId="{69BE6D44-E708-4329-B88A-00CF17CC437A}" srcOrd="2" destOrd="0" presId="urn:microsoft.com/office/officeart/2005/8/layout/hProcess11"/>
    <dgm:cxn modelId="{44A686B1-3E74-454F-ADEF-C8C2002C26A6}" type="presParOf" srcId="{C1A3CBDA-D537-4653-AD17-09CC5B5382C9}" destId="{03A1F047-AD8C-413E-9C04-2360126D49D1}" srcOrd="3" destOrd="0" presId="urn:microsoft.com/office/officeart/2005/8/layout/hProcess11"/>
    <dgm:cxn modelId="{A1E0AEEF-B606-4C02-93BC-5D605BDAB81E}" type="presParOf" srcId="{C1A3CBDA-D537-4653-AD17-09CC5B5382C9}" destId="{FFE85F9F-5726-412A-85C4-D6076D290EA6}" srcOrd="4" destOrd="0" presId="urn:microsoft.com/office/officeart/2005/8/layout/hProcess11"/>
    <dgm:cxn modelId="{1F2ECE61-AF8E-4448-8C7D-62B00CD4F25A}" type="presParOf" srcId="{FFE85F9F-5726-412A-85C4-D6076D290EA6}" destId="{3735D615-01F0-47BF-8453-6EA220B9C4FF}" srcOrd="0" destOrd="0" presId="urn:microsoft.com/office/officeart/2005/8/layout/hProcess11"/>
    <dgm:cxn modelId="{A2F8BCEF-60A3-46AC-B791-418FCD486FD7}" type="presParOf" srcId="{FFE85F9F-5726-412A-85C4-D6076D290EA6}" destId="{AB4304A3-8CB6-470E-88D9-02A80E831EAF}" srcOrd="1" destOrd="0" presId="urn:microsoft.com/office/officeart/2005/8/layout/hProcess11"/>
    <dgm:cxn modelId="{57515396-816E-4E13-B214-64981E1D5438}" type="presParOf" srcId="{FFE85F9F-5726-412A-85C4-D6076D290EA6}" destId="{9E7450E4-AABF-453F-A585-58989C52E3E6}" srcOrd="2" destOrd="0" presId="urn:microsoft.com/office/officeart/2005/8/layout/hProcess11"/>
    <dgm:cxn modelId="{463B2A41-C9DA-4149-99DF-7F48BF808485}" type="presParOf" srcId="{C1A3CBDA-D537-4653-AD17-09CC5B5382C9}" destId="{A526E843-4497-46C9-BA34-AAB4DC8C4C2B}" srcOrd="5" destOrd="0" presId="urn:microsoft.com/office/officeart/2005/8/layout/hProcess11"/>
    <dgm:cxn modelId="{4FF99AA8-004A-4956-B153-EE83C61C15FA}" type="presParOf" srcId="{C1A3CBDA-D537-4653-AD17-09CC5B5382C9}" destId="{932333F6-0BCD-4253-94CA-4CEDF400D41C}" srcOrd="6" destOrd="0" presId="urn:microsoft.com/office/officeart/2005/8/layout/hProcess11"/>
    <dgm:cxn modelId="{AE29B0EC-D719-4A6C-B62E-6AAA7CFF3ED3}" type="presParOf" srcId="{932333F6-0BCD-4253-94CA-4CEDF400D41C}" destId="{F580EDF2-24B8-4704-BC04-D9978DDAFC1A}" srcOrd="0" destOrd="0" presId="urn:microsoft.com/office/officeart/2005/8/layout/hProcess11"/>
    <dgm:cxn modelId="{CCBA1818-B294-4042-9A28-E5D918030A47}" type="presParOf" srcId="{932333F6-0BCD-4253-94CA-4CEDF400D41C}" destId="{21980DAF-8E68-4F23-95DA-69E9168E37AB}" srcOrd="1" destOrd="0" presId="urn:microsoft.com/office/officeart/2005/8/layout/hProcess11"/>
    <dgm:cxn modelId="{1950B66E-3C15-44C5-A90B-084E81C2C2E7}" type="presParOf" srcId="{932333F6-0BCD-4253-94CA-4CEDF400D41C}" destId="{3DE82FCB-C8B5-4582-9B4A-7FCC7E856130}" srcOrd="2" destOrd="0" presId="urn:microsoft.com/office/officeart/2005/8/layout/hProcess11"/>
    <dgm:cxn modelId="{345822C4-968D-4347-B981-30E3C3A0B6A9}" type="presParOf" srcId="{C1A3CBDA-D537-4653-AD17-09CC5B5382C9}" destId="{FA2623B0-7880-4C19-89DD-0D0F15220D38}" srcOrd="7" destOrd="0" presId="urn:microsoft.com/office/officeart/2005/8/layout/hProcess11"/>
    <dgm:cxn modelId="{BBEA2702-78BE-44AF-9C22-130ED3CA24AF}" type="presParOf" srcId="{C1A3CBDA-D537-4653-AD17-09CC5B5382C9}" destId="{C9E34BA7-92F7-4521-9493-9A365BE95764}" srcOrd="8" destOrd="0" presId="urn:microsoft.com/office/officeart/2005/8/layout/hProcess11"/>
    <dgm:cxn modelId="{07C99A1C-70EA-4F04-9AA9-6B233737B831}" type="presParOf" srcId="{C9E34BA7-92F7-4521-9493-9A365BE95764}" destId="{33B3B84C-CD82-4367-A017-1FE2EDF5A33B}" srcOrd="0" destOrd="0" presId="urn:microsoft.com/office/officeart/2005/8/layout/hProcess11"/>
    <dgm:cxn modelId="{D24926F8-15EB-4633-8AAB-8966A517F0ED}" type="presParOf" srcId="{C9E34BA7-92F7-4521-9493-9A365BE95764}" destId="{2ED647EA-6AEE-4AFD-AE84-C6D3E9DA24AC}" srcOrd="1" destOrd="0" presId="urn:microsoft.com/office/officeart/2005/8/layout/hProcess11"/>
    <dgm:cxn modelId="{B48CE8D3-99F2-4D1F-9909-6A08324303A1}" type="presParOf" srcId="{C9E34BA7-92F7-4521-9493-9A365BE95764}" destId="{D626269E-B816-465E-ADA7-5239B6D30EA2}" srcOrd="2" destOrd="0" presId="urn:microsoft.com/office/officeart/2005/8/layout/hProcess11"/>
    <dgm:cxn modelId="{C85387D3-2428-45AC-82CF-0408D5A18A96}" type="presParOf" srcId="{C1A3CBDA-D537-4653-AD17-09CC5B5382C9}" destId="{62C3E6EF-0136-4C48-BBA2-B4957F29B436}" srcOrd="9" destOrd="0" presId="urn:microsoft.com/office/officeart/2005/8/layout/hProcess11"/>
    <dgm:cxn modelId="{F7A2149D-0A6F-498B-AAE9-596125357F2D}" type="presParOf" srcId="{C1A3CBDA-D537-4653-AD17-09CC5B5382C9}" destId="{8900855F-CAF8-4165-B8C6-A5A4E1A8E831}" srcOrd="10" destOrd="0" presId="urn:microsoft.com/office/officeart/2005/8/layout/hProcess11"/>
    <dgm:cxn modelId="{4AED721A-3FFE-4B18-B143-A90D23494D2F}" type="presParOf" srcId="{8900855F-CAF8-4165-B8C6-A5A4E1A8E831}" destId="{B13C39C8-E8DE-4D16-824B-19BCA52A63C4}" srcOrd="0" destOrd="0" presId="urn:microsoft.com/office/officeart/2005/8/layout/hProcess11"/>
    <dgm:cxn modelId="{4A547C5B-951B-412A-9E8C-81ECC0A4E326}" type="presParOf" srcId="{8900855F-CAF8-4165-B8C6-A5A4E1A8E831}" destId="{6E76BAEB-1F99-477C-A851-CED92BC61AEF}" srcOrd="1" destOrd="0" presId="urn:microsoft.com/office/officeart/2005/8/layout/hProcess11"/>
    <dgm:cxn modelId="{93141EA2-487C-44F6-B558-1F83D1FF8FE3}" type="presParOf" srcId="{8900855F-CAF8-4165-B8C6-A5A4E1A8E831}" destId="{C89E3D04-5BEC-46A4-BEB6-DAD4CD61EF9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396C6C-835C-47FF-AE4E-83B47C61D9B4}">
      <dsp:nvSpPr>
        <dsp:cNvPr id="0" name=""/>
        <dsp:cNvSpPr/>
      </dsp:nvSpPr>
      <dsp:spPr>
        <a:xfrm>
          <a:off x="0" y="1727686"/>
          <a:ext cx="12192000" cy="2303581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89F01D-CD83-4E99-B1B1-673908BCA28A}">
      <dsp:nvSpPr>
        <dsp:cNvPr id="0" name=""/>
        <dsp:cNvSpPr/>
      </dsp:nvSpPr>
      <dsp:spPr>
        <a:xfrm>
          <a:off x="3013" y="0"/>
          <a:ext cx="1754683" cy="2303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Camera setup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10.2019</a:t>
          </a:r>
        </a:p>
      </dsp:txBody>
      <dsp:txXfrm>
        <a:off x="3013" y="0"/>
        <a:ext cx="1754683" cy="2303581"/>
      </dsp:txXfrm>
    </dsp:sp>
    <dsp:sp modelId="{A340AB25-CEC5-456A-A27A-36F24985A060}">
      <dsp:nvSpPr>
        <dsp:cNvPr id="0" name=""/>
        <dsp:cNvSpPr/>
      </dsp:nvSpPr>
      <dsp:spPr>
        <a:xfrm>
          <a:off x="592407" y="2591529"/>
          <a:ext cx="575895" cy="5758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57933-AB4A-4EFA-B3AD-C0CC26EB37E5}">
      <dsp:nvSpPr>
        <dsp:cNvPr id="0" name=""/>
        <dsp:cNvSpPr/>
      </dsp:nvSpPr>
      <dsp:spPr>
        <a:xfrm>
          <a:off x="1845431" y="3455372"/>
          <a:ext cx="1754683" cy="2303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Preprocessing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10.2019</a:t>
          </a:r>
        </a:p>
      </dsp:txBody>
      <dsp:txXfrm>
        <a:off x="1845431" y="3455372"/>
        <a:ext cx="1754683" cy="2303581"/>
      </dsp:txXfrm>
    </dsp:sp>
    <dsp:sp modelId="{2A658599-2697-4826-A999-C85478CB0A70}">
      <dsp:nvSpPr>
        <dsp:cNvPr id="0" name=""/>
        <dsp:cNvSpPr/>
      </dsp:nvSpPr>
      <dsp:spPr>
        <a:xfrm>
          <a:off x="2434825" y="2591529"/>
          <a:ext cx="575895" cy="5758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5D615-01F0-47BF-8453-6EA220B9C4FF}">
      <dsp:nvSpPr>
        <dsp:cNvPr id="0" name=""/>
        <dsp:cNvSpPr/>
      </dsp:nvSpPr>
      <dsp:spPr>
        <a:xfrm>
          <a:off x="3687849" y="0"/>
          <a:ext cx="1754683" cy="2303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/>
            <a:t>Camera calibration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/>
            <a:t>Most of 11.2019</a:t>
          </a:r>
        </a:p>
      </dsp:txBody>
      <dsp:txXfrm>
        <a:off x="3687849" y="0"/>
        <a:ext cx="1754683" cy="2303581"/>
      </dsp:txXfrm>
    </dsp:sp>
    <dsp:sp modelId="{AB4304A3-8CB6-470E-88D9-02A80E831EAF}">
      <dsp:nvSpPr>
        <dsp:cNvPr id="0" name=""/>
        <dsp:cNvSpPr/>
      </dsp:nvSpPr>
      <dsp:spPr>
        <a:xfrm>
          <a:off x="4277243" y="2591529"/>
          <a:ext cx="575895" cy="5758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0EDF2-24B8-4704-BC04-D9978DDAFC1A}">
      <dsp:nvSpPr>
        <dsp:cNvPr id="0" name=""/>
        <dsp:cNvSpPr/>
      </dsp:nvSpPr>
      <dsp:spPr>
        <a:xfrm>
          <a:off x="5530267" y="3455372"/>
          <a:ext cx="1754683" cy="2303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Volumetric Fusion and Blending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12.2019</a:t>
          </a:r>
        </a:p>
      </dsp:txBody>
      <dsp:txXfrm>
        <a:off x="5530267" y="3455372"/>
        <a:ext cx="1754683" cy="2303581"/>
      </dsp:txXfrm>
    </dsp:sp>
    <dsp:sp modelId="{21980DAF-8E68-4F23-95DA-69E9168E37AB}">
      <dsp:nvSpPr>
        <dsp:cNvPr id="0" name=""/>
        <dsp:cNvSpPr/>
      </dsp:nvSpPr>
      <dsp:spPr>
        <a:xfrm>
          <a:off x="6119661" y="2591529"/>
          <a:ext cx="575895" cy="5758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3B84C-CD82-4367-A017-1FE2EDF5A33B}">
      <dsp:nvSpPr>
        <dsp:cNvPr id="0" name=""/>
        <dsp:cNvSpPr/>
      </dsp:nvSpPr>
      <dsp:spPr>
        <a:xfrm>
          <a:off x="7372684" y="0"/>
          <a:ext cx="1754683" cy="2303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Non-rigid Tracking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01.2020</a:t>
          </a:r>
        </a:p>
      </dsp:txBody>
      <dsp:txXfrm>
        <a:off x="7372684" y="0"/>
        <a:ext cx="1754683" cy="2303581"/>
      </dsp:txXfrm>
    </dsp:sp>
    <dsp:sp modelId="{2ED647EA-6AEE-4AFD-AE84-C6D3E9DA24AC}">
      <dsp:nvSpPr>
        <dsp:cNvPr id="0" name=""/>
        <dsp:cNvSpPr/>
      </dsp:nvSpPr>
      <dsp:spPr>
        <a:xfrm>
          <a:off x="7962078" y="2591529"/>
          <a:ext cx="575895" cy="5758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3C39C8-E8DE-4D16-824B-19BCA52A63C4}">
      <dsp:nvSpPr>
        <dsp:cNvPr id="0" name=""/>
        <dsp:cNvSpPr/>
      </dsp:nvSpPr>
      <dsp:spPr>
        <a:xfrm>
          <a:off x="9215102" y="3455372"/>
          <a:ext cx="1754683" cy="2303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Optimization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01.2020</a:t>
          </a:r>
        </a:p>
      </dsp:txBody>
      <dsp:txXfrm>
        <a:off x="9215102" y="3455372"/>
        <a:ext cx="1754683" cy="2303581"/>
      </dsp:txXfrm>
    </dsp:sp>
    <dsp:sp modelId="{6E76BAEB-1F99-477C-A851-CED92BC61AEF}">
      <dsp:nvSpPr>
        <dsp:cNvPr id="0" name=""/>
        <dsp:cNvSpPr/>
      </dsp:nvSpPr>
      <dsp:spPr>
        <a:xfrm>
          <a:off x="9804496" y="2591529"/>
          <a:ext cx="575895" cy="5758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396C6C-835C-47FF-AE4E-83B47C61D9B4}">
      <dsp:nvSpPr>
        <dsp:cNvPr id="0" name=""/>
        <dsp:cNvSpPr/>
      </dsp:nvSpPr>
      <dsp:spPr>
        <a:xfrm>
          <a:off x="0" y="1727686"/>
          <a:ext cx="12192000" cy="2303581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89F01D-CD83-4E99-B1B1-673908BCA28A}">
      <dsp:nvSpPr>
        <dsp:cNvPr id="0" name=""/>
        <dsp:cNvSpPr/>
      </dsp:nvSpPr>
      <dsp:spPr>
        <a:xfrm>
          <a:off x="3013" y="0"/>
          <a:ext cx="1754683" cy="2303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Camera setup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10.2019</a:t>
          </a:r>
        </a:p>
      </dsp:txBody>
      <dsp:txXfrm>
        <a:off x="3013" y="0"/>
        <a:ext cx="1754683" cy="2303581"/>
      </dsp:txXfrm>
    </dsp:sp>
    <dsp:sp modelId="{A340AB25-CEC5-456A-A27A-36F24985A060}">
      <dsp:nvSpPr>
        <dsp:cNvPr id="0" name=""/>
        <dsp:cNvSpPr/>
      </dsp:nvSpPr>
      <dsp:spPr>
        <a:xfrm>
          <a:off x="592407" y="2591529"/>
          <a:ext cx="575895" cy="5758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57933-AB4A-4EFA-B3AD-C0CC26EB37E5}">
      <dsp:nvSpPr>
        <dsp:cNvPr id="0" name=""/>
        <dsp:cNvSpPr/>
      </dsp:nvSpPr>
      <dsp:spPr>
        <a:xfrm>
          <a:off x="1845431" y="3455372"/>
          <a:ext cx="1754683" cy="2303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Preprocessing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10.2019</a:t>
          </a:r>
        </a:p>
      </dsp:txBody>
      <dsp:txXfrm>
        <a:off x="1845431" y="3455372"/>
        <a:ext cx="1754683" cy="2303581"/>
      </dsp:txXfrm>
    </dsp:sp>
    <dsp:sp modelId="{2A658599-2697-4826-A999-C85478CB0A70}">
      <dsp:nvSpPr>
        <dsp:cNvPr id="0" name=""/>
        <dsp:cNvSpPr/>
      </dsp:nvSpPr>
      <dsp:spPr>
        <a:xfrm>
          <a:off x="2434825" y="2591529"/>
          <a:ext cx="575895" cy="5758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5D615-01F0-47BF-8453-6EA220B9C4FF}">
      <dsp:nvSpPr>
        <dsp:cNvPr id="0" name=""/>
        <dsp:cNvSpPr/>
      </dsp:nvSpPr>
      <dsp:spPr>
        <a:xfrm>
          <a:off x="3687849" y="0"/>
          <a:ext cx="1754683" cy="2303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/>
            <a:t>Camera calibration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/>
            <a:t>Most of 11.2019</a:t>
          </a:r>
        </a:p>
      </dsp:txBody>
      <dsp:txXfrm>
        <a:off x="3687849" y="0"/>
        <a:ext cx="1754683" cy="2303581"/>
      </dsp:txXfrm>
    </dsp:sp>
    <dsp:sp modelId="{AB4304A3-8CB6-470E-88D9-02A80E831EAF}">
      <dsp:nvSpPr>
        <dsp:cNvPr id="0" name=""/>
        <dsp:cNvSpPr/>
      </dsp:nvSpPr>
      <dsp:spPr>
        <a:xfrm>
          <a:off x="4277243" y="2591529"/>
          <a:ext cx="575895" cy="5758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0EDF2-24B8-4704-BC04-D9978DDAFC1A}">
      <dsp:nvSpPr>
        <dsp:cNvPr id="0" name=""/>
        <dsp:cNvSpPr/>
      </dsp:nvSpPr>
      <dsp:spPr>
        <a:xfrm>
          <a:off x="5530267" y="3455372"/>
          <a:ext cx="1754683" cy="2303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Volumetric Fusion and Blending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12.2019</a:t>
          </a:r>
        </a:p>
      </dsp:txBody>
      <dsp:txXfrm>
        <a:off x="5530267" y="3455372"/>
        <a:ext cx="1754683" cy="2303581"/>
      </dsp:txXfrm>
    </dsp:sp>
    <dsp:sp modelId="{21980DAF-8E68-4F23-95DA-69E9168E37AB}">
      <dsp:nvSpPr>
        <dsp:cNvPr id="0" name=""/>
        <dsp:cNvSpPr/>
      </dsp:nvSpPr>
      <dsp:spPr>
        <a:xfrm>
          <a:off x="6119661" y="2591529"/>
          <a:ext cx="575895" cy="5758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3B84C-CD82-4367-A017-1FE2EDF5A33B}">
      <dsp:nvSpPr>
        <dsp:cNvPr id="0" name=""/>
        <dsp:cNvSpPr/>
      </dsp:nvSpPr>
      <dsp:spPr>
        <a:xfrm>
          <a:off x="7372684" y="0"/>
          <a:ext cx="1754683" cy="2303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Non-rigid Tracking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01.2020</a:t>
          </a:r>
        </a:p>
      </dsp:txBody>
      <dsp:txXfrm>
        <a:off x="7372684" y="0"/>
        <a:ext cx="1754683" cy="2303581"/>
      </dsp:txXfrm>
    </dsp:sp>
    <dsp:sp modelId="{2ED647EA-6AEE-4AFD-AE84-C6D3E9DA24AC}">
      <dsp:nvSpPr>
        <dsp:cNvPr id="0" name=""/>
        <dsp:cNvSpPr/>
      </dsp:nvSpPr>
      <dsp:spPr>
        <a:xfrm>
          <a:off x="7962078" y="2591529"/>
          <a:ext cx="575895" cy="5758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3C39C8-E8DE-4D16-824B-19BCA52A63C4}">
      <dsp:nvSpPr>
        <dsp:cNvPr id="0" name=""/>
        <dsp:cNvSpPr/>
      </dsp:nvSpPr>
      <dsp:spPr>
        <a:xfrm>
          <a:off x="9215102" y="3455372"/>
          <a:ext cx="1754683" cy="2303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Optimization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01.2020</a:t>
          </a:r>
        </a:p>
      </dsp:txBody>
      <dsp:txXfrm>
        <a:off x="9215102" y="3455372"/>
        <a:ext cx="1754683" cy="2303581"/>
      </dsp:txXfrm>
    </dsp:sp>
    <dsp:sp modelId="{6E76BAEB-1F99-477C-A851-CED92BC61AEF}">
      <dsp:nvSpPr>
        <dsp:cNvPr id="0" name=""/>
        <dsp:cNvSpPr/>
      </dsp:nvSpPr>
      <dsp:spPr>
        <a:xfrm>
          <a:off x="9804496" y="2591529"/>
          <a:ext cx="575895" cy="5758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643B2-1F10-4FA6-AF83-B80C339AFFD2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580D9-1E73-4EA3-8A31-458080799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71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2F427-D0BF-4238-89D1-001E2A5EE6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165EB73-FC66-4C42-862C-AEF5A29192C5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41AE78-E086-4B2E-A799-97E1FEE652E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25699C-A75B-4609-B4B8-014E0D6F80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16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2F427-D0BF-4238-89D1-001E2A5EE6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165EB73-FC66-4C42-862C-AEF5A29192C5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41AE78-E086-4B2E-A799-97E1FEE652E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25699C-A75B-4609-B4B8-014E0D6F80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72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2F427-D0BF-4238-89D1-001E2A5EE6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165EB73-FC66-4C42-862C-AEF5A29192C5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41AE78-E086-4B2E-A799-97E1FEE652E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25699C-A75B-4609-B4B8-014E0D6F80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65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2F427-D0BF-4238-89D1-001E2A5EE6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165EB73-FC66-4C42-862C-AEF5A29192C5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41AE78-E086-4B2E-A799-97E1FEE652E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25699C-A75B-4609-B4B8-014E0D6F80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87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2F427-D0BF-4238-89D1-001E2A5EE6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165EB73-FC66-4C42-862C-AEF5A29192C5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41AE78-E086-4B2E-A799-97E1FEE652E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25699C-A75B-4609-B4B8-014E0D6F80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19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2F427-D0BF-4238-89D1-001E2A5EE6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165EB73-FC66-4C42-862C-AEF5A29192C5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41AE78-E086-4B2E-A799-97E1FEE652E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25699C-A75B-4609-B4B8-014E0D6F80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68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cdn-images-1.medium.com/max/2000/1*m2gDBT_nc-iE7R4AM3sHBQ.jpeg">
            <a:extLst>
              <a:ext uri="{FF2B5EF4-FFF2-40B4-BE49-F238E27FC236}">
                <a16:creationId xmlns:a16="http://schemas.microsoft.com/office/drawing/2014/main" id="{6BDFFEBB-A5D5-4955-A0A9-ED96B7644D6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2"/>
          <a:stretch/>
        </p:blipFill>
        <p:spPr bwMode="auto">
          <a:xfrm>
            <a:off x="-2" y="0"/>
            <a:ext cx="12192001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304925"/>
            <a:ext cx="10363200" cy="1590673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noProof="0"/>
              <a:t>&lt;Thesis 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905125"/>
            <a:ext cx="8534400" cy="942976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6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&lt;Your Name&gt;</a:t>
            </a:r>
          </a:p>
        </p:txBody>
      </p:sp>
      <p:sp>
        <p:nvSpPr>
          <p:cNvPr id="17" name="Gerade Verbindung 9">
            <a:extLst>
              <a:ext uri="{FF2B5EF4-FFF2-40B4-BE49-F238E27FC236}">
                <a16:creationId xmlns:a16="http://schemas.microsoft.com/office/drawing/2014/main" id="{1586EB6E-9B15-42DF-8F1E-60B8E5B33896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-1" y="6137275"/>
            <a:ext cx="12191999" cy="0"/>
          </a:xfrm>
          <a:prstGeom prst="line">
            <a:avLst/>
          </a:prstGeom>
          <a:noFill/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noProof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C6EDB26-EA93-443C-AE60-08E4FE63C0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11" r="6010" b="19787"/>
          <a:stretch/>
        </p:blipFill>
        <p:spPr>
          <a:xfrm>
            <a:off x="2362201" y="4482695"/>
            <a:ext cx="7535438" cy="1604900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BB9588AE-9F6F-413D-AB19-C51523F3E8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6211" y="0"/>
            <a:ext cx="8724939" cy="871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/>
            </a:lvl1pPr>
          </a:lstStyle>
          <a:p>
            <a:r>
              <a:rPr lang="en-GB" noProof="0" dirty="0"/>
              <a:t>Title master format by clicking</a:t>
            </a:r>
            <a:endParaRPr lang="en-US" noProof="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9013848-3EE7-4037-8739-CA9858D0E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211" y="942960"/>
            <a:ext cx="11258552" cy="4954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Edit text master formats by clicking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60868AB1-134D-48EC-8001-FA3066AF67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6211" y="0"/>
            <a:ext cx="8724939" cy="871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/>
            </a:lvl1pPr>
          </a:lstStyle>
          <a:p>
            <a:r>
              <a:rPr lang="en-GB" noProof="0"/>
              <a:t>Title master format by clicking</a:t>
            </a:r>
            <a:endParaRPr lang="en-US" noProof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3054DD6-06CE-49DD-BA3B-647AD08671A0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76211" y="942960"/>
            <a:ext cx="5429288" cy="4963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GB" noProof="0"/>
              <a:t>Edit text master formats by clicking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71F9446-6302-41FA-BD03-E9E8B9A1A90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197599" y="951704"/>
            <a:ext cx="5429288" cy="4954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/>
              <a:t>Edit text master formats by clicking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47203-D2BE-459B-85B5-F84463A0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DC2A-A41F-48AC-A1F2-517F5390EBA9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0A052-D50F-401C-B94E-AF0EB18D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CEB9E-4107-4C04-BEB5-53A7CDAB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3B8B-5091-4DD0-BF92-4EDB20C7B31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797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s://cdn-images-1.medium.com/max/2000/1*m2gDBT_nc-iE7R4AM3sHBQ.jpeg">
            <a:extLst>
              <a:ext uri="{FF2B5EF4-FFF2-40B4-BE49-F238E27FC236}">
                <a16:creationId xmlns:a16="http://schemas.microsoft.com/office/drawing/2014/main" id="{2F69178B-55FE-40B9-B5E5-ADDA4D6B48E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2"/>
          <a:stretch/>
        </p:blipFill>
        <p:spPr bwMode="auto">
          <a:xfrm>
            <a:off x="-2" y="0"/>
            <a:ext cx="12192001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erade Verbindung 9"/>
          <p:cNvSpPr>
            <a:spLocks noChangeShapeType="1"/>
          </p:cNvSpPr>
          <p:nvPr/>
        </p:nvSpPr>
        <p:spPr bwMode="auto">
          <a:xfrm flipH="1">
            <a:off x="-1" y="6137275"/>
            <a:ext cx="12191999" cy="0"/>
          </a:xfrm>
          <a:prstGeom prst="line">
            <a:avLst/>
          </a:prstGeom>
          <a:noFill/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noProof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6211" y="0"/>
            <a:ext cx="11258552" cy="871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noProof="0"/>
              <a:t>Title master format by clicking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211" y="942960"/>
            <a:ext cx="11258552" cy="4954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Edit text master formats by clicking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Rechteck 12"/>
          <p:cNvSpPr/>
          <p:nvPr/>
        </p:nvSpPr>
        <p:spPr>
          <a:xfrm>
            <a:off x="476211" y="6191270"/>
            <a:ext cx="86099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4D Volumetric Fusion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noProof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M. Bruckner, K. Bein, M. Sajid</a:t>
            </a: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" y="765175"/>
            <a:ext cx="12192000" cy="0"/>
          </a:xfrm>
          <a:prstGeom prst="line">
            <a:avLst/>
          </a:prstGeom>
          <a:noFill/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noProof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0CC0538-CC58-42FA-8A2E-FF077542B3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11" r="6010" b="19787"/>
          <a:stretch/>
        </p:blipFill>
        <p:spPr>
          <a:xfrm>
            <a:off x="9288868" y="6209610"/>
            <a:ext cx="2795682" cy="595425"/>
          </a:xfrm>
          <a:prstGeom prst="rect">
            <a:avLst/>
          </a:prstGeom>
          <a:effectLst/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473E47C5-0C2E-4300-9502-00CDAEE47002}"/>
              </a:ext>
            </a:extLst>
          </p:cNvPr>
          <p:cNvSpPr/>
          <p:nvPr userDrawn="1"/>
        </p:nvSpPr>
        <p:spPr>
          <a:xfrm>
            <a:off x="11337409" y="237660"/>
            <a:ext cx="625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4E007-7E10-4EDE-97F5-3E5E19A3DFB5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8FA0FF-FEBA-468F-B54A-FD252F34A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304925"/>
            <a:ext cx="10363200" cy="1590673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3D Scanning and Spatial Learning</a:t>
            </a:r>
            <a:br>
              <a:rPr lang="en-US" b="1" i="1" dirty="0"/>
            </a:br>
            <a:r>
              <a:rPr lang="en-US" sz="4800" b="1" i="1" dirty="0"/>
              <a:t>Multi-view 4D Volumetric Fusion</a:t>
            </a:r>
            <a:endParaRPr lang="en-US" b="1" i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6FECDD1-FE7B-4D8F-9A15-888838D4E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Marcel Bruckner, </a:t>
            </a:r>
            <a:r>
              <a:rPr lang="en-US" b="1" dirty="0"/>
              <a:t>Kevin </a:t>
            </a:r>
            <a:r>
              <a:rPr lang="en-US" b="1" dirty="0" err="1"/>
              <a:t>Bein</a:t>
            </a:r>
            <a:r>
              <a:rPr lang="en-GB" b="1" dirty="0"/>
              <a:t>, Moiz Sajid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41056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A2828-EDEB-42A1-96E2-FC0F44AB7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11" y="0"/>
            <a:ext cx="9930981" cy="871522"/>
          </a:xfrm>
        </p:spPr>
        <p:txBody>
          <a:bodyPr>
            <a:noAutofit/>
          </a:bodyPr>
          <a:lstStyle/>
          <a:p>
            <a:r>
              <a:rPr lang="de-DE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</a:rPr>
              <a:t>Multi-view 4D Volumetric Capture Setup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617F7D6-BC8E-4C30-883C-F35164CDF28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0957" y="1441138"/>
            <a:ext cx="4679065" cy="397572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8C186E0-60B6-474A-B55E-091B91658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707" y="2033824"/>
            <a:ext cx="5887336" cy="279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1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22B63-1F34-442F-9D72-80FF0A02185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76280" y="0"/>
            <a:ext cx="8724600" cy="87120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Project Milestones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20AC202-E48E-4098-8864-2908CB7984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5784311"/>
              </p:ext>
            </p:extLst>
          </p:nvPr>
        </p:nvGraphicFramePr>
        <p:xfrm>
          <a:off x="0" y="379380"/>
          <a:ext cx="12192000" cy="5758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256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22B63-1F34-442F-9D72-80FF0A02185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76280" y="0"/>
            <a:ext cx="8724600" cy="87120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Project Milestones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422D3-A854-4E18-BF10-B879F64AF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391" y="911142"/>
            <a:ext cx="7629218" cy="503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1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22B63-1F34-442F-9D72-80FF0A02185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76280" y="0"/>
            <a:ext cx="8724600" cy="87120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Project Milestones</a:t>
            </a:r>
          </a:p>
        </p:txBody>
      </p:sp>
    </p:spTree>
    <p:extLst>
      <p:ext uri="{BB962C8B-B14F-4D97-AF65-F5344CB8AC3E}">
        <p14:creationId xmlns:p14="http://schemas.microsoft.com/office/powerpoint/2010/main" val="319474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22B63-1F34-442F-9D72-80FF0A02185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76280" y="0"/>
            <a:ext cx="8724600" cy="87120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Project Milestones</a:t>
            </a:r>
          </a:p>
        </p:txBody>
      </p:sp>
    </p:spTree>
    <p:extLst>
      <p:ext uri="{BB962C8B-B14F-4D97-AF65-F5344CB8AC3E}">
        <p14:creationId xmlns:p14="http://schemas.microsoft.com/office/powerpoint/2010/main" val="1598745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22B63-1F34-442F-9D72-80FF0A021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In </a:t>
            </a:r>
            <a:r>
              <a:rPr lang="de-DE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progress</a:t>
            </a:r>
            <a:endParaRPr lang="de-DE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Calibri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21F8B-F8A9-46DC-85E9-7E40A03854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Seminar </a:t>
            </a:r>
            <a:r>
              <a:rPr lang="de-DE" dirty="0" err="1"/>
              <a:t>weeks</a:t>
            </a:r>
            <a:endParaRPr lang="de-DE" dirty="0"/>
          </a:p>
          <a:p>
            <a:r>
              <a:rPr lang="de-DE" dirty="0"/>
              <a:t>OpenGL </a:t>
            </a:r>
            <a:r>
              <a:rPr lang="de-DE" dirty="0" err="1"/>
              <a:t>rendering</a:t>
            </a:r>
            <a:endParaRPr lang="de-DE" dirty="0"/>
          </a:p>
          <a:p>
            <a:r>
              <a:rPr lang="de-DE" dirty="0"/>
              <a:t>CUDA </a:t>
            </a:r>
            <a:r>
              <a:rPr lang="de-DE" dirty="0" err="1"/>
              <a:t>computation</a:t>
            </a:r>
            <a:r>
              <a:rPr lang="de-DE" dirty="0"/>
              <a:t> support</a:t>
            </a:r>
          </a:p>
        </p:txBody>
      </p:sp>
    </p:spTree>
    <p:extLst>
      <p:ext uri="{BB962C8B-B14F-4D97-AF65-F5344CB8AC3E}">
        <p14:creationId xmlns:p14="http://schemas.microsoft.com/office/powerpoint/2010/main" val="306529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22B63-1F34-442F-9D72-80FF0A02185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76280" y="0"/>
            <a:ext cx="8724600" cy="87120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Project Milestones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20AC202-E48E-4098-8864-2908CB79845E}"/>
              </a:ext>
            </a:extLst>
          </p:cNvPr>
          <p:cNvGraphicFramePr/>
          <p:nvPr>
            <p:extLst/>
          </p:nvPr>
        </p:nvGraphicFramePr>
        <p:xfrm>
          <a:off x="0" y="379380"/>
          <a:ext cx="12192000" cy="5758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656350"/>
      </p:ext>
    </p:extLst>
  </p:cSld>
  <p:clrMapOvr>
    <a:masterClrMapping/>
  </p:clrMapOvr>
</p:sld>
</file>

<file path=ppt/theme/theme1.xml><?xml version="1.0" encoding="utf-8"?>
<a:theme xmlns:a="http://schemas.openxmlformats.org/drawingml/2006/main" name="tum3d">
  <a:themeElements>
    <a:clrScheme name="TUM Colors">
      <a:dk1>
        <a:sysClr val="windowText" lastClr="000000"/>
      </a:dk1>
      <a:lt1>
        <a:sysClr val="window" lastClr="FFFFFF"/>
      </a:lt1>
      <a:dk2>
        <a:srgbClr val="0067C6"/>
      </a:dk2>
      <a:lt2>
        <a:srgbClr val="4D4D4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tum3d</Template>
  <TotalTime>2</TotalTime>
  <Words>83</Words>
  <Application>Microsoft Office PowerPoint</Application>
  <PresentationFormat>Widescreen</PresentationFormat>
  <Paragraphs>42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tum3d</vt:lpstr>
      <vt:lpstr>3D Scanning and Spatial Learning Multi-view 4D Volumetric Fusion</vt:lpstr>
      <vt:lpstr>Multi-view 4D Volumetric Capture Setup</vt:lpstr>
      <vt:lpstr>Project Milestones</vt:lpstr>
      <vt:lpstr>Project Milestones</vt:lpstr>
      <vt:lpstr>Project Milestones</vt:lpstr>
      <vt:lpstr>Project Milestones</vt:lpstr>
      <vt:lpstr>In progress</vt:lpstr>
      <vt:lpstr>Project Milestones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jthies</dc:creator>
  <cp:lastModifiedBy>Moiz Sajid</cp:lastModifiedBy>
  <cp:revision>70</cp:revision>
  <dcterms:created xsi:type="dcterms:W3CDTF">2017-09-06T12:09:29Z</dcterms:created>
  <dcterms:modified xsi:type="dcterms:W3CDTF">2019-12-05T12:31:05Z</dcterms:modified>
</cp:coreProperties>
</file>