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76" r:id="rId3"/>
    <p:sldId id="277" r:id="rId4"/>
    <p:sldId id="278" r:id="rId5"/>
    <p:sldId id="27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832016-E009-4733-9063-BB43E5AB2366}">
          <p14:sldIdLst>
            <p14:sldId id="256"/>
            <p14:sldId id="276"/>
            <p14:sldId id="277"/>
            <p14:sldId id="27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1AD91-381E-488D-B539-B2083A59D4B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83E433D3-DEB3-4338-80A3-24F98F62CC56}">
      <dgm:prSet phldrT="[Text]" custT="1"/>
      <dgm:spPr/>
      <dgm:t>
        <a:bodyPr/>
        <a:lstStyle/>
        <a:p>
          <a:r>
            <a:rPr lang="de-DE" sz="2000" dirty="0"/>
            <a:t>RGB-D frame capture</a:t>
          </a:r>
        </a:p>
      </dgm:t>
    </dgm:pt>
    <dgm:pt modelId="{9247F318-283F-45DE-B85C-072F529C3A3F}" type="parTrans" cxnId="{B1B401C8-1323-4302-A73E-49FA704618CB}">
      <dgm:prSet/>
      <dgm:spPr/>
      <dgm:t>
        <a:bodyPr/>
        <a:lstStyle/>
        <a:p>
          <a:endParaRPr lang="de-DE"/>
        </a:p>
      </dgm:t>
    </dgm:pt>
    <dgm:pt modelId="{C861DBF4-D5CF-4811-AA98-854125A8D466}" type="sibTrans" cxnId="{B1B401C8-1323-4302-A73E-49FA704618CB}">
      <dgm:prSet/>
      <dgm:spPr/>
      <dgm:t>
        <a:bodyPr/>
        <a:lstStyle/>
        <a:p>
          <a:endParaRPr lang="de-DE"/>
        </a:p>
      </dgm:t>
    </dgm:pt>
    <dgm:pt modelId="{911E5FA7-19FF-4AC4-A576-FB11EF6A6028}">
      <dgm:prSet phldrT="[Text]" custT="1"/>
      <dgm:spPr/>
      <dgm:t>
        <a:bodyPr/>
        <a:lstStyle/>
        <a:p>
          <a:r>
            <a:rPr lang="de-DE" sz="2000" dirty="0"/>
            <a:t>Voxelgrid TSDF</a:t>
          </a:r>
        </a:p>
      </dgm:t>
    </dgm:pt>
    <dgm:pt modelId="{01B294C7-068C-459F-89A2-C509C59CD207}" type="parTrans" cxnId="{6D81D989-10F8-4F37-BEA6-B0B0EFDDF0C2}">
      <dgm:prSet/>
      <dgm:spPr/>
      <dgm:t>
        <a:bodyPr/>
        <a:lstStyle/>
        <a:p>
          <a:endParaRPr lang="de-DE"/>
        </a:p>
      </dgm:t>
    </dgm:pt>
    <dgm:pt modelId="{32B26C00-8DF1-4E0D-B3F7-33A53ABB061B}" type="sibTrans" cxnId="{6D81D989-10F8-4F37-BEA6-B0B0EFDDF0C2}">
      <dgm:prSet/>
      <dgm:spPr/>
      <dgm:t>
        <a:bodyPr/>
        <a:lstStyle/>
        <a:p>
          <a:endParaRPr lang="de-DE"/>
        </a:p>
      </dgm:t>
    </dgm:pt>
    <dgm:pt modelId="{C12166EE-8209-4C28-AD47-7D21701C1FE7}">
      <dgm:prSet phldrT="[Text]" custT="1"/>
      <dgm:spPr/>
      <dgm:t>
        <a:bodyPr/>
        <a:lstStyle/>
        <a:p>
          <a:r>
            <a:rPr lang="de-DE" sz="2000" dirty="0"/>
            <a:t>Marching Cubes isosurface</a:t>
          </a:r>
        </a:p>
      </dgm:t>
    </dgm:pt>
    <dgm:pt modelId="{56D02909-047C-48FD-BDAD-FFD6C06F56E5}" type="parTrans" cxnId="{8454CF05-F099-43EA-A045-A4D8136117AA}">
      <dgm:prSet/>
      <dgm:spPr/>
      <dgm:t>
        <a:bodyPr/>
        <a:lstStyle/>
        <a:p>
          <a:endParaRPr lang="de-DE"/>
        </a:p>
      </dgm:t>
    </dgm:pt>
    <dgm:pt modelId="{A4E07ECE-5C79-417D-B1F3-E30A31CF97E7}" type="sibTrans" cxnId="{8454CF05-F099-43EA-A045-A4D8136117AA}">
      <dgm:prSet/>
      <dgm:spPr/>
      <dgm:t>
        <a:bodyPr/>
        <a:lstStyle/>
        <a:p>
          <a:endParaRPr lang="de-DE"/>
        </a:p>
      </dgm:t>
    </dgm:pt>
    <dgm:pt modelId="{27E50D55-27C2-4A96-BDE1-0AFC93FB9635}">
      <dgm:prSet phldrT="[Text]" custT="1"/>
      <dgm:spPr/>
      <dgm:t>
        <a:bodyPr/>
        <a:lstStyle/>
        <a:p>
          <a:r>
            <a:rPr lang="de-DE" sz="2000" dirty="0"/>
            <a:t>Correspondence matching</a:t>
          </a:r>
        </a:p>
      </dgm:t>
    </dgm:pt>
    <dgm:pt modelId="{882FF946-0A11-48F8-8F95-A534513FE64F}" type="parTrans" cxnId="{C79147E1-F5A3-4B12-A4EB-271FC5AA173E}">
      <dgm:prSet/>
      <dgm:spPr/>
      <dgm:t>
        <a:bodyPr/>
        <a:lstStyle/>
        <a:p>
          <a:endParaRPr lang="de-DE"/>
        </a:p>
      </dgm:t>
    </dgm:pt>
    <dgm:pt modelId="{EBC6BD4B-BD59-4DB7-9976-BAD6B5029162}" type="sibTrans" cxnId="{C79147E1-F5A3-4B12-A4EB-271FC5AA173E}">
      <dgm:prSet/>
      <dgm:spPr/>
      <dgm:t>
        <a:bodyPr/>
        <a:lstStyle/>
        <a:p>
          <a:endParaRPr lang="de-DE"/>
        </a:p>
      </dgm:t>
    </dgm:pt>
    <dgm:pt modelId="{E3DECBF5-CA23-42DB-A183-99C7629F4D0F}">
      <dgm:prSet phldrT="[Text]" custT="1"/>
      <dgm:spPr/>
      <dgm:t>
        <a:bodyPr/>
        <a:lstStyle/>
        <a:p>
          <a:r>
            <a:rPr lang="de-DE" sz="2000" dirty="0"/>
            <a:t>3D pose estimation</a:t>
          </a:r>
        </a:p>
      </dgm:t>
    </dgm:pt>
    <dgm:pt modelId="{997FF86F-57E9-4EEE-8CC6-A24B9ADEC6D2}" type="parTrans" cxnId="{9B42B35B-803A-4A11-972C-ED1DAB11DDC7}">
      <dgm:prSet/>
      <dgm:spPr/>
      <dgm:t>
        <a:bodyPr/>
        <a:lstStyle/>
        <a:p>
          <a:endParaRPr lang="de-DE"/>
        </a:p>
      </dgm:t>
    </dgm:pt>
    <dgm:pt modelId="{D41CC3A5-F3C0-4591-B0ED-11DB4FE48930}" type="sibTrans" cxnId="{9B42B35B-803A-4A11-972C-ED1DAB11DDC7}">
      <dgm:prSet/>
      <dgm:spPr/>
      <dgm:t>
        <a:bodyPr/>
        <a:lstStyle/>
        <a:p>
          <a:endParaRPr lang="de-DE"/>
        </a:p>
      </dgm:t>
    </dgm:pt>
    <dgm:pt modelId="{2502BA85-1E00-4C50-895D-E5BABB764A0B}" type="pres">
      <dgm:prSet presAssocID="{4B31AD91-381E-488D-B539-B2083A59D4BC}" presName="Name0" presStyleCnt="0">
        <dgm:presLayoutVars>
          <dgm:dir/>
          <dgm:animLvl val="lvl"/>
          <dgm:resizeHandles val="exact"/>
        </dgm:presLayoutVars>
      </dgm:prSet>
      <dgm:spPr/>
    </dgm:pt>
    <dgm:pt modelId="{1252AE1B-986F-4702-9ED8-AFF1162C785C}" type="pres">
      <dgm:prSet presAssocID="{4B31AD91-381E-488D-B539-B2083A59D4BC}" presName="tSp" presStyleCnt="0"/>
      <dgm:spPr/>
    </dgm:pt>
    <dgm:pt modelId="{A8324EAD-2A73-4FCD-B9BC-BA886CEEBA8A}" type="pres">
      <dgm:prSet presAssocID="{4B31AD91-381E-488D-B539-B2083A59D4BC}" presName="bSp" presStyleCnt="0"/>
      <dgm:spPr/>
    </dgm:pt>
    <dgm:pt modelId="{B45F42D8-1331-44E1-9241-69A0B7D7D8F5}" type="pres">
      <dgm:prSet presAssocID="{4B31AD91-381E-488D-B539-B2083A59D4BC}" presName="process" presStyleCnt="0"/>
      <dgm:spPr/>
    </dgm:pt>
    <dgm:pt modelId="{7387C194-61E8-47E5-B739-6DE0777F562B}" type="pres">
      <dgm:prSet presAssocID="{83E433D3-DEB3-4338-80A3-24F98F62CC56}" presName="composite1" presStyleCnt="0"/>
      <dgm:spPr/>
    </dgm:pt>
    <dgm:pt modelId="{F5A9AFF6-95FD-4EE2-A33D-CF17F642B762}" type="pres">
      <dgm:prSet presAssocID="{83E433D3-DEB3-4338-80A3-24F98F62CC56}" presName="dummyNode1" presStyleLbl="node1" presStyleIdx="0" presStyleCnt="5"/>
      <dgm:spPr/>
    </dgm:pt>
    <dgm:pt modelId="{4015A966-19CF-47A2-BF74-32662D4D6DF5}" type="pres">
      <dgm:prSet presAssocID="{83E433D3-DEB3-4338-80A3-24F98F62CC56}" presName="childNode1" presStyleLbl="bgAcc1" presStyleIdx="0" presStyleCnt="5">
        <dgm:presLayoutVars>
          <dgm:bulletEnabled val="1"/>
        </dgm:presLayoutVars>
      </dgm:prSet>
      <dgm:spPr/>
    </dgm:pt>
    <dgm:pt modelId="{48D6FF0B-D151-43D1-840B-EBFF9D8D49ED}" type="pres">
      <dgm:prSet presAssocID="{83E433D3-DEB3-4338-80A3-24F98F62CC56}" presName="childNode1tx" presStyleLbl="bgAcc1" presStyleIdx="0" presStyleCnt="5">
        <dgm:presLayoutVars>
          <dgm:bulletEnabled val="1"/>
        </dgm:presLayoutVars>
      </dgm:prSet>
      <dgm:spPr/>
    </dgm:pt>
    <dgm:pt modelId="{E7F7E6D6-2E53-4BD5-B40A-89C051A97451}" type="pres">
      <dgm:prSet presAssocID="{83E433D3-DEB3-4338-80A3-24F98F62CC56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A2332DCA-8521-44C1-B3BF-5553C69C949B}" type="pres">
      <dgm:prSet presAssocID="{83E433D3-DEB3-4338-80A3-24F98F62CC56}" presName="connSite1" presStyleCnt="0"/>
      <dgm:spPr/>
    </dgm:pt>
    <dgm:pt modelId="{76DA1AA4-256E-446C-9667-F2F54F8A8693}" type="pres">
      <dgm:prSet presAssocID="{C861DBF4-D5CF-4811-AA98-854125A8D466}" presName="Name9" presStyleLbl="sibTrans2D1" presStyleIdx="0" presStyleCnt="4"/>
      <dgm:spPr/>
    </dgm:pt>
    <dgm:pt modelId="{F4146660-EC6B-4D99-AC9E-3029D0CAB746}" type="pres">
      <dgm:prSet presAssocID="{27E50D55-27C2-4A96-BDE1-0AFC93FB9635}" presName="composite2" presStyleCnt="0"/>
      <dgm:spPr/>
    </dgm:pt>
    <dgm:pt modelId="{FFFF7D49-351B-46ED-BA15-AA8482C1D5FE}" type="pres">
      <dgm:prSet presAssocID="{27E50D55-27C2-4A96-BDE1-0AFC93FB9635}" presName="dummyNode2" presStyleLbl="node1" presStyleIdx="0" presStyleCnt="5"/>
      <dgm:spPr/>
    </dgm:pt>
    <dgm:pt modelId="{ABB4E05B-4A1A-4B06-B59B-E7D986F4C321}" type="pres">
      <dgm:prSet presAssocID="{27E50D55-27C2-4A96-BDE1-0AFC93FB9635}" presName="childNode2" presStyleLbl="bgAcc1" presStyleIdx="1" presStyleCnt="5">
        <dgm:presLayoutVars>
          <dgm:bulletEnabled val="1"/>
        </dgm:presLayoutVars>
      </dgm:prSet>
      <dgm:spPr/>
    </dgm:pt>
    <dgm:pt modelId="{0891BEE3-A744-403E-90D9-C7B4F59F17D8}" type="pres">
      <dgm:prSet presAssocID="{27E50D55-27C2-4A96-BDE1-0AFC93FB9635}" presName="childNode2tx" presStyleLbl="bgAcc1" presStyleIdx="1" presStyleCnt="5">
        <dgm:presLayoutVars>
          <dgm:bulletEnabled val="1"/>
        </dgm:presLayoutVars>
      </dgm:prSet>
      <dgm:spPr/>
    </dgm:pt>
    <dgm:pt modelId="{0A060EAB-8273-4FB3-B47B-E73417B019AE}" type="pres">
      <dgm:prSet presAssocID="{27E50D55-27C2-4A96-BDE1-0AFC93FB9635}" presName="parentNode2" presStyleLbl="node1" presStyleIdx="1" presStyleCnt="5" custScaleX="120511">
        <dgm:presLayoutVars>
          <dgm:chMax val="0"/>
          <dgm:bulletEnabled val="1"/>
        </dgm:presLayoutVars>
      </dgm:prSet>
      <dgm:spPr/>
    </dgm:pt>
    <dgm:pt modelId="{0BA18DCE-4A7D-49EA-9A05-5D7C4E436C7E}" type="pres">
      <dgm:prSet presAssocID="{27E50D55-27C2-4A96-BDE1-0AFC93FB9635}" presName="connSite2" presStyleCnt="0"/>
      <dgm:spPr/>
    </dgm:pt>
    <dgm:pt modelId="{84C69664-7CB1-4D06-8AB3-98DF22E97F90}" type="pres">
      <dgm:prSet presAssocID="{EBC6BD4B-BD59-4DB7-9976-BAD6B5029162}" presName="Name18" presStyleLbl="sibTrans2D1" presStyleIdx="1" presStyleCnt="4"/>
      <dgm:spPr/>
    </dgm:pt>
    <dgm:pt modelId="{245074EA-2FF1-4875-8D68-5500E9B321E3}" type="pres">
      <dgm:prSet presAssocID="{E3DECBF5-CA23-42DB-A183-99C7629F4D0F}" presName="composite1" presStyleCnt="0"/>
      <dgm:spPr/>
    </dgm:pt>
    <dgm:pt modelId="{2ADF91B2-31C8-43AA-9915-1E9E8340CBDB}" type="pres">
      <dgm:prSet presAssocID="{E3DECBF5-CA23-42DB-A183-99C7629F4D0F}" presName="dummyNode1" presStyleLbl="node1" presStyleIdx="1" presStyleCnt="5"/>
      <dgm:spPr/>
    </dgm:pt>
    <dgm:pt modelId="{736A0A58-0A4B-4528-8B44-BEB1E7E67498}" type="pres">
      <dgm:prSet presAssocID="{E3DECBF5-CA23-42DB-A183-99C7629F4D0F}" presName="childNode1" presStyleLbl="bgAcc1" presStyleIdx="2" presStyleCnt="5">
        <dgm:presLayoutVars>
          <dgm:bulletEnabled val="1"/>
        </dgm:presLayoutVars>
      </dgm:prSet>
      <dgm:spPr/>
    </dgm:pt>
    <dgm:pt modelId="{FC03573D-9B09-4977-96E9-C48B167E9294}" type="pres">
      <dgm:prSet presAssocID="{E3DECBF5-CA23-42DB-A183-99C7629F4D0F}" presName="childNode1tx" presStyleLbl="bgAcc1" presStyleIdx="2" presStyleCnt="5">
        <dgm:presLayoutVars>
          <dgm:bulletEnabled val="1"/>
        </dgm:presLayoutVars>
      </dgm:prSet>
      <dgm:spPr/>
    </dgm:pt>
    <dgm:pt modelId="{D2187FC1-6A69-4719-9609-ED3834FBBA06}" type="pres">
      <dgm:prSet presAssocID="{E3DECBF5-CA23-42DB-A183-99C7629F4D0F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3592CD94-F8E3-4389-9954-EA15111201F1}" type="pres">
      <dgm:prSet presAssocID="{E3DECBF5-CA23-42DB-A183-99C7629F4D0F}" presName="connSite1" presStyleCnt="0"/>
      <dgm:spPr/>
    </dgm:pt>
    <dgm:pt modelId="{AD7E9CDB-3F14-43A8-9116-03293E089C06}" type="pres">
      <dgm:prSet presAssocID="{D41CC3A5-F3C0-4591-B0ED-11DB4FE48930}" presName="Name9" presStyleLbl="sibTrans2D1" presStyleIdx="2" presStyleCnt="4"/>
      <dgm:spPr/>
    </dgm:pt>
    <dgm:pt modelId="{82E917CD-D1FB-4FEA-B4CB-401BC3A1E706}" type="pres">
      <dgm:prSet presAssocID="{911E5FA7-19FF-4AC4-A576-FB11EF6A6028}" presName="composite2" presStyleCnt="0"/>
      <dgm:spPr/>
    </dgm:pt>
    <dgm:pt modelId="{3997F454-0D2A-4F5B-9996-3FD08E9511D1}" type="pres">
      <dgm:prSet presAssocID="{911E5FA7-19FF-4AC4-A576-FB11EF6A6028}" presName="dummyNode2" presStyleLbl="node1" presStyleIdx="2" presStyleCnt="5"/>
      <dgm:spPr/>
    </dgm:pt>
    <dgm:pt modelId="{D5A72B94-5795-42DE-9971-95A266EFB6E4}" type="pres">
      <dgm:prSet presAssocID="{911E5FA7-19FF-4AC4-A576-FB11EF6A6028}" presName="childNode2" presStyleLbl="bgAcc1" presStyleIdx="3" presStyleCnt="5">
        <dgm:presLayoutVars>
          <dgm:bulletEnabled val="1"/>
        </dgm:presLayoutVars>
      </dgm:prSet>
      <dgm:spPr/>
    </dgm:pt>
    <dgm:pt modelId="{9EC50F16-9EEA-4090-AFCD-FAEE494475E5}" type="pres">
      <dgm:prSet presAssocID="{911E5FA7-19FF-4AC4-A576-FB11EF6A6028}" presName="childNode2tx" presStyleLbl="bgAcc1" presStyleIdx="3" presStyleCnt="5">
        <dgm:presLayoutVars>
          <dgm:bulletEnabled val="1"/>
        </dgm:presLayoutVars>
      </dgm:prSet>
      <dgm:spPr/>
    </dgm:pt>
    <dgm:pt modelId="{74FC1815-DB30-4685-865A-646AB5FC56FC}" type="pres">
      <dgm:prSet presAssocID="{911E5FA7-19FF-4AC4-A576-FB11EF6A6028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3D4B64CA-E81B-40A0-A3D8-0347096EC452}" type="pres">
      <dgm:prSet presAssocID="{911E5FA7-19FF-4AC4-A576-FB11EF6A6028}" presName="connSite2" presStyleCnt="0"/>
      <dgm:spPr/>
    </dgm:pt>
    <dgm:pt modelId="{694D2C80-54F5-428C-8963-321FAB6C3FE1}" type="pres">
      <dgm:prSet presAssocID="{32B26C00-8DF1-4E0D-B3F7-33A53ABB061B}" presName="Name18" presStyleLbl="sibTrans2D1" presStyleIdx="3" presStyleCnt="4"/>
      <dgm:spPr/>
    </dgm:pt>
    <dgm:pt modelId="{B2228551-B256-4221-89D4-93C50BE57678}" type="pres">
      <dgm:prSet presAssocID="{C12166EE-8209-4C28-AD47-7D21701C1FE7}" presName="composite1" presStyleCnt="0"/>
      <dgm:spPr/>
    </dgm:pt>
    <dgm:pt modelId="{5ADDF7F4-A3D5-4F11-947F-D1E7EC4784DA}" type="pres">
      <dgm:prSet presAssocID="{C12166EE-8209-4C28-AD47-7D21701C1FE7}" presName="dummyNode1" presStyleLbl="node1" presStyleIdx="3" presStyleCnt="5"/>
      <dgm:spPr/>
    </dgm:pt>
    <dgm:pt modelId="{E1FC4A9A-0543-4800-987A-CB74AA2B3CDF}" type="pres">
      <dgm:prSet presAssocID="{C12166EE-8209-4C28-AD47-7D21701C1FE7}" presName="childNode1" presStyleLbl="bgAcc1" presStyleIdx="4" presStyleCnt="5">
        <dgm:presLayoutVars>
          <dgm:bulletEnabled val="1"/>
        </dgm:presLayoutVars>
      </dgm:prSet>
      <dgm:spPr/>
    </dgm:pt>
    <dgm:pt modelId="{1ECB30E0-3898-4C6B-AEEF-D524D9797688}" type="pres">
      <dgm:prSet presAssocID="{C12166EE-8209-4C28-AD47-7D21701C1FE7}" presName="childNode1tx" presStyleLbl="bgAcc1" presStyleIdx="4" presStyleCnt="5">
        <dgm:presLayoutVars>
          <dgm:bulletEnabled val="1"/>
        </dgm:presLayoutVars>
      </dgm:prSet>
      <dgm:spPr/>
    </dgm:pt>
    <dgm:pt modelId="{0870C9BE-29C1-4752-8161-5D2C69177B7F}" type="pres">
      <dgm:prSet presAssocID="{C12166EE-8209-4C28-AD47-7D21701C1FE7}" presName="parentNode1" presStyleLbl="node1" presStyleIdx="4" presStyleCnt="5" custScaleX="128181">
        <dgm:presLayoutVars>
          <dgm:chMax val="1"/>
          <dgm:bulletEnabled val="1"/>
        </dgm:presLayoutVars>
      </dgm:prSet>
      <dgm:spPr/>
    </dgm:pt>
    <dgm:pt modelId="{060E3650-9B5B-4FA0-A1D2-86EEAE9D2112}" type="pres">
      <dgm:prSet presAssocID="{C12166EE-8209-4C28-AD47-7D21701C1FE7}" presName="connSite1" presStyleCnt="0"/>
      <dgm:spPr/>
    </dgm:pt>
  </dgm:ptLst>
  <dgm:cxnLst>
    <dgm:cxn modelId="{8454CF05-F099-43EA-A045-A4D8136117AA}" srcId="{4B31AD91-381E-488D-B539-B2083A59D4BC}" destId="{C12166EE-8209-4C28-AD47-7D21701C1FE7}" srcOrd="4" destOrd="0" parTransId="{56D02909-047C-48FD-BDAD-FFD6C06F56E5}" sibTransId="{A4E07ECE-5C79-417D-B1F3-E30A31CF97E7}"/>
    <dgm:cxn modelId="{A4FE7514-514E-483C-BCDC-4E1753921B96}" type="presOf" srcId="{32B26C00-8DF1-4E0D-B3F7-33A53ABB061B}" destId="{694D2C80-54F5-428C-8963-321FAB6C3FE1}" srcOrd="0" destOrd="0" presId="urn:microsoft.com/office/officeart/2005/8/layout/hProcess4"/>
    <dgm:cxn modelId="{3AE68630-239C-4DA2-B2D1-2C2506639844}" type="presOf" srcId="{27E50D55-27C2-4A96-BDE1-0AFC93FB9635}" destId="{0A060EAB-8273-4FB3-B47B-E73417B019AE}" srcOrd="0" destOrd="0" presId="urn:microsoft.com/office/officeart/2005/8/layout/hProcess4"/>
    <dgm:cxn modelId="{9B42B35B-803A-4A11-972C-ED1DAB11DDC7}" srcId="{4B31AD91-381E-488D-B539-B2083A59D4BC}" destId="{E3DECBF5-CA23-42DB-A183-99C7629F4D0F}" srcOrd="2" destOrd="0" parTransId="{997FF86F-57E9-4EEE-8CC6-A24B9ADEC6D2}" sibTransId="{D41CC3A5-F3C0-4591-B0ED-11DB4FE48930}"/>
    <dgm:cxn modelId="{25086765-D94C-4046-BA0F-A057B77C364A}" type="presOf" srcId="{4B31AD91-381E-488D-B539-B2083A59D4BC}" destId="{2502BA85-1E00-4C50-895D-E5BABB764A0B}" srcOrd="0" destOrd="0" presId="urn:microsoft.com/office/officeart/2005/8/layout/hProcess4"/>
    <dgm:cxn modelId="{33362857-4A92-4A34-B603-58CAA31AAA03}" type="presOf" srcId="{911E5FA7-19FF-4AC4-A576-FB11EF6A6028}" destId="{74FC1815-DB30-4685-865A-646AB5FC56FC}" srcOrd="0" destOrd="0" presId="urn:microsoft.com/office/officeart/2005/8/layout/hProcess4"/>
    <dgm:cxn modelId="{67EEF682-FE4D-4012-AC44-4DE61DC371A8}" type="presOf" srcId="{83E433D3-DEB3-4338-80A3-24F98F62CC56}" destId="{E7F7E6D6-2E53-4BD5-B40A-89C051A97451}" srcOrd="0" destOrd="0" presId="urn:microsoft.com/office/officeart/2005/8/layout/hProcess4"/>
    <dgm:cxn modelId="{6D81D989-10F8-4F37-BEA6-B0B0EFDDF0C2}" srcId="{4B31AD91-381E-488D-B539-B2083A59D4BC}" destId="{911E5FA7-19FF-4AC4-A576-FB11EF6A6028}" srcOrd="3" destOrd="0" parTransId="{01B294C7-068C-459F-89A2-C509C59CD207}" sibTransId="{32B26C00-8DF1-4E0D-B3F7-33A53ABB061B}"/>
    <dgm:cxn modelId="{30AEE3B1-FD46-42F4-A736-3930E699B97F}" type="presOf" srcId="{C861DBF4-D5CF-4811-AA98-854125A8D466}" destId="{76DA1AA4-256E-446C-9667-F2F54F8A8693}" srcOrd="0" destOrd="0" presId="urn:microsoft.com/office/officeart/2005/8/layout/hProcess4"/>
    <dgm:cxn modelId="{B1B401C8-1323-4302-A73E-49FA704618CB}" srcId="{4B31AD91-381E-488D-B539-B2083A59D4BC}" destId="{83E433D3-DEB3-4338-80A3-24F98F62CC56}" srcOrd="0" destOrd="0" parTransId="{9247F318-283F-45DE-B85C-072F529C3A3F}" sibTransId="{C861DBF4-D5CF-4811-AA98-854125A8D466}"/>
    <dgm:cxn modelId="{C358DFCA-8E39-42BF-A3A2-E829E4F51DEF}" type="presOf" srcId="{D41CC3A5-F3C0-4591-B0ED-11DB4FE48930}" destId="{AD7E9CDB-3F14-43A8-9116-03293E089C06}" srcOrd="0" destOrd="0" presId="urn:microsoft.com/office/officeart/2005/8/layout/hProcess4"/>
    <dgm:cxn modelId="{132B5CD7-2152-435D-9FC1-F61412FCB3AC}" type="presOf" srcId="{C12166EE-8209-4C28-AD47-7D21701C1FE7}" destId="{0870C9BE-29C1-4752-8161-5D2C69177B7F}" srcOrd="0" destOrd="0" presId="urn:microsoft.com/office/officeart/2005/8/layout/hProcess4"/>
    <dgm:cxn modelId="{C79147E1-F5A3-4B12-A4EB-271FC5AA173E}" srcId="{4B31AD91-381E-488D-B539-B2083A59D4BC}" destId="{27E50D55-27C2-4A96-BDE1-0AFC93FB9635}" srcOrd="1" destOrd="0" parTransId="{882FF946-0A11-48F8-8F95-A534513FE64F}" sibTransId="{EBC6BD4B-BD59-4DB7-9976-BAD6B5029162}"/>
    <dgm:cxn modelId="{32AB6DE8-A4C4-443A-9961-6AD5FC0EDBE3}" type="presOf" srcId="{E3DECBF5-CA23-42DB-A183-99C7629F4D0F}" destId="{D2187FC1-6A69-4719-9609-ED3834FBBA06}" srcOrd="0" destOrd="0" presId="urn:microsoft.com/office/officeart/2005/8/layout/hProcess4"/>
    <dgm:cxn modelId="{52E4A9F7-E96C-4552-9911-859371A4BEFE}" type="presOf" srcId="{EBC6BD4B-BD59-4DB7-9976-BAD6B5029162}" destId="{84C69664-7CB1-4D06-8AB3-98DF22E97F90}" srcOrd="0" destOrd="0" presId="urn:microsoft.com/office/officeart/2005/8/layout/hProcess4"/>
    <dgm:cxn modelId="{7C6A4B97-0C55-4458-9B83-F955F445111E}" type="presParOf" srcId="{2502BA85-1E00-4C50-895D-E5BABB764A0B}" destId="{1252AE1B-986F-4702-9ED8-AFF1162C785C}" srcOrd="0" destOrd="0" presId="urn:microsoft.com/office/officeart/2005/8/layout/hProcess4"/>
    <dgm:cxn modelId="{FDF1E27A-BD98-47F2-BEE5-77D65FC635B4}" type="presParOf" srcId="{2502BA85-1E00-4C50-895D-E5BABB764A0B}" destId="{A8324EAD-2A73-4FCD-B9BC-BA886CEEBA8A}" srcOrd="1" destOrd="0" presId="urn:microsoft.com/office/officeart/2005/8/layout/hProcess4"/>
    <dgm:cxn modelId="{7BC89728-C15E-4641-BFE3-1D915D44A423}" type="presParOf" srcId="{2502BA85-1E00-4C50-895D-E5BABB764A0B}" destId="{B45F42D8-1331-44E1-9241-69A0B7D7D8F5}" srcOrd="2" destOrd="0" presId="urn:microsoft.com/office/officeart/2005/8/layout/hProcess4"/>
    <dgm:cxn modelId="{C3A0EBD1-23AE-405A-966A-BA659B60F70D}" type="presParOf" srcId="{B45F42D8-1331-44E1-9241-69A0B7D7D8F5}" destId="{7387C194-61E8-47E5-B739-6DE0777F562B}" srcOrd="0" destOrd="0" presId="urn:microsoft.com/office/officeart/2005/8/layout/hProcess4"/>
    <dgm:cxn modelId="{F8B91BD5-03CB-48A2-A094-8E821FBE5B5B}" type="presParOf" srcId="{7387C194-61E8-47E5-B739-6DE0777F562B}" destId="{F5A9AFF6-95FD-4EE2-A33D-CF17F642B762}" srcOrd="0" destOrd="0" presId="urn:microsoft.com/office/officeart/2005/8/layout/hProcess4"/>
    <dgm:cxn modelId="{BE401CCC-BF9F-41A3-B3E3-A2F0EA954476}" type="presParOf" srcId="{7387C194-61E8-47E5-B739-6DE0777F562B}" destId="{4015A966-19CF-47A2-BF74-32662D4D6DF5}" srcOrd="1" destOrd="0" presId="urn:microsoft.com/office/officeart/2005/8/layout/hProcess4"/>
    <dgm:cxn modelId="{9BB1FEBB-50FD-48A4-932A-10A938C30BAC}" type="presParOf" srcId="{7387C194-61E8-47E5-B739-6DE0777F562B}" destId="{48D6FF0B-D151-43D1-840B-EBFF9D8D49ED}" srcOrd="2" destOrd="0" presId="urn:microsoft.com/office/officeart/2005/8/layout/hProcess4"/>
    <dgm:cxn modelId="{AD976ABF-C47C-4907-8FCF-B8764F5FFB7F}" type="presParOf" srcId="{7387C194-61E8-47E5-B739-6DE0777F562B}" destId="{E7F7E6D6-2E53-4BD5-B40A-89C051A97451}" srcOrd="3" destOrd="0" presId="urn:microsoft.com/office/officeart/2005/8/layout/hProcess4"/>
    <dgm:cxn modelId="{DA0B44D6-BDDF-4920-B3A7-D2A54A42DA47}" type="presParOf" srcId="{7387C194-61E8-47E5-B739-6DE0777F562B}" destId="{A2332DCA-8521-44C1-B3BF-5553C69C949B}" srcOrd="4" destOrd="0" presId="urn:microsoft.com/office/officeart/2005/8/layout/hProcess4"/>
    <dgm:cxn modelId="{975A75B4-621F-46F8-8FD9-9699FEBFB2A2}" type="presParOf" srcId="{B45F42D8-1331-44E1-9241-69A0B7D7D8F5}" destId="{76DA1AA4-256E-446C-9667-F2F54F8A8693}" srcOrd="1" destOrd="0" presId="urn:microsoft.com/office/officeart/2005/8/layout/hProcess4"/>
    <dgm:cxn modelId="{4F4A8B00-9D5B-4192-840D-C893CA74ED83}" type="presParOf" srcId="{B45F42D8-1331-44E1-9241-69A0B7D7D8F5}" destId="{F4146660-EC6B-4D99-AC9E-3029D0CAB746}" srcOrd="2" destOrd="0" presId="urn:microsoft.com/office/officeart/2005/8/layout/hProcess4"/>
    <dgm:cxn modelId="{2DDAEE5B-204F-4C61-8CA9-E67FD570BBE7}" type="presParOf" srcId="{F4146660-EC6B-4D99-AC9E-3029D0CAB746}" destId="{FFFF7D49-351B-46ED-BA15-AA8482C1D5FE}" srcOrd="0" destOrd="0" presId="urn:microsoft.com/office/officeart/2005/8/layout/hProcess4"/>
    <dgm:cxn modelId="{278F7C7F-0A21-4A7F-B9EA-C1B7BB857423}" type="presParOf" srcId="{F4146660-EC6B-4D99-AC9E-3029D0CAB746}" destId="{ABB4E05B-4A1A-4B06-B59B-E7D986F4C321}" srcOrd="1" destOrd="0" presId="urn:microsoft.com/office/officeart/2005/8/layout/hProcess4"/>
    <dgm:cxn modelId="{00DC3F3B-F1D2-4863-87A4-5AE49C4D24E0}" type="presParOf" srcId="{F4146660-EC6B-4D99-AC9E-3029D0CAB746}" destId="{0891BEE3-A744-403E-90D9-C7B4F59F17D8}" srcOrd="2" destOrd="0" presId="urn:microsoft.com/office/officeart/2005/8/layout/hProcess4"/>
    <dgm:cxn modelId="{7CE7B183-D467-4ADA-ADEC-A7161B9B2109}" type="presParOf" srcId="{F4146660-EC6B-4D99-AC9E-3029D0CAB746}" destId="{0A060EAB-8273-4FB3-B47B-E73417B019AE}" srcOrd="3" destOrd="0" presId="urn:microsoft.com/office/officeart/2005/8/layout/hProcess4"/>
    <dgm:cxn modelId="{4C9BE931-2F14-4980-BF8B-CEF79D3C2387}" type="presParOf" srcId="{F4146660-EC6B-4D99-AC9E-3029D0CAB746}" destId="{0BA18DCE-4A7D-49EA-9A05-5D7C4E436C7E}" srcOrd="4" destOrd="0" presId="urn:microsoft.com/office/officeart/2005/8/layout/hProcess4"/>
    <dgm:cxn modelId="{1704629D-1568-4FA9-9B44-758276A834F7}" type="presParOf" srcId="{B45F42D8-1331-44E1-9241-69A0B7D7D8F5}" destId="{84C69664-7CB1-4D06-8AB3-98DF22E97F90}" srcOrd="3" destOrd="0" presId="urn:microsoft.com/office/officeart/2005/8/layout/hProcess4"/>
    <dgm:cxn modelId="{93046E0C-C900-491A-93B1-83E199E3C467}" type="presParOf" srcId="{B45F42D8-1331-44E1-9241-69A0B7D7D8F5}" destId="{245074EA-2FF1-4875-8D68-5500E9B321E3}" srcOrd="4" destOrd="0" presId="urn:microsoft.com/office/officeart/2005/8/layout/hProcess4"/>
    <dgm:cxn modelId="{D7E2F29F-9A30-4962-AE94-019D5E369214}" type="presParOf" srcId="{245074EA-2FF1-4875-8D68-5500E9B321E3}" destId="{2ADF91B2-31C8-43AA-9915-1E9E8340CBDB}" srcOrd="0" destOrd="0" presId="urn:microsoft.com/office/officeart/2005/8/layout/hProcess4"/>
    <dgm:cxn modelId="{69D818B1-D12C-4419-B916-BC93A0301140}" type="presParOf" srcId="{245074EA-2FF1-4875-8D68-5500E9B321E3}" destId="{736A0A58-0A4B-4528-8B44-BEB1E7E67498}" srcOrd="1" destOrd="0" presId="urn:microsoft.com/office/officeart/2005/8/layout/hProcess4"/>
    <dgm:cxn modelId="{D64ED45F-2E9C-4A18-9DD4-56F87462A306}" type="presParOf" srcId="{245074EA-2FF1-4875-8D68-5500E9B321E3}" destId="{FC03573D-9B09-4977-96E9-C48B167E9294}" srcOrd="2" destOrd="0" presId="urn:microsoft.com/office/officeart/2005/8/layout/hProcess4"/>
    <dgm:cxn modelId="{5F7F1D87-CB7E-4A02-AB1E-5A08FF28F599}" type="presParOf" srcId="{245074EA-2FF1-4875-8D68-5500E9B321E3}" destId="{D2187FC1-6A69-4719-9609-ED3834FBBA06}" srcOrd="3" destOrd="0" presId="urn:microsoft.com/office/officeart/2005/8/layout/hProcess4"/>
    <dgm:cxn modelId="{082513DD-2410-45F5-B823-1F7AA5706EC0}" type="presParOf" srcId="{245074EA-2FF1-4875-8D68-5500E9B321E3}" destId="{3592CD94-F8E3-4389-9954-EA15111201F1}" srcOrd="4" destOrd="0" presId="urn:microsoft.com/office/officeart/2005/8/layout/hProcess4"/>
    <dgm:cxn modelId="{7CB98019-C372-4843-AF5C-A5C0117BA69D}" type="presParOf" srcId="{B45F42D8-1331-44E1-9241-69A0B7D7D8F5}" destId="{AD7E9CDB-3F14-43A8-9116-03293E089C06}" srcOrd="5" destOrd="0" presId="urn:microsoft.com/office/officeart/2005/8/layout/hProcess4"/>
    <dgm:cxn modelId="{FDF92160-D1C7-4CF4-92B8-A9D81162DD33}" type="presParOf" srcId="{B45F42D8-1331-44E1-9241-69A0B7D7D8F5}" destId="{82E917CD-D1FB-4FEA-B4CB-401BC3A1E706}" srcOrd="6" destOrd="0" presId="urn:microsoft.com/office/officeart/2005/8/layout/hProcess4"/>
    <dgm:cxn modelId="{343B4A09-16E9-46C9-BC62-88E91954E5D2}" type="presParOf" srcId="{82E917CD-D1FB-4FEA-B4CB-401BC3A1E706}" destId="{3997F454-0D2A-4F5B-9996-3FD08E9511D1}" srcOrd="0" destOrd="0" presId="urn:microsoft.com/office/officeart/2005/8/layout/hProcess4"/>
    <dgm:cxn modelId="{3AFD628A-88A1-47F3-BEE3-590D647976A6}" type="presParOf" srcId="{82E917CD-D1FB-4FEA-B4CB-401BC3A1E706}" destId="{D5A72B94-5795-42DE-9971-95A266EFB6E4}" srcOrd="1" destOrd="0" presId="urn:microsoft.com/office/officeart/2005/8/layout/hProcess4"/>
    <dgm:cxn modelId="{78EBC70D-D862-4434-A572-599BD5AF92E7}" type="presParOf" srcId="{82E917CD-D1FB-4FEA-B4CB-401BC3A1E706}" destId="{9EC50F16-9EEA-4090-AFCD-FAEE494475E5}" srcOrd="2" destOrd="0" presId="urn:microsoft.com/office/officeart/2005/8/layout/hProcess4"/>
    <dgm:cxn modelId="{65DC0A50-1624-4AAD-8F9C-F990D19D5580}" type="presParOf" srcId="{82E917CD-D1FB-4FEA-B4CB-401BC3A1E706}" destId="{74FC1815-DB30-4685-865A-646AB5FC56FC}" srcOrd="3" destOrd="0" presId="urn:microsoft.com/office/officeart/2005/8/layout/hProcess4"/>
    <dgm:cxn modelId="{FD5A2FF0-6EDC-40AD-A0C2-C5E6E57BC8BB}" type="presParOf" srcId="{82E917CD-D1FB-4FEA-B4CB-401BC3A1E706}" destId="{3D4B64CA-E81B-40A0-A3D8-0347096EC452}" srcOrd="4" destOrd="0" presId="urn:microsoft.com/office/officeart/2005/8/layout/hProcess4"/>
    <dgm:cxn modelId="{285E5011-C11B-4283-B277-C42CFF05AA47}" type="presParOf" srcId="{B45F42D8-1331-44E1-9241-69A0B7D7D8F5}" destId="{694D2C80-54F5-428C-8963-321FAB6C3FE1}" srcOrd="7" destOrd="0" presId="urn:microsoft.com/office/officeart/2005/8/layout/hProcess4"/>
    <dgm:cxn modelId="{AFB87651-3812-4F7C-B0F3-B91DC0266BAB}" type="presParOf" srcId="{B45F42D8-1331-44E1-9241-69A0B7D7D8F5}" destId="{B2228551-B256-4221-89D4-93C50BE57678}" srcOrd="8" destOrd="0" presId="urn:microsoft.com/office/officeart/2005/8/layout/hProcess4"/>
    <dgm:cxn modelId="{DC6C7306-A4CE-4B34-881E-43A175C04AC8}" type="presParOf" srcId="{B2228551-B256-4221-89D4-93C50BE57678}" destId="{5ADDF7F4-A3D5-4F11-947F-D1E7EC4784DA}" srcOrd="0" destOrd="0" presId="urn:microsoft.com/office/officeart/2005/8/layout/hProcess4"/>
    <dgm:cxn modelId="{26847417-B615-4FDE-8EA7-9A42BC0007D5}" type="presParOf" srcId="{B2228551-B256-4221-89D4-93C50BE57678}" destId="{E1FC4A9A-0543-4800-987A-CB74AA2B3CDF}" srcOrd="1" destOrd="0" presId="urn:microsoft.com/office/officeart/2005/8/layout/hProcess4"/>
    <dgm:cxn modelId="{57917B55-BB0D-4326-B2EC-E9C080964E3D}" type="presParOf" srcId="{B2228551-B256-4221-89D4-93C50BE57678}" destId="{1ECB30E0-3898-4C6B-AEEF-D524D9797688}" srcOrd="2" destOrd="0" presId="urn:microsoft.com/office/officeart/2005/8/layout/hProcess4"/>
    <dgm:cxn modelId="{A5764ADE-0E54-4127-AD99-90306D0E5325}" type="presParOf" srcId="{B2228551-B256-4221-89D4-93C50BE57678}" destId="{0870C9BE-29C1-4752-8161-5D2C69177B7F}" srcOrd="3" destOrd="0" presId="urn:microsoft.com/office/officeart/2005/8/layout/hProcess4"/>
    <dgm:cxn modelId="{BEC6799D-4BA4-49FA-9F9B-20D26D7B170D}" type="presParOf" srcId="{B2228551-B256-4221-89D4-93C50BE57678}" destId="{060E3650-9B5B-4FA0-A1D2-86EEAE9D211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5A966-19CF-47A2-BF74-32662D4D6DF5}">
      <dsp:nvSpPr>
        <dsp:cNvPr id="0" name=""/>
        <dsp:cNvSpPr/>
      </dsp:nvSpPr>
      <dsp:spPr>
        <a:xfrm>
          <a:off x="121" y="1877932"/>
          <a:ext cx="1728541" cy="142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A1AA4-256E-446C-9667-F2F54F8A8693}">
      <dsp:nvSpPr>
        <dsp:cNvPr id="0" name=""/>
        <dsp:cNvSpPr/>
      </dsp:nvSpPr>
      <dsp:spPr>
        <a:xfrm>
          <a:off x="962674" y="2185729"/>
          <a:ext cx="1953173" cy="1953173"/>
        </a:xfrm>
        <a:prstGeom prst="leftCircularArrow">
          <a:avLst>
            <a:gd name="adj1" fmla="val 3393"/>
            <a:gd name="adj2" fmla="val 419903"/>
            <a:gd name="adj3" fmla="val 2195414"/>
            <a:gd name="adj4" fmla="val 9024489"/>
            <a:gd name="adj5" fmla="val 395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E6D6-2E53-4BD5-B40A-89C051A97451}">
      <dsp:nvSpPr>
        <dsp:cNvPr id="0" name=""/>
        <dsp:cNvSpPr/>
      </dsp:nvSpPr>
      <dsp:spPr>
        <a:xfrm>
          <a:off x="384241" y="2998113"/>
          <a:ext cx="1536481" cy="61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RGB-D frame capture</a:t>
          </a:r>
        </a:p>
      </dsp:txBody>
      <dsp:txXfrm>
        <a:off x="402137" y="3016009"/>
        <a:ext cx="1500689" cy="575215"/>
      </dsp:txXfrm>
    </dsp:sp>
    <dsp:sp modelId="{ABB4E05B-4A1A-4B06-B59B-E7D986F4C321}">
      <dsp:nvSpPr>
        <dsp:cNvPr id="0" name=""/>
        <dsp:cNvSpPr/>
      </dsp:nvSpPr>
      <dsp:spPr>
        <a:xfrm>
          <a:off x="2236286" y="1877932"/>
          <a:ext cx="1728541" cy="142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69664-7CB1-4D06-8AB3-98DF22E97F90}">
      <dsp:nvSpPr>
        <dsp:cNvPr id="0" name=""/>
        <dsp:cNvSpPr/>
      </dsp:nvSpPr>
      <dsp:spPr>
        <a:xfrm>
          <a:off x="3172617" y="940883"/>
          <a:ext cx="2355252" cy="2355252"/>
        </a:xfrm>
        <a:prstGeom prst="circularArrow">
          <a:avLst>
            <a:gd name="adj1" fmla="val 2814"/>
            <a:gd name="adj2" fmla="val 343495"/>
            <a:gd name="adj3" fmla="val 19480995"/>
            <a:gd name="adj4" fmla="val 12575511"/>
            <a:gd name="adj5" fmla="val 3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60EAB-8273-4FB3-B47B-E73417B019AE}">
      <dsp:nvSpPr>
        <dsp:cNvPr id="0" name=""/>
        <dsp:cNvSpPr/>
      </dsp:nvSpPr>
      <dsp:spPr>
        <a:xfrm>
          <a:off x="2462833" y="1572428"/>
          <a:ext cx="1851628" cy="61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Correspondence matching</a:t>
          </a:r>
        </a:p>
      </dsp:txBody>
      <dsp:txXfrm>
        <a:off x="2480729" y="1590324"/>
        <a:ext cx="1815836" cy="575215"/>
      </dsp:txXfrm>
    </dsp:sp>
    <dsp:sp modelId="{736A0A58-0A4B-4528-8B44-BEB1E7E67498}">
      <dsp:nvSpPr>
        <dsp:cNvPr id="0" name=""/>
        <dsp:cNvSpPr/>
      </dsp:nvSpPr>
      <dsp:spPr>
        <a:xfrm>
          <a:off x="4630026" y="1877932"/>
          <a:ext cx="1728541" cy="142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E9CDB-3F14-43A8-9116-03293E089C06}">
      <dsp:nvSpPr>
        <dsp:cNvPr id="0" name=""/>
        <dsp:cNvSpPr/>
      </dsp:nvSpPr>
      <dsp:spPr>
        <a:xfrm>
          <a:off x="5592579" y="2185729"/>
          <a:ext cx="1953173" cy="1953173"/>
        </a:xfrm>
        <a:prstGeom prst="leftCircularArrow">
          <a:avLst>
            <a:gd name="adj1" fmla="val 3393"/>
            <a:gd name="adj2" fmla="val 419903"/>
            <a:gd name="adj3" fmla="val 2195414"/>
            <a:gd name="adj4" fmla="val 9024489"/>
            <a:gd name="adj5" fmla="val 395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87FC1-6A69-4719-9609-ED3834FBBA06}">
      <dsp:nvSpPr>
        <dsp:cNvPr id="0" name=""/>
        <dsp:cNvSpPr/>
      </dsp:nvSpPr>
      <dsp:spPr>
        <a:xfrm>
          <a:off x="5014146" y="2998113"/>
          <a:ext cx="1536481" cy="61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3D pose estimation</a:t>
          </a:r>
        </a:p>
      </dsp:txBody>
      <dsp:txXfrm>
        <a:off x="5032042" y="3016009"/>
        <a:ext cx="1500689" cy="575215"/>
      </dsp:txXfrm>
    </dsp:sp>
    <dsp:sp modelId="{D5A72B94-5795-42DE-9971-95A266EFB6E4}">
      <dsp:nvSpPr>
        <dsp:cNvPr id="0" name=""/>
        <dsp:cNvSpPr/>
      </dsp:nvSpPr>
      <dsp:spPr>
        <a:xfrm>
          <a:off x="6866191" y="1877932"/>
          <a:ext cx="1728541" cy="142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D2C80-54F5-428C-8963-321FAB6C3FE1}">
      <dsp:nvSpPr>
        <dsp:cNvPr id="0" name=""/>
        <dsp:cNvSpPr/>
      </dsp:nvSpPr>
      <dsp:spPr>
        <a:xfrm>
          <a:off x="7814340" y="986745"/>
          <a:ext cx="2174042" cy="2174042"/>
        </a:xfrm>
        <a:prstGeom prst="circularArrow">
          <a:avLst>
            <a:gd name="adj1" fmla="val 3048"/>
            <a:gd name="adj2" fmla="val 374179"/>
            <a:gd name="adj3" fmla="val 19450310"/>
            <a:gd name="adj4" fmla="val 12575511"/>
            <a:gd name="adj5" fmla="val 35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C1815-DB30-4685-865A-646AB5FC56FC}">
      <dsp:nvSpPr>
        <dsp:cNvPr id="0" name=""/>
        <dsp:cNvSpPr/>
      </dsp:nvSpPr>
      <dsp:spPr>
        <a:xfrm>
          <a:off x="7250312" y="1572428"/>
          <a:ext cx="1536481" cy="61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Voxelgrid TSDF</a:t>
          </a:r>
        </a:p>
      </dsp:txBody>
      <dsp:txXfrm>
        <a:off x="7268208" y="1590324"/>
        <a:ext cx="1500689" cy="575215"/>
      </dsp:txXfrm>
    </dsp:sp>
    <dsp:sp modelId="{E1FC4A9A-0543-4800-987A-CB74AA2B3CDF}">
      <dsp:nvSpPr>
        <dsp:cNvPr id="0" name=""/>
        <dsp:cNvSpPr/>
      </dsp:nvSpPr>
      <dsp:spPr>
        <a:xfrm>
          <a:off x="9102357" y="1877932"/>
          <a:ext cx="1728541" cy="142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0C9BE-29C1-4752-8161-5D2C69177B7F}">
      <dsp:nvSpPr>
        <dsp:cNvPr id="0" name=""/>
        <dsp:cNvSpPr/>
      </dsp:nvSpPr>
      <dsp:spPr>
        <a:xfrm>
          <a:off x="9269980" y="2998113"/>
          <a:ext cx="1969476" cy="611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Marching Cubes isosurface</a:t>
          </a:r>
        </a:p>
      </dsp:txBody>
      <dsp:txXfrm>
        <a:off x="9287876" y="3016009"/>
        <a:ext cx="1933684" cy="575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43B2-1F10-4FA6-AF83-B80C339AFFD2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0D9-1E73-4EA3-8A31-458080799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6BDFFEBB-A5D5-4955-A0A9-ED96B7644D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04925"/>
            <a:ext cx="10363200" cy="159067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noProof="0"/>
              <a:t>&lt;Thesis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05125"/>
            <a:ext cx="8534400" cy="942976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&lt;Your Name&gt;</a:t>
            </a:r>
          </a:p>
        </p:txBody>
      </p:sp>
      <p:sp>
        <p:nvSpPr>
          <p:cNvPr id="17" name="Gerade Verbindung 9">
            <a:extLst>
              <a:ext uri="{FF2B5EF4-FFF2-40B4-BE49-F238E27FC236}">
                <a16:creationId xmlns:a16="http://schemas.microsoft.com/office/drawing/2014/main" id="{1586EB6E-9B15-42DF-8F1E-60B8E5B3389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EDB26-EA93-443C-AE60-08E4FE63C0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2362201" y="4482695"/>
            <a:ext cx="7535438" cy="16049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B9588AE-9F6F-413D-AB19-C51523F3E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11053707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master format by clicking</a:t>
            </a:r>
            <a:endParaRPr lang="en-US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013848-3EE7-4037-8739-CA9858D0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0868AB1-134D-48EC-8001-FA3066AF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11029484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054DD6-06CE-49DD-BA3B-647AD08671A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211" y="942960"/>
            <a:ext cx="5429288" cy="49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F9446-6302-41FA-BD03-E9E8B9A1A90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7599" y="951704"/>
            <a:ext cx="5429288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2F69178B-55FE-40B9-B5E5-ADDA4D6B48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erade Verbindung 9"/>
          <p:cNvSpPr>
            <a:spLocks noChangeShapeType="1"/>
          </p:cNvSpPr>
          <p:nvPr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11" y="0"/>
            <a:ext cx="11053707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 dirty="0"/>
              <a:t>Title master format by clicking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Edit text master formats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13" name="Rechteck 12"/>
          <p:cNvSpPr/>
          <p:nvPr/>
        </p:nvSpPr>
        <p:spPr>
          <a:xfrm>
            <a:off x="476211" y="6191270"/>
            <a:ext cx="8609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Volumetric Capture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Marcel Bruckner, Kevin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Moiz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Sajid</a:t>
            </a: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" y="765175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CC0538-CC58-42FA-8A2E-FF077542B3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9288868" y="6209610"/>
            <a:ext cx="2795682" cy="595425"/>
          </a:xfrm>
          <a:prstGeom prst="rect">
            <a:avLst/>
          </a:prstGeom>
          <a:effectLst/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73E47C5-0C2E-4300-9502-00CDAEE47002}"/>
              </a:ext>
            </a:extLst>
          </p:cNvPr>
          <p:cNvSpPr/>
          <p:nvPr userDrawn="1"/>
        </p:nvSpPr>
        <p:spPr>
          <a:xfrm>
            <a:off x="11337409" y="237660"/>
            <a:ext cx="62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4E007-7E10-4EDE-97F5-3E5E19A3DFB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04925"/>
            <a:ext cx="10363200" cy="1590673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3D Scanning and Spatial Learning</a:t>
            </a:r>
            <a:br>
              <a:rPr lang="en-US" b="1" i="1" dirty="0"/>
            </a:br>
            <a:r>
              <a:rPr lang="en-US" b="1" i="1" dirty="0"/>
              <a:t>Volumetric Capture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FECDD1-FE7B-4D8F-9A15-888838D4E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Marcel Bruckner, Kevin Bein, Moiz Sajid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1056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9B44-D739-45DE-9B97-B0DDD343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Volumetric Capture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3EDB-CC87-41B2-B15E-2C60FA760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Realtime 3D reconstruction using multiple cameras</a:t>
            </a:r>
          </a:p>
        </p:txBody>
      </p:sp>
      <p:pic>
        <p:nvPicPr>
          <p:cNvPr id="4" name="image.png" descr="image.png">
            <a:extLst>
              <a:ext uri="{FF2B5EF4-FFF2-40B4-BE49-F238E27FC236}">
                <a16:creationId xmlns:a16="http://schemas.microsoft.com/office/drawing/2014/main" id="{EA7DF07E-266B-4212-A0D6-FA2AB93A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89" y="1819883"/>
            <a:ext cx="4192542" cy="3567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732A6E7-7703-418F-BAB5-A5856714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15" y="1670978"/>
            <a:ext cx="2820099" cy="38656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1BE1A89-341B-4DFA-A047-88DA45419C2A}"/>
              </a:ext>
            </a:extLst>
          </p:cNvPr>
          <p:cNvSpPr/>
          <p:nvPr/>
        </p:nvSpPr>
        <p:spPr>
          <a:xfrm>
            <a:off x="5647387" y="3420255"/>
            <a:ext cx="1693572" cy="36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3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451D-201D-4FB7-93E4-B57C237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Reconstruction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3D556C-EFFF-452C-A713-A1C2DFA2F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385881"/>
              </p:ext>
            </p:extLst>
          </p:nvPr>
        </p:nvGraphicFramePr>
        <p:xfrm>
          <a:off x="476211" y="871522"/>
          <a:ext cx="11239578" cy="5181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8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451D-201D-4FB7-93E4-B57C2372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11" y="0"/>
            <a:ext cx="11082578" cy="871522"/>
          </a:xfrm>
        </p:spPr>
        <p:txBody>
          <a:bodyPr>
            <a:normAutofit/>
          </a:bodyPr>
          <a:lstStyle/>
          <a:p>
            <a:r>
              <a:rPr lang="de-DE" dirty="0"/>
              <a:t>RGB-D Frame Capture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2017A-12FE-430F-B60B-B56916513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Hardware setup</a:t>
            </a:r>
          </a:p>
          <a:p>
            <a:r>
              <a:rPr lang="de-DE" dirty="0"/>
              <a:t>4 Intel RealSense Depth Camera D415</a:t>
            </a:r>
          </a:p>
        </p:txBody>
      </p:sp>
    </p:spTree>
    <p:extLst>
      <p:ext uri="{BB962C8B-B14F-4D97-AF65-F5344CB8AC3E}">
        <p14:creationId xmlns:p14="http://schemas.microsoft.com/office/powerpoint/2010/main" val="27351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15286"/>
            <a:ext cx="10363200" cy="1590673"/>
          </a:xfrm>
        </p:spPr>
        <p:txBody>
          <a:bodyPr>
            <a:normAutofit/>
          </a:bodyPr>
          <a:lstStyle/>
          <a:p>
            <a:r>
              <a:rPr lang="en-US" b="1" i="1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395639898"/>
      </p:ext>
    </p:extLst>
  </p:cSld>
  <p:clrMapOvr>
    <a:masterClrMapping/>
  </p:clrMapOvr>
</p:sld>
</file>

<file path=ppt/theme/theme1.xml><?xml version="1.0" encoding="utf-8"?>
<a:theme xmlns:a="http://schemas.openxmlformats.org/drawingml/2006/main" name="tum3d">
  <a:themeElements>
    <a:clrScheme name="TUM Colors">
      <a:dk1>
        <a:sysClr val="windowText" lastClr="000000"/>
      </a:dk1>
      <a:lt1>
        <a:sysClr val="window" lastClr="FFFFFF"/>
      </a:lt1>
      <a:dk2>
        <a:srgbClr val="0067C6"/>
      </a:dk2>
      <a:lt2>
        <a:srgbClr val="4D4D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tum3d</Template>
  <TotalTime>0</TotalTime>
  <Words>56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tum3d</vt:lpstr>
      <vt:lpstr>3D Scanning and Spatial Learning Volumetric Capture</vt:lpstr>
      <vt:lpstr>Volumetric Capture</vt:lpstr>
      <vt:lpstr>Reconstruction Pipeline</vt:lpstr>
      <vt:lpstr>RGB-D Frame Capture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jthies</dc:creator>
  <cp:lastModifiedBy>ga58lum@mytum.de</cp:lastModifiedBy>
  <cp:revision>9</cp:revision>
  <dcterms:created xsi:type="dcterms:W3CDTF">2017-09-06T12:09:29Z</dcterms:created>
  <dcterms:modified xsi:type="dcterms:W3CDTF">2020-02-04T10:43:51Z</dcterms:modified>
</cp:coreProperties>
</file>