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00" r:id="rId3"/>
    <p:sldId id="321" r:id="rId4"/>
    <p:sldId id="323" r:id="rId5"/>
    <p:sldId id="322" r:id="rId6"/>
    <p:sldId id="264" r:id="rId7"/>
    <p:sldId id="265" r:id="rId8"/>
    <p:sldId id="266" r:id="rId9"/>
    <p:sldId id="267" r:id="rId10"/>
    <p:sldId id="268" r:id="rId11"/>
    <p:sldId id="317" r:id="rId12"/>
    <p:sldId id="319" r:id="rId13"/>
    <p:sldId id="320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9434A-65DE-4630-A6AC-C1A63E28E510}" v="13" dt="2019-10-07T13:07:11.183"/>
    <p1510:client id="{417D17F7-1064-4944-A735-CC4C07506641}" v="761" dt="2019-10-07T12:57:50.667"/>
    <p1510:client id="{7D868D43-E27B-47AE-9D35-F5731850E748}" v="381" dt="2019-10-07T12:40:0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D868D43-E27B-47AE-9D35-F5731850E748}"/>
    <pc:docChg chg="modSld">
      <pc:chgData name="Guest User" userId="" providerId="Windows Live" clId="Web-{7D868D43-E27B-47AE-9D35-F5731850E748}" dt="2019-10-07T12:40:02.453" v="378" actId="20577"/>
      <pc:docMkLst>
        <pc:docMk/>
      </pc:docMkLst>
      <pc:sldChg chg="modSp">
        <pc:chgData name="Guest User" userId="" providerId="Windows Live" clId="Web-{7D868D43-E27B-47AE-9D35-F5731850E748}" dt="2019-10-07T12:40:02.453" v="377" actId="20577"/>
        <pc:sldMkLst>
          <pc:docMk/>
          <pc:sldMk cId="3294177436" sldId="313"/>
        </pc:sldMkLst>
        <pc:spChg chg="mod">
          <ac:chgData name="Guest User" userId="" providerId="Windows Live" clId="Web-{7D868D43-E27B-47AE-9D35-F5731850E748}" dt="2019-10-07T12:40:02.453" v="377" actId="20577"/>
          <ac:spMkLst>
            <pc:docMk/>
            <pc:sldMk cId="3294177436" sldId="313"/>
            <ac:spMk id="3" creationId="{39599317-3E05-493F-9F0D-B3663B0E89C8}"/>
          </ac:spMkLst>
        </pc:spChg>
      </pc:sldChg>
      <pc:sldChg chg="modSp">
        <pc:chgData name="Guest User" userId="" providerId="Windows Live" clId="Web-{7D868D43-E27B-47AE-9D35-F5731850E748}" dt="2019-10-07T12:35:38.262" v="26" actId="20577"/>
        <pc:sldMkLst>
          <pc:docMk/>
          <pc:sldMk cId="2822017440" sldId="315"/>
        </pc:sldMkLst>
        <pc:spChg chg="mod">
          <ac:chgData name="Guest User" userId="" providerId="Windows Live" clId="Web-{7D868D43-E27B-47AE-9D35-F5731850E748}" dt="2019-10-07T12:35:38.262" v="26" actId="20577"/>
          <ac:spMkLst>
            <pc:docMk/>
            <pc:sldMk cId="2822017440" sldId="315"/>
            <ac:spMk id="3" creationId="{39599317-3E05-493F-9F0D-B3663B0E89C8}"/>
          </ac:spMkLst>
        </pc:spChg>
      </pc:sldChg>
    </pc:docChg>
  </pc:docChgLst>
  <pc:docChgLst>
    <pc:chgData name="Aljaž Božič" userId="126a7396e0f4f8eb" providerId="LiveId" clId="{39A9434A-65DE-4630-A6AC-C1A63E28E510}"/>
    <pc:docChg chg="undo custSel addSld modSld">
      <pc:chgData name="Aljaž Božič" userId="126a7396e0f4f8eb" providerId="LiveId" clId="{39A9434A-65DE-4630-A6AC-C1A63E28E510}" dt="2019-10-07T13:07:24.300" v="143" actId="1076"/>
      <pc:docMkLst>
        <pc:docMk/>
      </pc:docMkLst>
      <pc:sldChg chg="addSp delSp modSp">
        <pc:chgData name="Aljaž Božič" userId="126a7396e0f4f8eb" providerId="LiveId" clId="{39A9434A-65DE-4630-A6AC-C1A63E28E510}" dt="2019-10-07T13:07:24.300" v="143" actId="1076"/>
        <pc:sldMkLst>
          <pc:docMk/>
          <pc:sldMk cId="3066853911" sldId="312"/>
        </pc:sldMkLst>
        <pc:spChg chg="mod">
          <ac:chgData name="Aljaž Božič" userId="126a7396e0f4f8eb" providerId="LiveId" clId="{39A9434A-65DE-4630-A6AC-C1A63E28E510}" dt="2019-10-07T13:06:10.378" v="135" actId="14100"/>
          <ac:spMkLst>
            <pc:docMk/>
            <pc:sldMk cId="3066853911" sldId="312"/>
            <ac:spMk id="3" creationId="{39599317-3E05-493F-9F0D-B3663B0E89C8}"/>
          </ac:spMkLst>
        </pc:spChg>
        <pc:picChg chg="del">
          <ac:chgData name="Aljaž Božič" userId="126a7396e0f4f8eb" providerId="LiveId" clId="{39A9434A-65DE-4630-A6AC-C1A63E28E510}" dt="2019-10-07T13:04:52.299" v="123"/>
          <ac:picMkLst>
            <pc:docMk/>
            <pc:sldMk cId="3066853911" sldId="312"/>
            <ac:picMk id="4" creationId="{014CB1AA-8AFA-43E7-8E4B-19EF58F59EB7}"/>
          </ac:picMkLst>
        </pc:picChg>
        <pc:picChg chg="add mod">
          <ac:chgData name="Aljaž Božič" userId="126a7396e0f4f8eb" providerId="LiveId" clId="{39A9434A-65DE-4630-A6AC-C1A63E28E510}" dt="2019-10-07T13:07:24.300" v="143" actId="1076"/>
          <ac:picMkLst>
            <pc:docMk/>
            <pc:sldMk cId="3066853911" sldId="312"/>
            <ac:picMk id="5" creationId="{D387BD8A-E183-4A53-8D2C-642EDA699679}"/>
          </ac:picMkLst>
        </pc:picChg>
      </pc:sldChg>
      <pc:sldChg chg="addSp delSp modSp">
        <pc:chgData name="Aljaž Božič" userId="126a7396e0f4f8eb" providerId="LiveId" clId="{39A9434A-65DE-4630-A6AC-C1A63E28E510}" dt="2019-10-07T13:06:01.326" v="133" actId="1076"/>
        <pc:sldMkLst>
          <pc:docMk/>
          <pc:sldMk cId="2691908519" sldId="314"/>
        </pc:sldMkLst>
        <pc:spChg chg="mod">
          <ac:chgData name="Aljaž Božič" userId="126a7396e0f4f8eb" providerId="LiveId" clId="{39A9434A-65DE-4630-A6AC-C1A63E28E510}" dt="2019-10-07T13:04:06.410" v="108" actId="14100"/>
          <ac:spMkLst>
            <pc:docMk/>
            <pc:sldMk cId="2691908519" sldId="314"/>
            <ac:spMk id="3" creationId="{39599317-3E05-493F-9F0D-B3663B0E89C8}"/>
          </ac:spMkLst>
        </pc:spChg>
        <pc:spChg chg="add mod">
          <ac:chgData name="Aljaž Božič" userId="126a7396e0f4f8eb" providerId="LiveId" clId="{39A9434A-65DE-4630-A6AC-C1A63E28E510}" dt="2019-10-07T13:00:15.870" v="30" actId="164"/>
          <ac:spMkLst>
            <pc:docMk/>
            <pc:sldMk cId="2691908519" sldId="314"/>
            <ac:spMk id="7" creationId="{75162250-71AE-4B11-A0FA-1DAD4EF26BAF}"/>
          </ac:spMkLst>
        </pc:spChg>
        <pc:grpChg chg="add mod">
          <ac:chgData name="Aljaž Božič" userId="126a7396e0f4f8eb" providerId="LiveId" clId="{39A9434A-65DE-4630-A6AC-C1A63E28E510}" dt="2019-10-07T13:06:01.326" v="133" actId="1076"/>
          <ac:grpSpMkLst>
            <pc:docMk/>
            <pc:sldMk cId="2691908519" sldId="314"/>
            <ac:grpSpMk id="8" creationId="{EA790360-3BD6-40E5-89D2-308AAD0AF7A3}"/>
          </ac:grpSpMkLst>
        </pc:grpChg>
        <pc:picChg chg="add del mod">
          <ac:chgData name="Aljaž Božič" userId="126a7396e0f4f8eb" providerId="LiveId" clId="{39A9434A-65DE-4630-A6AC-C1A63E28E510}" dt="2019-10-07T12:59:41.131" v="15" actId="478"/>
          <ac:picMkLst>
            <pc:docMk/>
            <pc:sldMk cId="2691908519" sldId="314"/>
            <ac:picMk id="4" creationId="{EDE78C67-66CD-4723-9605-0C1EEE64BE1A}"/>
          </ac:picMkLst>
        </pc:picChg>
        <pc:picChg chg="add mod">
          <ac:chgData name="Aljaž Božič" userId="126a7396e0f4f8eb" providerId="LiveId" clId="{39A9434A-65DE-4630-A6AC-C1A63E28E510}" dt="2019-10-07T13:04:24.592" v="121" actId="1076"/>
          <ac:picMkLst>
            <pc:docMk/>
            <pc:sldMk cId="2691908519" sldId="314"/>
            <ac:picMk id="5" creationId="{BC06DE5B-7263-423E-B5EF-95E026936FD2}"/>
          </ac:picMkLst>
        </pc:picChg>
        <pc:picChg chg="add mod">
          <ac:chgData name="Aljaž Božič" userId="126a7396e0f4f8eb" providerId="LiveId" clId="{39A9434A-65DE-4630-A6AC-C1A63E28E510}" dt="2019-10-07T13:00:15.870" v="30" actId="164"/>
          <ac:picMkLst>
            <pc:docMk/>
            <pc:sldMk cId="2691908519" sldId="314"/>
            <ac:picMk id="6" creationId="{95B2D25B-B549-421E-BFB2-4EC7F987AE7E}"/>
          </ac:picMkLst>
        </pc:picChg>
        <pc:picChg chg="add del mod">
          <ac:chgData name="Aljaž Božič" userId="126a7396e0f4f8eb" providerId="LiveId" clId="{39A9434A-65DE-4630-A6AC-C1A63E28E510}" dt="2019-10-07T13:04:11.402" v="113" actId="478"/>
          <ac:picMkLst>
            <pc:docMk/>
            <pc:sldMk cId="2691908519" sldId="314"/>
            <ac:picMk id="9" creationId="{9B60E4B4-5223-476B-B32E-990D12F12030}"/>
          </ac:picMkLst>
        </pc:picChg>
      </pc:sldChg>
      <pc:sldChg chg="addSp delSp modSp add">
        <pc:chgData name="Aljaž Božič" userId="126a7396e0f4f8eb" providerId="LiveId" clId="{39A9434A-65DE-4630-A6AC-C1A63E28E510}" dt="2019-10-07T13:05:55.474" v="132" actId="12788"/>
        <pc:sldMkLst>
          <pc:docMk/>
          <pc:sldMk cId="3622516319" sldId="316"/>
        </pc:sldMkLst>
        <pc:picChg chg="del">
          <ac:chgData name="Aljaž Božič" userId="126a7396e0f4f8eb" providerId="LiveId" clId="{39A9434A-65DE-4630-A6AC-C1A63E28E510}" dt="2019-10-07T13:04:56.874" v="125" actId="478"/>
          <ac:picMkLst>
            <pc:docMk/>
            <pc:sldMk cId="3622516319" sldId="316"/>
            <ac:picMk id="4" creationId="{D617F7D6-BC8E-4C30-883C-F35164CDF283}"/>
          </ac:picMkLst>
        </pc:picChg>
        <pc:picChg chg="add mod">
          <ac:chgData name="Aljaž Božič" userId="126a7396e0f4f8eb" providerId="LiveId" clId="{39A9434A-65DE-4630-A6AC-C1A63E28E510}" dt="2019-10-07T13:05:55.474" v="132" actId="12788"/>
          <ac:picMkLst>
            <pc:docMk/>
            <pc:sldMk cId="3622516319" sldId="316"/>
            <ac:picMk id="5" creationId="{349DA6F5-78BB-49C9-BADA-5FFE324578F6}"/>
          </ac:picMkLst>
        </pc:picChg>
        <pc:picChg chg="del">
          <ac:chgData name="Aljaž Božič" userId="126a7396e0f4f8eb" providerId="LiveId" clId="{39A9434A-65DE-4630-A6AC-C1A63E28E510}" dt="2019-10-07T13:04:55.482" v="124" actId="478"/>
          <ac:picMkLst>
            <pc:docMk/>
            <pc:sldMk cId="3622516319" sldId="316"/>
            <ac:picMk id="2050" creationId="{56C698B6-A48C-441F-988F-99B358A40F89}"/>
          </ac:picMkLst>
        </pc:picChg>
      </pc:sldChg>
    </pc:docChg>
  </pc:docChgLst>
  <pc:docChgLst>
    <pc:chgData name="Aljaž Božič" userId="126a7396e0f4f8eb" providerId="Windows Live" clId="Web-{417D17F7-1064-4944-A735-CC4C07506641}"/>
    <pc:docChg chg="modSld">
      <pc:chgData name="Aljaž Božič" userId="126a7396e0f4f8eb" providerId="Windows Live" clId="Web-{417D17F7-1064-4944-A735-CC4C07506641}" dt="2019-10-07T12:57:50.652" v="758" actId="1076"/>
      <pc:docMkLst>
        <pc:docMk/>
      </pc:docMkLst>
      <pc:sldChg chg="addSp modSp">
        <pc:chgData name="Aljaž Božič" userId="126a7396e0f4f8eb" providerId="Windows Live" clId="Web-{417D17F7-1064-4944-A735-CC4C07506641}" dt="2019-10-07T12:57:50.652" v="758" actId="1076"/>
        <pc:sldMkLst>
          <pc:docMk/>
          <pc:sldMk cId="3066853911" sldId="312"/>
        </pc:sldMkLst>
        <pc:spChg chg="mod">
          <ac:chgData name="Aljaž Božič" userId="126a7396e0f4f8eb" providerId="Windows Live" clId="Web-{417D17F7-1064-4944-A735-CC4C07506641}" dt="2019-10-07T12:56:42.402" v="748" actId="14100"/>
          <ac:spMkLst>
            <pc:docMk/>
            <pc:sldMk cId="3066853911" sldId="312"/>
            <ac:spMk id="3" creationId="{39599317-3E05-493F-9F0D-B3663B0E89C8}"/>
          </ac:spMkLst>
        </pc:spChg>
        <pc:picChg chg="add mod">
          <ac:chgData name="Aljaž Božič" userId="126a7396e0f4f8eb" providerId="Windows Live" clId="Web-{417D17F7-1064-4944-A735-CC4C07506641}" dt="2019-10-07T12:57:50.652" v="758" actId="1076"/>
          <ac:picMkLst>
            <pc:docMk/>
            <pc:sldMk cId="3066853911" sldId="312"/>
            <ac:picMk id="4" creationId="{014CB1AA-8AFA-43E7-8E4B-19EF58F59EB7}"/>
          </ac:picMkLst>
        </pc:picChg>
      </pc:sldChg>
      <pc:sldChg chg="modSp">
        <pc:chgData name="Aljaž Božič" userId="126a7396e0f4f8eb" providerId="Windows Live" clId="Web-{417D17F7-1064-4944-A735-CC4C07506641}" dt="2019-10-07T12:46:56.474" v="734" actId="14100"/>
        <pc:sldMkLst>
          <pc:docMk/>
          <pc:sldMk cId="2691908519" sldId="314"/>
        </pc:sldMkLst>
        <pc:spChg chg="mod">
          <ac:chgData name="Aljaž Božič" userId="126a7396e0f4f8eb" providerId="Windows Live" clId="Web-{417D17F7-1064-4944-A735-CC4C07506641}" dt="2019-10-07T12:46:56.474" v="734" actId="14100"/>
          <ac:spMkLst>
            <pc:docMk/>
            <pc:sldMk cId="2691908519" sldId="314"/>
            <ac:spMk id="3" creationId="{39599317-3E05-493F-9F0D-B3663B0E89C8}"/>
          </ac:spMkLst>
        </pc:spChg>
      </pc:sldChg>
    </pc:docChg>
  </pc:docChgLst>
  <pc:docChgLst>
    <pc:chgData name="Justus Thies" userId="5471f0b5a7d4f4a1" providerId="LiveId" clId="{E77D007B-4365-4CAE-9EE8-3E28026BAE5A}"/>
    <pc:docChg chg="undo custSel modSld modMainMaster">
      <pc:chgData name="Justus Thies" userId="5471f0b5a7d4f4a1" providerId="LiveId" clId="{E77D007B-4365-4CAE-9EE8-3E28026BAE5A}" dt="2019-10-07T09:42:02.474" v="53" actId="790"/>
      <pc:docMkLst>
        <pc:docMk/>
      </pc:docMkLst>
      <pc:sldChg chg="modSp">
        <pc:chgData name="Justus Thies" userId="5471f0b5a7d4f4a1" providerId="LiveId" clId="{E77D007B-4365-4CAE-9EE8-3E28026BAE5A}" dt="2019-10-07T09:41:37.390" v="50" actId="790"/>
        <pc:sldMkLst>
          <pc:docMk/>
          <pc:sldMk cId="4105651498" sldId="256"/>
        </pc:sldMkLst>
        <pc:spChg chg="mod">
          <ac:chgData name="Justus Thies" userId="5471f0b5a7d4f4a1" providerId="LiveId" clId="{E77D007B-4365-4CAE-9EE8-3E28026BAE5A}" dt="2019-10-07T09:41:37.390" v="50" actId="790"/>
          <ac:spMkLst>
            <pc:docMk/>
            <pc:sldMk cId="4105651498" sldId="256"/>
            <ac:spMk id="2" creationId="{E48FA0FF-FEBA-468F-B54A-FD252F34A87D}"/>
          </ac:spMkLst>
        </pc:spChg>
      </pc:sldChg>
      <pc:sldChg chg="modSp">
        <pc:chgData name="Justus Thies" userId="5471f0b5a7d4f4a1" providerId="LiveId" clId="{E77D007B-4365-4CAE-9EE8-3E28026BAE5A}" dt="2019-10-07T09:41:22.587" v="49" actId="790"/>
        <pc:sldMkLst>
          <pc:docMk/>
          <pc:sldMk cId="1395639898" sldId="275"/>
        </pc:sldMkLst>
        <pc:spChg chg="mod">
          <ac:chgData name="Justus Thies" userId="5471f0b5a7d4f4a1" providerId="LiveId" clId="{E77D007B-4365-4CAE-9EE8-3E28026BAE5A}" dt="2019-10-07T09:41:22.587" v="49" actId="790"/>
          <ac:spMkLst>
            <pc:docMk/>
            <pc:sldMk cId="1395639898" sldId="275"/>
            <ac:spMk id="2" creationId="{E48FA0FF-FEBA-468F-B54A-FD252F34A87D}"/>
          </ac:spMkLst>
        </pc:spChg>
      </pc:sldChg>
      <pc:sldChg chg="modSp">
        <pc:chgData name="Justus Thies" userId="5471f0b5a7d4f4a1" providerId="LiveId" clId="{E77D007B-4365-4CAE-9EE8-3E28026BAE5A}" dt="2019-10-07T09:42:02.474" v="53" actId="790"/>
        <pc:sldMkLst>
          <pc:docMk/>
          <pc:sldMk cId="3176545225" sldId="297"/>
        </pc:sldMkLst>
        <pc:spChg chg="mod">
          <ac:chgData name="Justus Thies" userId="5471f0b5a7d4f4a1" providerId="LiveId" clId="{E77D007B-4365-4CAE-9EE8-3E28026BAE5A}" dt="2019-10-07T09:42:02.474" v="53" actId="790"/>
          <ac:spMkLst>
            <pc:docMk/>
            <pc:sldMk cId="3176545225" sldId="297"/>
            <ac:spMk id="2" creationId="{413A2828-EDEB-42A1-96E2-FC0F44AB76EF}"/>
          </ac:spMkLst>
        </pc:spChg>
      </pc:sldChg>
      <pc:sldMasterChg chg="modSp modSldLayout">
        <pc:chgData name="Justus Thies" userId="5471f0b5a7d4f4a1" providerId="LiveId" clId="{E77D007B-4365-4CAE-9EE8-3E28026BAE5A}" dt="2019-10-07T09:40:57.456" v="48"/>
        <pc:sldMasterMkLst>
          <pc:docMk/>
          <pc:sldMasterMk cId="0" sldId="2147483660"/>
        </pc:sldMasterMkLst>
        <pc:spChg chg="mod">
          <ac:chgData name="Justus Thies" userId="5471f0b5a7d4f4a1" providerId="LiveId" clId="{E77D007B-4365-4CAE-9EE8-3E28026BAE5A}" dt="2019-10-07T09:36:45.660" v="1" actId="790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Justus Thies" userId="5471f0b5a7d4f4a1" providerId="LiveId" clId="{E77D007B-4365-4CAE-9EE8-3E28026BAE5A}" dt="2019-10-07T09:40:10.337" v="37" actId="20577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Justus Thies" userId="5471f0b5a7d4f4a1" providerId="LiveId" clId="{E77D007B-4365-4CAE-9EE8-3E28026BAE5A}" dt="2019-10-07T09:40:54.487" v="46"/>
          <ac:spMkLst>
            <pc:docMk/>
            <pc:sldMasterMk cId="0" sldId="2147483660"/>
            <ac:spMk id="15" creationId="{473E47C5-0C2E-4300-9502-00CDAEE47002}"/>
          </ac:spMkLst>
        </pc:spChg>
        <pc:sldLayoutChg chg="addSp delSp modSp">
          <pc:chgData name="Justus Thies" userId="5471f0b5a7d4f4a1" providerId="LiveId" clId="{E77D007B-4365-4CAE-9EE8-3E28026BAE5A}" dt="2019-10-07T09:40:57.456" v="48"/>
          <pc:sldLayoutMkLst>
            <pc:docMk/>
            <pc:sldMasterMk cId="0" sldId="2147483660"/>
            <pc:sldLayoutMk cId="0" sldId="2147483663"/>
          </pc:sldLayoutMkLst>
          <pc:spChg chg="add del">
            <ac:chgData name="Justus Thies" userId="5471f0b5a7d4f4a1" providerId="LiveId" clId="{E77D007B-4365-4CAE-9EE8-3E28026BAE5A}" dt="2019-10-07T09:40:57.456" v="48"/>
            <ac:spMkLst>
              <pc:docMk/>
              <pc:sldMasterMk cId="0" sldId="2147483660"/>
              <pc:sldLayoutMk cId="0" sldId="2147483663"/>
              <ac:spMk id="4" creationId="{49013848-3EE7-4037-8739-CA9858D0E015}"/>
            </ac:spMkLst>
          </pc:spChg>
          <pc:spChg chg="mod">
            <ac:chgData name="Justus Thies" userId="5471f0b5a7d4f4a1" providerId="LiveId" clId="{E77D007B-4365-4CAE-9EE8-3E28026BAE5A}" dt="2019-10-07T09:40:21.624" v="38" actId="20577"/>
            <ac:spMkLst>
              <pc:docMk/>
              <pc:sldMasterMk cId="0" sldId="2147483660"/>
              <pc:sldLayoutMk cId="0" sldId="2147483663"/>
              <ac:spMk id="5" creationId="{BB9588AE-9F6F-413D-AB19-C51523F3E8C7}"/>
            </ac:spMkLst>
          </pc:spChg>
          <pc:spChg chg="del mod">
            <ac:chgData name="Justus Thies" userId="5471f0b5a7d4f4a1" providerId="LiveId" clId="{E77D007B-4365-4CAE-9EE8-3E28026BAE5A}" dt="2019-10-07T09:40:37.783" v="39" actId="478"/>
            <ac:spMkLst>
              <pc:docMk/>
              <pc:sldMasterMk cId="0" sldId="2147483660"/>
              <pc:sldLayoutMk cId="0" sldId="2147483663"/>
              <ac:spMk id="6" creationId="{8796D2FD-EFA0-4466-A09B-D5B7E9C056EB}"/>
            </ac:spMkLst>
          </pc:spChg>
        </pc:sldLayoutChg>
        <pc:sldLayoutChg chg="modSp">
          <pc:chgData name="Justus Thies" userId="5471f0b5a7d4f4a1" providerId="LiveId" clId="{E77D007B-4365-4CAE-9EE8-3E28026BAE5A}" dt="2019-10-07T09:39:09.167" v="24"/>
          <pc:sldLayoutMkLst>
            <pc:docMk/>
            <pc:sldMasterMk cId="0" sldId="2147483660"/>
            <pc:sldLayoutMk cId="0" sldId="2147483664"/>
          </pc:sldLayoutMkLst>
          <pc:spChg chg="mod">
            <ac:chgData name="Justus Thies" userId="5471f0b5a7d4f4a1" providerId="LiveId" clId="{E77D007B-4365-4CAE-9EE8-3E28026BAE5A}" dt="2019-10-07T09:38:27.584" v="4" actId="20577"/>
            <ac:spMkLst>
              <pc:docMk/>
              <pc:sldMasterMk cId="0" sldId="2147483660"/>
              <pc:sldLayoutMk cId="0" sldId="2147483664"/>
              <ac:spMk id="6" creationId="{60868AB1-134D-48EC-8001-FA3066AF67FB}"/>
            </ac:spMkLst>
          </pc:spChg>
          <pc:spChg chg="mod">
            <ac:chgData name="Justus Thies" userId="5471f0b5a7d4f4a1" providerId="LiveId" clId="{E77D007B-4365-4CAE-9EE8-3E28026BAE5A}" dt="2019-10-07T09:39:03.008" v="23" actId="20577"/>
            <ac:spMkLst>
              <pc:docMk/>
              <pc:sldMasterMk cId="0" sldId="2147483660"/>
              <pc:sldLayoutMk cId="0" sldId="2147483664"/>
              <ac:spMk id="7" creationId="{33054DD6-06CE-49DD-BA3B-647AD08671A0}"/>
            </ac:spMkLst>
          </pc:spChg>
          <pc:spChg chg="mod">
            <ac:chgData name="Justus Thies" userId="5471f0b5a7d4f4a1" providerId="LiveId" clId="{E77D007B-4365-4CAE-9EE8-3E28026BAE5A}" dt="2019-10-07T09:39:09.167" v="24"/>
            <ac:spMkLst>
              <pc:docMk/>
              <pc:sldMasterMk cId="0" sldId="2147483660"/>
              <pc:sldLayoutMk cId="0" sldId="2147483664"/>
              <ac:spMk id="8" creationId="{471F9446-6302-41FA-BD03-E9E8B9A1A905}"/>
            </ac:spMkLst>
          </pc:spChg>
        </pc:sldLayoutChg>
      </pc:sldMasterChg>
    </pc:docChg>
  </pc:docChgLst>
  <pc:docChgLst>
    <pc:chgData name="Justus Thies" userId="5471f0b5a7d4f4a1" providerId="LiveId" clId="{6B1836DE-9749-48A6-8386-25461B85500B}"/>
    <pc:docChg chg="delSld">
      <pc:chgData name="Justus Thies" userId="5471f0b5a7d4f4a1" providerId="LiveId" clId="{6B1836DE-9749-48A6-8386-25461B85500B}" dt="2019-07-03T16:14:52.036" v="38" actId="2696"/>
      <pc:docMkLst>
        <pc:docMk/>
      </pc:docMkLst>
      <pc:sldChg chg="del">
        <pc:chgData name="Justus Thies" userId="5471f0b5a7d4f4a1" providerId="LiveId" clId="{6B1836DE-9749-48A6-8386-25461B85500B}" dt="2019-07-03T16:14:52.036" v="38" actId="2696"/>
        <pc:sldMkLst>
          <pc:docMk/>
          <pc:sldMk cId="479756691" sldId="257"/>
        </pc:sldMkLst>
      </pc:sldChg>
      <pc:sldChg chg="del">
        <pc:chgData name="Justus Thies" userId="5471f0b5a7d4f4a1" providerId="LiveId" clId="{6B1836DE-9749-48A6-8386-25461B85500B}" dt="2019-07-03T16:14:52.022" v="28" actId="2696"/>
        <pc:sldMkLst>
          <pc:docMk/>
          <pc:sldMk cId="4212659391" sldId="258"/>
        </pc:sldMkLst>
      </pc:sldChg>
      <pc:sldChg chg="del">
        <pc:chgData name="Justus Thies" userId="5471f0b5a7d4f4a1" providerId="LiveId" clId="{6B1836DE-9749-48A6-8386-25461B85500B}" dt="2019-07-03T16:14:51.898" v="26" actId="2696"/>
        <pc:sldMkLst>
          <pc:docMk/>
          <pc:sldMk cId="875227012" sldId="259"/>
        </pc:sldMkLst>
      </pc:sldChg>
      <pc:sldChg chg="del">
        <pc:chgData name="Justus Thies" userId="5471f0b5a7d4f4a1" providerId="LiveId" clId="{6B1836DE-9749-48A6-8386-25461B85500B}" dt="2019-07-03T16:14:51.828" v="25" actId="2696"/>
        <pc:sldMkLst>
          <pc:docMk/>
          <pc:sldMk cId="2816441677" sldId="260"/>
        </pc:sldMkLst>
      </pc:sldChg>
      <pc:sldChg chg="del">
        <pc:chgData name="Justus Thies" userId="5471f0b5a7d4f4a1" providerId="LiveId" clId="{6B1836DE-9749-48A6-8386-25461B85500B}" dt="2019-07-03T16:14:51.937" v="27" actId="2696"/>
        <pc:sldMkLst>
          <pc:docMk/>
          <pc:sldMk cId="505535453" sldId="261"/>
        </pc:sldMkLst>
      </pc:sldChg>
      <pc:sldChg chg="del">
        <pc:chgData name="Justus Thies" userId="5471f0b5a7d4f4a1" providerId="LiveId" clId="{6B1836DE-9749-48A6-8386-25461B85500B}" dt="2019-07-03T16:14:52.023" v="29" actId="2696"/>
        <pc:sldMkLst>
          <pc:docMk/>
          <pc:sldMk cId="4102072659" sldId="262"/>
        </pc:sldMkLst>
      </pc:sldChg>
      <pc:sldChg chg="del">
        <pc:chgData name="Justus Thies" userId="5471f0b5a7d4f4a1" providerId="LiveId" clId="{6B1836DE-9749-48A6-8386-25461B85500B}" dt="2019-07-03T16:14:51.793" v="24" actId="2696"/>
        <pc:sldMkLst>
          <pc:docMk/>
          <pc:sldMk cId="344422393" sldId="264"/>
        </pc:sldMkLst>
      </pc:sldChg>
      <pc:sldChg chg="del">
        <pc:chgData name="Justus Thies" userId="5471f0b5a7d4f4a1" providerId="LiveId" clId="{6B1836DE-9749-48A6-8386-25461B85500B}" dt="2019-07-03T16:14:51.754" v="14" actId="2696"/>
        <pc:sldMkLst>
          <pc:docMk/>
          <pc:sldMk cId="4000903032" sldId="266"/>
        </pc:sldMkLst>
      </pc:sldChg>
      <pc:sldChg chg="del">
        <pc:chgData name="Justus Thies" userId="5471f0b5a7d4f4a1" providerId="LiveId" clId="{6B1836DE-9749-48A6-8386-25461B85500B}" dt="2019-07-03T16:14:51.694" v="13" actId="2696"/>
        <pc:sldMkLst>
          <pc:docMk/>
          <pc:sldMk cId="3977966845" sldId="267"/>
        </pc:sldMkLst>
      </pc:sldChg>
      <pc:sldChg chg="del">
        <pc:chgData name="Justus Thies" userId="5471f0b5a7d4f4a1" providerId="LiveId" clId="{6B1836DE-9749-48A6-8386-25461B85500B}" dt="2019-07-03T16:14:51.759" v="17" actId="2696"/>
        <pc:sldMkLst>
          <pc:docMk/>
          <pc:sldMk cId="2878431135" sldId="268"/>
        </pc:sldMkLst>
      </pc:sldChg>
      <pc:sldChg chg="del">
        <pc:chgData name="Justus Thies" userId="5471f0b5a7d4f4a1" providerId="LiveId" clId="{6B1836DE-9749-48A6-8386-25461B85500B}" dt="2019-07-03T16:14:51.756" v="15" actId="2696"/>
        <pc:sldMkLst>
          <pc:docMk/>
          <pc:sldMk cId="2832773098" sldId="269"/>
        </pc:sldMkLst>
      </pc:sldChg>
      <pc:sldChg chg="del">
        <pc:chgData name="Justus Thies" userId="5471f0b5a7d4f4a1" providerId="LiveId" clId="{6B1836DE-9749-48A6-8386-25461B85500B}" dt="2019-07-03T16:14:51.683" v="11" actId="2696"/>
        <pc:sldMkLst>
          <pc:docMk/>
          <pc:sldMk cId="2739743470" sldId="272"/>
        </pc:sldMkLst>
      </pc:sldChg>
      <pc:sldChg chg="del">
        <pc:chgData name="Justus Thies" userId="5471f0b5a7d4f4a1" providerId="LiveId" clId="{6B1836DE-9749-48A6-8386-25461B85500B}" dt="2019-07-03T16:14:51.681" v="10" actId="2696"/>
        <pc:sldMkLst>
          <pc:docMk/>
          <pc:sldMk cId="1012097884" sldId="273"/>
        </pc:sldMkLst>
      </pc:sldChg>
      <pc:sldChg chg="del">
        <pc:chgData name="Justus Thies" userId="5471f0b5a7d4f4a1" providerId="LiveId" clId="{6B1836DE-9749-48A6-8386-25461B85500B}" dt="2019-07-03T16:14:51.677" v="9" actId="2696"/>
        <pc:sldMkLst>
          <pc:docMk/>
          <pc:sldMk cId="2583547375" sldId="274"/>
        </pc:sldMkLst>
      </pc:sldChg>
      <pc:sldChg chg="del">
        <pc:chgData name="Justus Thies" userId="5471f0b5a7d4f4a1" providerId="LiveId" clId="{6B1836DE-9749-48A6-8386-25461B85500B}" dt="2019-07-03T16:14:51.684" v="12" actId="2696"/>
        <pc:sldMkLst>
          <pc:docMk/>
          <pc:sldMk cId="1917933877" sldId="276"/>
        </pc:sldMkLst>
      </pc:sldChg>
      <pc:sldChg chg="del">
        <pc:chgData name="Justus Thies" userId="5471f0b5a7d4f4a1" providerId="LiveId" clId="{6B1836DE-9749-48A6-8386-25461B85500B}" dt="2019-07-03T16:14:51.760" v="18" actId="2696"/>
        <pc:sldMkLst>
          <pc:docMk/>
          <pc:sldMk cId="33548690" sldId="277"/>
        </pc:sldMkLst>
      </pc:sldChg>
      <pc:sldChg chg="del">
        <pc:chgData name="Justus Thies" userId="5471f0b5a7d4f4a1" providerId="LiveId" clId="{6B1836DE-9749-48A6-8386-25461B85500B}" dt="2019-07-03T16:14:52.029" v="33" actId="2696"/>
        <pc:sldMkLst>
          <pc:docMk/>
          <pc:sldMk cId="2279202532" sldId="279"/>
        </pc:sldMkLst>
      </pc:sldChg>
      <pc:sldChg chg="del">
        <pc:chgData name="Justus Thies" userId="5471f0b5a7d4f4a1" providerId="LiveId" clId="{6B1836DE-9749-48A6-8386-25461B85500B}" dt="2019-07-03T16:14:52.028" v="32" actId="2696"/>
        <pc:sldMkLst>
          <pc:docMk/>
          <pc:sldMk cId="2498579185" sldId="280"/>
        </pc:sldMkLst>
      </pc:sldChg>
      <pc:sldChg chg="del">
        <pc:chgData name="Justus Thies" userId="5471f0b5a7d4f4a1" providerId="LiveId" clId="{6B1836DE-9749-48A6-8386-25461B85500B}" dt="2019-07-03T16:14:51.782" v="22" actId="2696"/>
        <pc:sldMkLst>
          <pc:docMk/>
          <pc:sldMk cId="746186589" sldId="281"/>
        </pc:sldMkLst>
      </pc:sldChg>
      <pc:sldChg chg="del">
        <pc:chgData name="Justus Thies" userId="5471f0b5a7d4f4a1" providerId="LiveId" clId="{6B1836DE-9749-48A6-8386-25461B85500B}" dt="2019-07-03T16:14:51.773" v="21" actId="2696"/>
        <pc:sldMkLst>
          <pc:docMk/>
          <pc:sldMk cId="3108312285" sldId="282"/>
        </pc:sldMkLst>
      </pc:sldChg>
      <pc:sldChg chg="del">
        <pc:chgData name="Justus Thies" userId="5471f0b5a7d4f4a1" providerId="LiveId" clId="{6B1836DE-9749-48A6-8386-25461B85500B}" dt="2019-07-03T16:14:51.770" v="19" actId="2696"/>
        <pc:sldMkLst>
          <pc:docMk/>
          <pc:sldMk cId="3619352468" sldId="283"/>
        </pc:sldMkLst>
      </pc:sldChg>
      <pc:sldChg chg="del">
        <pc:chgData name="Justus Thies" userId="5471f0b5a7d4f4a1" providerId="LiveId" clId="{6B1836DE-9749-48A6-8386-25461B85500B}" dt="2019-07-03T16:14:51.771" v="20" actId="2696"/>
        <pc:sldMkLst>
          <pc:docMk/>
          <pc:sldMk cId="996872405" sldId="284"/>
        </pc:sldMkLst>
      </pc:sldChg>
      <pc:sldChg chg="del">
        <pc:chgData name="Justus Thies" userId="5471f0b5a7d4f4a1" providerId="LiveId" clId="{6B1836DE-9749-48A6-8386-25461B85500B}" dt="2019-07-03T16:14:51.675" v="8" actId="2696"/>
        <pc:sldMkLst>
          <pc:docMk/>
          <pc:sldMk cId="1730545810" sldId="285"/>
        </pc:sldMkLst>
      </pc:sldChg>
      <pc:sldChg chg="del">
        <pc:chgData name="Justus Thies" userId="5471f0b5a7d4f4a1" providerId="LiveId" clId="{6B1836DE-9749-48A6-8386-25461B85500B}" dt="2019-07-03T16:14:51.674" v="7" actId="2696"/>
        <pc:sldMkLst>
          <pc:docMk/>
          <pc:sldMk cId="2554960213" sldId="286"/>
        </pc:sldMkLst>
      </pc:sldChg>
      <pc:sldChg chg="del">
        <pc:chgData name="Justus Thies" userId="5471f0b5a7d4f4a1" providerId="LiveId" clId="{6B1836DE-9749-48A6-8386-25461B85500B}" dt="2019-07-03T16:14:51.672" v="6" actId="2696"/>
        <pc:sldMkLst>
          <pc:docMk/>
          <pc:sldMk cId="1542463800" sldId="287"/>
        </pc:sldMkLst>
      </pc:sldChg>
      <pc:sldChg chg="del">
        <pc:chgData name="Justus Thies" userId="5471f0b5a7d4f4a1" providerId="LiveId" clId="{6B1836DE-9749-48A6-8386-25461B85500B}" dt="2019-07-03T16:14:51.671" v="5" actId="2696"/>
        <pc:sldMkLst>
          <pc:docMk/>
          <pc:sldMk cId="3191729035" sldId="288"/>
        </pc:sldMkLst>
      </pc:sldChg>
      <pc:sldChg chg="del">
        <pc:chgData name="Justus Thies" userId="5471f0b5a7d4f4a1" providerId="LiveId" clId="{6B1836DE-9749-48A6-8386-25461B85500B}" dt="2019-07-03T16:14:51.669" v="4" actId="2696"/>
        <pc:sldMkLst>
          <pc:docMk/>
          <pc:sldMk cId="2049583060" sldId="289"/>
        </pc:sldMkLst>
      </pc:sldChg>
      <pc:sldChg chg="del">
        <pc:chgData name="Justus Thies" userId="5471f0b5a7d4f4a1" providerId="LiveId" clId="{6B1836DE-9749-48A6-8386-25461B85500B}" dt="2019-07-03T16:14:51.668" v="3" actId="2696"/>
        <pc:sldMkLst>
          <pc:docMk/>
          <pc:sldMk cId="3134055551" sldId="290"/>
        </pc:sldMkLst>
      </pc:sldChg>
      <pc:sldChg chg="del">
        <pc:chgData name="Justus Thies" userId="5471f0b5a7d4f4a1" providerId="LiveId" clId="{6B1836DE-9749-48A6-8386-25461B85500B}" dt="2019-07-03T16:14:51.666" v="2" actId="2696"/>
        <pc:sldMkLst>
          <pc:docMk/>
          <pc:sldMk cId="3420388074" sldId="291"/>
        </pc:sldMkLst>
      </pc:sldChg>
      <pc:sldChg chg="del">
        <pc:chgData name="Justus Thies" userId="5471f0b5a7d4f4a1" providerId="LiveId" clId="{6B1836DE-9749-48A6-8386-25461B85500B}" dt="2019-07-03T16:14:51.665" v="1" actId="2696"/>
        <pc:sldMkLst>
          <pc:docMk/>
          <pc:sldMk cId="2146303164" sldId="292"/>
        </pc:sldMkLst>
      </pc:sldChg>
      <pc:sldChg chg="del">
        <pc:chgData name="Justus Thies" userId="5471f0b5a7d4f4a1" providerId="LiveId" clId="{6B1836DE-9749-48A6-8386-25461B85500B}" dt="2019-07-03T16:14:51.758" v="16" actId="2696"/>
        <pc:sldMkLst>
          <pc:docMk/>
          <pc:sldMk cId="2466128225" sldId="293"/>
        </pc:sldMkLst>
      </pc:sldChg>
      <pc:sldChg chg="del">
        <pc:chgData name="Justus Thies" userId="5471f0b5a7d4f4a1" providerId="LiveId" clId="{6B1836DE-9749-48A6-8386-25461B85500B}" dt="2019-07-03T16:14:51.783" v="23" actId="2696"/>
        <pc:sldMkLst>
          <pc:docMk/>
          <pc:sldMk cId="1956036710" sldId="294"/>
        </pc:sldMkLst>
      </pc:sldChg>
      <pc:sldChg chg="del">
        <pc:chgData name="Justus Thies" userId="5471f0b5a7d4f4a1" providerId="LiveId" clId="{6B1836DE-9749-48A6-8386-25461B85500B}" dt="2019-07-03T16:14:51.662" v="0" actId="2696"/>
        <pc:sldMkLst>
          <pc:docMk/>
          <pc:sldMk cId="4198898024" sldId="295"/>
        </pc:sldMkLst>
      </pc:sldChg>
      <pc:sldChg chg="del">
        <pc:chgData name="Justus Thies" userId="5471f0b5a7d4f4a1" providerId="LiveId" clId="{6B1836DE-9749-48A6-8386-25461B85500B}" dt="2019-07-03T16:14:52.030" v="34" actId="2696"/>
        <pc:sldMkLst>
          <pc:docMk/>
          <pc:sldMk cId="3235873244" sldId="296"/>
        </pc:sldMkLst>
      </pc:sldChg>
      <pc:sldChg chg="del">
        <pc:chgData name="Justus Thies" userId="5471f0b5a7d4f4a1" providerId="LiveId" clId="{6B1836DE-9749-48A6-8386-25461B85500B}" dt="2019-07-03T16:14:52.027" v="31" actId="2696"/>
        <pc:sldMkLst>
          <pc:docMk/>
          <pc:sldMk cId="1724540196" sldId="298"/>
        </pc:sldMkLst>
      </pc:sldChg>
      <pc:sldChg chg="del">
        <pc:chgData name="Justus Thies" userId="5471f0b5a7d4f4a1" providerId="LiveId" clId="{6B1836DE-9749-48A6-8386-25461B85500B}" dt="2019-07-03T16:14:52.026" v="30" actId="2696"/>
        <pc:sldMkLst>
          <pc:docMk/>
          <pc:sldMk cId="1418457599" sldId="299"/>
        </pc:sldMkLst>
      </pc:sldChg>
      <pc:sldChg chg="del">
        <pc:chgData name="Justus Thies" userId="5471f0b5a7d4f4a1" providerId="LiveId" clId="{6B1836DE-9749-48A6-8386-25461B85500B}" dt="2019-07-03T16:14:52.033" v="37" actId="2696"/>
        <pc:sldMkLst>
          <pc:docMk/>
          <pc:sldMk cId="3741641415" sldId="300"/>
        </pc:sldMkLst>
      </pc:sldChg>
      <pc:sldChg chg="del">
        <pc:chgData name="Justus Thies" userId="5471f0b5a7d4f4a1" providerId="LiveId" clId="{6B1836DE-9749-48A6-8386-25461B85500B}" dt="2019-07-03T16:14:52.033" v="36" actId="2696"/>
        <pc:sldMkLst>
          <pc:docMk/>
          <pc:sldMk cId="2798554930" sldId="301"/>
        </pc:sldMkLst>
      </pc:sldChg>
      <pc:sldChg chg="del">
        <pc:chgData name="Justus Thies" userId="5471f0b5a7d4f4a1" providerId="LiveId" clId="{6B1836DE-9749-48A6-8386-25461B85500B}" dt="2019-07-03T16:14:52.031" v="35" actId="2696"/>
        <pc:sldMkLst>
          <pc:docMk/>
          <pc:sldMk cId="145456045" sldId="302"/>
        </pc:sldMkLst>
      </pc:sldChg>
    </pc:docChg>
  </pc:docChgLst>
  <pc:docChgLst>
    <pc:chgData name="Justus Thies" userId="5471f0b5a7d4f4a1" providerId="LiveId" clId="{1BA621B8-F900-45FD-865E-4874154E3534}"/>
    <pc:docChg chg="modSld">
      <pc:chgData name="Justus Thies" userId="5471f0b5a7d4f4a1" providerId="LiveId" clId="{1BA621B8-F900-45FD-865E-4874154E3534}" dt="2019-10-08T11:29:46.713" v="4" actId="20577"/>
      <pc:docMkLst>
        <pc:docMk/>
      </pc:docMkLst>
      <pc:sldChg chg="modSp">
        <pc:chgData name="Justus Thies" userId="5471f0b5a7d4f4a1" providerId="LiveId" clId="{1BA621B8-F900-45FD-865E-4874154E3534}" dt="2019-10-08T11:29:46.713" v="4" actId="20577"/>
        <pc:sldMkLst>
          <pc:docMk/>
          <pc:sldMk cId="3176545225" sldId="297"/>
        </pc:sldMkLst>
        <pc:spChg chg="mod">
          <ac:chgData name="Justus Thies" userId="5471f0b5a7d4f4a1" providerId="LiveId" clId="{1BA621B8-F900-45FD-865E-4874154E3534}" dt="2019-10-08T11:29:46.713" v="4" actId="20577"/>
          <ac:spMkLst>
            <pc:docMk/>
            <pc:sldMk cId="3176545225" sldId="297"/>
            <ac:spMk id="3" creationId="{83647B17-E35C-4C21-874B-4F0227C5AA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 and calibration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 and rigid alignment</a:t>
          </a:r>
        </a:p>
        <a:p>
          <a:pPr>
            <a:spcAft>
              <a:spcPts val="0"/>
            </a:spcAft>
          </a:pPr>
          <a:r>
            <a:rPr lang="en-US" sz="1800" dirty="0"/>
            <a:t>11.2019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6E04EB6C-043F-40C1-A383-BB8EF557208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1281B5FB-5B55-4341-B444-783632E1427B}" type="parTrans" cxnId="{4D783029-1647-408E-B538-EA0792339BA9}">
      <dgm:prSet/>
      <dgm:spPr/>
      <dgm:t>
        <a:bodyPr/>
        <a:lstStyle/>
        <a:p>
          <a:endParaRPr lang="en-US"/>
        </a:p>
      </dgm:t>
    </dgm:pt>
    <dgm:pt modelId="{3E89B26E-D158-48F0-A31A-0E3A4CF22E1B}" type="sibTrans" cxnId="{4D783029-1647-408E-B538-EA0792339BA9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Voxel grid (Dense and Sparse) and projection</a:t>
          </a:r>
        </a:p>
        <a:p>
          <a:pPr>
            <a:spcAft>
              <a:spcPts val="0"/>
            </a:spcAft>
          </a:pPr>
          <a:r>
            <a:rPr lang="en-US" sz="1800" dirty="0"/>
            <a:t>11.2019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81B0F0EC-9721-4124-BD28-B8069947F7A6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FC1380FE-0EEE-4E0B-82C5-278F688A298D}" type="pres">
      <dgm:prSet presAssocID="{3E5649EE-1221-452D-8CA9-DE3FAFAF84D1}" presName="arrow" presStyleLbl="bgShp" presStyleIdx="0" presStyleCnt="1" custLinFactNeighborX="-11883" custLinFactNeighborY="-4505"/>
      <dgm:spPr/>
    </dgm:pt>
    <dgm:pt modelId="{28B76156-B0DE-4672-8D97-A35594169592}" type="pres">
      <dgm:prSet presAssocID="{3E5649EE-1221-452D-8CA9-DE3FAFAF84D1}" presName="points" presStyleCnt="0"/>
      <dgm:spPr/>
    </dgm:pt>
    <dgm:pt modelId="{AB94D0A8-1DA2-4B17-8F18-987430D8FE5E}" type="pres">
      <dgm:prSet presAssocID="{17E5EE6B-58B3-4578-9613-6A0856A1FED7}" presName="compositeA" presStyleCnt="0"/>
      <dgm:spPr/>
    </dgm:pt>
    <dgm:pt modelId="{447A15F9-44BF-49C6-81D0-4E6CE0D30B07}" type="pres">
      <dgm:prSet presAssocID="{17E5EE6B-58B3-4578-9613-6A0856A1FED7}" presName="textA" presStyleLbl="revTx" presStyleIdx="0" presStyleCnt="6" custScaleX="139006" custScaleY="26367" custLinFactNeighborX="-110" custLinFactNeighborY="52415">
        <dgm:presLayoutVars>
          <dgm:bulletEnabled val="1"/>
        </dgm:presLayoutVars>
      </dgm:prSet>
      <dgm:spPr/>
    </dgm:pt>
    <dgm:pt modelId="{7B126D81-120B-410C-9193-A1D6E67AC5EB}" type="pres">
      <dgm:prSet presAssocID="{17E5EE6B-58B3-4578-9613-6A0856A1FED7}" presName="circleA" presStyleLbl="node1" presStyleIdx="0" presStyleCnt="6" custScaleX="50625" custScaleY="50625" custLinFactNeighborX="2133" custLinFactNeighborY="-22159"/>
      <dgm:spPr/>
    </dgm:pt>
    <dgm:pt modelId="{0D7B0A87-4F07-4F9F-9EDF-D4731836EE9A}" type="pres">
      <dgm:prSet presAssocID="{17E5EE6B-58B3-4578-9613-6A0856A1FED7}" presName="spaceA" presStyleCnt="0"/>
      <dgm:spPr/>
    </dgm:pt>
    <dgm:pt modelId="{5B45FBD2-0318-4DDB-B3C9-2B931F82DF8A}" type="pres">
      <dgm:prSet presAssocID="{615276C9-F89D-4124-B2EF-23F2EB2F927B}" presName="space" presStyleCnt="0"/>
      <dgm:spPr/>
    </dgm:pt>
    <dgm:pt modelId="{D059BE18-42EB-4A8B-B11D-2C24E572C208}" type="pres">
      <dgm:prSet presAssocID="{BBB6606C-96BB-4D5B-A982-C4D912A303FE}" presName="compositeB" presStyleCnt="0"/>
      <dgm:spPr/>
    </dgm:pt>
    <dgm:pt modelId="{E2811170-653C-4F13-A811-34FF690D6811}" type="pres">
      <dgm:prSet presAssocID="{BBB6606C-96BB-4D5B-A982-C4D912A303FE}" presName="textB" presStyleLbl="revTx" presStyleIdx="1" presStyleCnt="6" custScaleX="112298" custScaleY="20915" custLinFactNeighborX="-17053" custLinFactNeighborY="-66904">
        <dgm:presLayoutVars>
          <dgm:bulletEnabled val="1"/>
        </dgm:presLayoutVars>
      </dgm:prSet>
      <dgm:spPr/>
    </dgm:pt>
    <dgm:pt modelId="{027C58CE-977C-41AF-8CBD-D7DF0D872BC2}" type="pres">
      <dgm:prSet presAssocID="{BBB6606C-96BB-4D5B-A982-C4D912A303FE}" presName="circleB" presStyleLbl="node1" presStyleIdx="1" presStyleCnt="6" custScaleX="50625" custScaleY="50625" custLinFactNeighborX="-57954" custLinFactNeighborY="-18750"/>
      <dgm:spPr/>
    </dgm:pt>
    <dgm:pt modelId="{F4D2E6DE-C940-4F90-A83C-4E3C63223F7F}" type="pres">
      <dgm:prSet presAssocID="{BBB6606C-96BB-4D5B-A982-C4D912A303FE}" presName="spaceB" presStyleCnt="0"/>
      <dgm:spPr/>
    </dgm:pt>
    <dgm:pt modelId="{957FDC44-0773-48A5-8BD5-B5913D7B5D3B}" type="pres">
      <dgm:prSet presAssocID="{20933320-95DB-44B6-AD2E-AEF11290206F}" presName="space" presStyleCnt="0"/>
      <dgm:spPr/>
    </dgm:pt>
    <dgm:pt modelId="{B37336D6-F461-4A2E-8BC1-667C513BADC4}" type="pres">
      <dgm:prSet presAssocID="{6E04EB6C-043F-40C1-A383-BB8EF5572086}" presName="compositeA" presStyleCnt="0"/>
      <dgm:spPr/>
    </dgm:pt>
    <dgm:pt modelId="{630D017C-CCD5-41D4-A7B2-B59BA31444E0}" type="pres">
      <dgm:prSet presAssocID="{6E04EB6C-043F-40C1-A383-BB8EF5572086}" presName="textA" presStyleLbl="revTx" presStyleIdx="2" presStyleCnt="6" custScaleX="132782" custScaleY="45716" custLinFactX="41985" custLinFactY="41477" custLinFactNeighborX="100000" custLinFactNeighborY="100000">
        <dgm:presLayoutVars>
          <dgm:bulletEnabled val="1"/>
        </dgm:presLayoutVars>
      </dgm:prSet>
      <dgm:spPr/>
    </dgm:pt>
    <dgm:pt modelId="{7C21DBE3-9B53-4D75-A451-56324EFC9FBA}" type="pres">
      <dgm:prSet presAssocID="{6E04EB6C-043F-40C1-A383-BB8EF5572086}" presName="circleA" presStyleLbl="node1" presStyleIdx="2" presStyleCnt="6" custScaleX="50625" custScaleY="50625" custLinFactX="336363" custLinFactNeighborX="400000" custLinFactNeighborY="-39204"/>
      <dgm:spPr/>
    </dgm:pt>
    <dgm:pt modelId="{AE336BDD-4571-4379-AC28-04436E8CC164}" type="pres">
      <dgm:prSet presAssocID="{6E04EB6C-043F-40C1-A383-BB8EF5572086}" presName="spaceA" presStyleCnt="0"/>
      <dgm:spPr/>
    </dgm:pt>
    <dgm:pt modelId="{03EBA6DE-8F5D-4FD4-859A-ADFF51BD2078}" type="pres">
      <dgm:prSet presAssocID="{3E89B26E-D158-48F0-A31A-0E3A4CF22E1B}" presName="space" presStyleCnt="0"/>
      <dgm:spPr/>
    </dgm:pt>
    <dgm:pt modelId="{BDCE0703-590D-4C12-BBE7-25E40CE78B85}" type="pres">
      <dgm:prSet presAssocID="{0C126C06-5E8E-4F73-9448-82DEEF4F823F}" presName="compositeB" presStyleCnt="0"/>
      <dgm:spPr/>
    </dgm:pt>
    <dgm:pt modelId="{6C8DD76B-48D3-4056-B23F-E5AF30BF2FB4}" type="pres">
      <dgm:prSet presAssocID="{0C126C06-5E8E-4F73-9448-82DEEF4F823F}" presName="textB" presStyleLbl="revTx" presStyleIdx="3" presStyleCnt="6" custScaleX="148325" custScaleY="35068" custLinFactX="-31920" custLinFactY="-54688" custLinFactNeighborX="-100000" custLinFactNeighborY="-100000">
        <dgm:presLayoutVars>
          <dgm:bulletEnabled val="1"/>
        </dgm:presLayoutVars>
      </dgm:prSet>
      <dgm:spPr/>
    </dgm:pt>
    <dgm:pt modelId="{21F456BC-457D-4127-B138-FD278AB29AA1}" type="pres">
      <dgm:prSet presAssocID="{0C126C06-5E8E-4F73-9448-82DEEF4F823F}" presName="circleB" presStyleLbl="node1" presStyleIdx="3" presStyleCnt="6" custScaleX="50625" custScaleY="50625" custLinFactX="-157955" custLinFactY="-56818" custLinFactNeighborX="-200000" custLinFactNeighborY="-100000"/>
      <dgm:spPr/>
    </dgm:pt>
    <dgm:pt modelId="{B5D4A98D-29F7-494C-90C2-3430E0F7A0E2}" type="pres">
      <dgm:prSet presAssocID="{0C126C06-5E8E-4F73-9448-82DEEF4F823F}" presName="spaceB" presStyleCnt="0"/>
      <dgm:spPr/>
    </dgm:pt>
    <dgm:pt modelId="{F0ED0B97-9B2C-420C-B245-0032095A6E92}" type="pres">
      <dgm:prSet presAssocID="{4ED0B700-E702-4F4A-9757-AB008184F463}" presName="space" presStyleCnt="0"/>
      <dgm:spPr/>
    </dgm:pt>
    <dgm:pt modelId="{FD8CA13C-D858-4201-BDD7-90B37C854032}" type="pres">
      <dgm:prSet presAssocID="{15167219-6307-4E28-8559-8D968C46DEE7}" presName="compositeA" presStyleCnt="0"/>
      <dgm:spPr/>
    </dgm:pt>
    <dgm:pt modelId="{EC5FC89B-D99A-4D68-82A7-3BCA0B056069}" type="pres">
      <dgm:prSet presAssocID="{15167219-6307-4E28-8559-8D968C46DEE7}" presName="textA" presStyleLbl="revTx" presStyleIdx="4" presStyleCnt="6" custScaleX="116672" custScaleY="36186" custLinFactNeighborX="-7342" custLinFactNeighborY="45170">
        <dgm:presLayoutVars>
          <dgm:bulletEnabled val="1"/>
        </dgm:presLayoutVars>
      </dgm:prSet>
      <dgm:spPr/>
    </dgm:pt>
    <dgm:pt modelId="{AB4A864E-4203-4C9F-810E-764B7834802D}" type="pres">
      <dgm:prSet presAssocID="{15167219-6307-4E28-8559-8D968C46DEE7}" presName="circleA" presStyleLbl="node1" presStyleIdx="4" presStyleCnt="6" custScaleX="50625" custScaleY="50625" custLinFactX="-190473" custLinFactY="17613" custLinFactNeighborX="-200000" custLinFactNeighborY="100000"/>
      <dgm:spPr/>
    </dgm:pt>
    <dgm:pt modelId="{82831600-B7B7-4DFD-8687-324A4F57F164}" type="pres">
      <dgm:prSet presAssocID="{15167219-6307-4E28-8559-8D968C46DEE7}" presName="spaceA" presStyleCnt="0"/>
      <dgm:spPr/>
    </dgm:pt>
    <dgm:pt modelId="{D69979E4-3B77-44DB-87D9-8559475B872E}" type="pres">
      <dgm:prSet presAssocID="{976BE315-8169-49C6-9114-B9426AEE8CD5}" presName="space" presStyleCnt="0"/>
      <dgm:spPr/>
    </dgm:pt>
    <dgm:pt modelId="{8EB39F43-B763-4F44-BC30-7226817C7551}" type="pres">
      <dgm:prSet presAssocID="{B189F042-2E30-4E4F-9D5E-1CD973C394B7}" presName="compositeB" presStyleCnt="0"/>
      <dgm:spPr/>
    </dgm:pt>
    <dgm:pt modelId="{D4297898-1F36-41B2-83CE-69BE3F89B92E}" type="pres">
      <dgm:prSet presAssocID="{B189F042-2E30-4E4F-9D5E-1CD973C394B7}" presName="textB" presStyleLbl="revTx" presStyleIdx="5" presStyleCnt="6" custScaleX="75860" custScaleY="24467" custLinFactNeighborY="-60937">
        <dgm:presLayoutVars>
          <dgm:bulletEnabled val="1"/>
        </dgm:presLayoutVars>
      </dgm:prSet>
      <dgm:spPr/>
    </dgm:pt>
    <dgm:pt modelId="{DD423D21-0902-424D-AD87-25868FD2B11F}" type="pres">
      <dgm:prSet presAssocID="{B189F042-2E30-4E4F-9D5E-1CD973C394B7}" presName="circleB" presStyleLbl="node1" presStyleIdx="5" presStyleCnt="6" custScaleX="50625" custScaleY="50625" custLinFactNeighborX="-8523" custLinFactNeighborY="-18750"/>
      <dgm:spPr/>
    </dgm:pt>
    <dgm:pt modelId="{5FA7C0AC-E1EC-4CBB-976E-94644AE6F0DA}" type="pres">
      <dgm:prSet presAssocID="{B189F042-2E30-4E4F-9D5E-1CD973C394B7}" presName="spaceB" presStyleCnt="0"/>
      <dgm:spPr/>
    </dgm:pt>
  </dgm:ptLst>
  <dgm:cxnLst>
    <dgm:cxn modelId="{4D783029-1647-408E-B538-EA0792339BA9}" srcId="{3E5649EE-1221-452D-8CA9-DE3FAFAF84D1}" destId="{6E04EB6C-043F-40C1-A383-BB8EF5572086}" srcOrd="2" destOrd="0" parTransId="{1281B5FB-5B55-4341-B444-783632E1427B}" sibTransId="{3E89B26E-D158-48F0-A31A-0E3A4CF22E1B}"/>
    <dgm:cxn modelId="{E6DF6934-2FE1-40FC-8AC2-D4EBF23FDC6A}" type="presOf" srcId="{15167219-6307-4E28-8559-8D968C46DEE7}" destId="{EC5FC89B-D99A-4D68-82A7-3BCA0B056069}" srcOrd="0" destOrd="0" presId="urn:microsoft.com/office/officeart/2005/8/layout/hProcess11"/>
    <dgm:cxn modelId="{61E1EF36-825D-4E9F-AD8E-106EC55FA063}" type="presOf" srcId="{0C126C06-5E8E-4F73-9448-82DEEF4F823F}" destId="{6C8DD76B-48D3-4056-B23F-E5AF30BF2FB4}" srcOrd="0" destOrd="0" presId="urn:microsoft.com/office/officeart/2005/8/layout/hProcess11"/>
    <dgm:cxn modelId="{629BC447-163D-442E-B06F-097246DBA104}" type="presOf" srcId="{3E5649EE-1221-452D-8CA9-DE3FAFAF84D1}" destId="{81B0F0EC-9721-4124-BD28-B8069947F7A6}" srcOrd="0" destOrd="0" presId="urn:microsoft.com/office/officeart/2005/8/layout/hProcess11"/>
    <dgm:cxn modelId="{DF060869-F36B-41E7-8B61-C11FDA30A2A5}" type="presOf" srcId="{6E04EB6C-043F-40C1-A383-BB8EF5572086}" destId="{630D017C-CCD5-41D4-A7B2-B59BA31444E0}" srcOrd="0" destOrd="0" presId="urn:microsoft.com/office/officeart/2005/8/layout/hProcess11"/>
    <dgm:cxn modelId="{90129B49-9D3D-462E-B744-1D2900E295ED}" type="presOf" srcId="{B189F042-2E30-4E4F-9D5E-1CD973C394B7}" destId="{D4297898-1F36-41B2-83CE-69BE3F89B92E}" srcOrd="0" destOrd="0" presId="urn:microsoft.com/office/officeart/2005/8/layout/hProcess11"/>
    <dgm:cxn modelId="{A66A0AA4-A0C7-4250-944F-5316F2529CF0}" srcId="{3E5649EE-1221-452D-8CA9-DE3FAFAF84D1}" destId="{15167219-6307-4E28-8559-8D968C46DEE7}" srcOrd="4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7A9DE1B5-18AB-44BB-B648-F912832BB4E5}" type="presOf" srcId="{BBB6606C-96BB-4D5B-A982-C4D912A303FE}" destId="{E2811170-653C-4F13-A811-34FF690D6811}" srcOrd="0" destOrd="0" presId="urn:microsoft.com/office/officeart/2005/8/layout/hProcess11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5" destOrd="0" parTransId="{3855448F-B4DB-45FA-A786-877B2994D8E7}" sibTransId="{E30892F8-7B2F-4398-A3A9-362FAEAD1F30}"/>
    <dgm:cxn modelId="{9A8A97C7-4032-44A8-8073-D1CAFCFCA9C5}" type="presOf" srcId="{17E5EE6B-58B3-4578-9613-6A0856A1FED7}" destId="{447A15F9-44BF-49C6-81D0-4E6CE0D30B07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5C5C529E-ADEB-4E99-A7AA-FDF0F19C0E3E}" type="presParOf" srcId="{81B0F0EC-9721-4124-BD28-B8069947F7A6}" destId="{FC1380FE-0EEE-4E0B-82C5-278F688A298D}" srcOrd="0" destOrd="0" presId="urn:microsoft.com/office/officeart/2005/8/layout/hProcess11"/>
    <dgm:cxn modelId="{3A305963-6CBC-4FCC-8104-E43D034F8AE9}" type="presParOf" srcId="{81B0F0EC-9721-4124-BD28-B8069947F7A6}" destId="{28B76156-B0DE-4672-8D97-A35594169592}" srcOrd="1" destOrd="0" presId="urn:microsoft.com/office/officeart/2005/8/layout/hProcess11"/>
    <dgm:cxn modelId="{B629BA4E-E35B-4C8D-B79F-5DD5726BDB7B}" type="presParOf" srcId="{28B76156-B0DE-4672-8D97-A35594169592}" destId="{AB94D0A8-1DA2-4B17-8F18-987430D8FE5E}" srcOrd="0" destOrd="0" presId="urn:microsoft.com/office/officeart/2005/8/layout/hProcess11"/>
    <dgm:cxn modelId="{DF8AFC91-F5E8-4548-97CD-D9DF7860AB60}" type="presParOf" srcId="{AB94D0A8-1DA2-4B17-8F18-987430D8FE5E}" destId="{447A15F9-44BF-49C6-81D0-4E6CE0D30B07}" srcOrd="0" destOrd="0" presId="urn:microsoft.com/office/officeart/2005/8/layout/hProcess11"/>
    <dgm:cxn modelId="{B0D6E420-37E5-48BA-B1A5-379EEBA3A503}" type="presParOf" srcId="{AB94D0A8-1DA2-4B17-8F18-987430D8FE5E}" destId="{7B126D81-120B-410C-9193-A1D6E67AC5EB}" srcOrd="1" destOrd="0" presId="urn:microsoft.com/office/officeart/2005/8/layout/hProcess11"/>
    <dgm:cxn modelId="{02B9602A-B6DB-463C-9CCA-3401C14F2A0E}" type="presParOf" srcId="{AB94D0A8-1DA2-4B17-8F18-987430D8FE5E}" destId="{0D7B0A87-4F07-4F9F-9EDF-D4731836EE9A}" srcOrd="2" destOrd="0" presId="urn:microsoft.com/office/officeart/2005/8/layout/hProcess11"/>
    <dgm:cxn modelId="{3D0AA501-F098-44FC-81FC-2ECD0C58629C}" type="presParOf" srcId="{28B76156-B0DE-4672-8D97-A35594169592}" destId="{5B45FBD2-0318-4DDB-B3C9-2B931F82DF8A}" srcOrd="1" destOrd="0" presId="urn:microsoft.com/office/officeart/2005/8/layout/hProcess11"/>
    <dgm:cxn modelId="{6ACC1660-78E8-41CF-9F52-970D4BFA4031}" type="presParOf" srcId="{28B76156-B0DE-4672-8D97-A35594169592}" destId="{D059BE18-42EB-4A8B-B11D-2C24E572C208}" srcOrd="2" destOrd="0" presId="urn:microsoft.com/office/officeart/2005/8/layout/hProcess11"/>
    <dgm:cxn modelId="{308143E5-509C-4AB3-8594-CF402F030BAC}" type="presParOf" srcId="{D059BE18-42EB-4A8B-B11D-2C24E572C208}" destId="{E2811170-653C-4F13-A811-34FF690D6811}" srcOrd="0" destOrd="0" presId="urn:microsoft.com/office/officeart/2005/8/layout/hProcess11"/>
    <dgm:cxn modelId="{CD56BA1E-1923-4214-A50D-4E4DF5C9E052}" type="presParOf" srcId="{D059BE18-42EB-4A8B-B11D-2C24E572C208}" destId="{027C58CE-977C-41AF-8CBD-D7DF0D872BC2}" srcOrd="1" destOrd="0" presId="urn:microsoft.com/office/officeart/2005/8/layout/hProcess11"/>
    <dgm:cxn modelId="{F740DF0A-B35F-46A5-ACE3-B27166786447}" type="presParOf" srcId="{D059BE18-42EB-4A8B-B11D-2C24E572C208}" destId="{F4D2E6DE-C940-4F90-A83C-4E3C63223F7F}" srcOrd="2" destOrd="0" presId="urn:microsoft.com/office/officeart/2005/8/layout/hProcess11"/>
    <dgm:cxn modelId="{485E5016-9CA2-4866-82A6-25FCA41BB806}" type="presParOf" srcId="{28B76156-B0DE-4672-8D97-A35594169592}" destId="{957FDC44-0773-48A5-8BD5-B5913D7B5D3B}" srcOrd="3" destOrd="0" presId="urn:microsoft.com/office/officeart/2005/8/layout/hProcess11"/>
    <dgm:cxn modelId="{0E7F5817-47E2-4967-BDE6-D23BF4025985}" type="presParOf" srcId="{28B76156-B0DE-4672-8D97-A35594169592}" destId="{B37336D6-F461-4A2E-8BC1-667C513BADC4}" srcOrd="4" destOrd="0" presId="urn:microsoft.com/office/officeart/2005/8/layout/hProcess11"/>
    <dgm:cxn modelId="{7F4B40CC-2046-439C-ACB2-D20C1D36CF6E}" type="presParOf" srcId="{B37336D6-F461-4A2E-8BC1-667C513BADC4}" destId="{630D017C-CCD5-41D4-A7B2-B59BA31444E0}" srcOrd="0" destOrd="0" presId="urn:microsoft.com/office/officeart/2005/8/layout/hProcess11"/>
    <dgm:cxn modelId="{13F1B3C6-1866-4C56-AE16-0C124ADA07C0}" type="presParOf" srcId="{B37336D6-F461-4A2E-8BC1-667C513BADC4}" destId="{7C21DBE3-9B53-4D75-A451-56324EFC9FBA}" srcOrd="1" destOrd="0" presId="urn:microsoft.com/office/officeart/2005/8/layout/hProcess11"/>
    <dgm:cxn modelId="{93201B05-4CEC-422D-A842-D2EC78EB1190}" type="presParOf" srcId="{B37336D6-F461-4A2E-8BC1-667C513BADC4}" destId="{AE336BDD-4571-4379-AC28-04436E8CC164}" srcOrd="2" destOrd="0" presId="urn:microsoft.com/office/officeart/2005/8/layout/hProcess11"/>
    <dgm:cxn modelId="{AFA67AEE-39AD-45A4-836E-EF481B1AC0FD}" type="presParOf" srcId="{28B76156-B0DE-4672-8D97-A35594169592}" destId="{03EBA6DE-8F5D-4FD4-859A-ADFF51BD2078}" srcOrd="5" destOrd="0" presId="urn:microsoft.com/office/officeart/2005/8/layout/hProcess11"/>
    <dgm:cxn modelId="{E8F00393-EEFA-489B-A142-CDCC1D862CA7}" type="presParOf" srcId="{28B76156-B0DE-4672-8D97-A35594169592}" destId="{BDCE0703-590D-4C12-BBE7-25E40CE78B85}" srcOrd="6" destOrd="0" presId="urn:microsoft.com/office/officeart/2005/8/layout/hProcess11"/>
    <dgm:cxn modelId="{B4EF5C87-0314-43A8-B0FA-1306577BB785}" type="presParOf" srcId="{BDCE0703-590D-4C12-BBE7-25E40CE78B85}" destId="{6C8DD76B-48D3-4056-B23F-E5AF30BF2FB4}" srcOrd="0" destOrd="0" presId="urn:microsoft.com/office/officeart/2005/8/layout/hProcess11"/>
    <dgm:cxn modelId="{ED483C6D-7614-4C49-8A8D-B7043A1EEF7B}" type="presParOf" srcId="{BDCE0703-590D-4C12-BBE7-25E40CE78B85}" destId="{21F456BC-457D-4127-B138-FD278AB29AA1}" srcOrd="1" destOrd="0" presId="urn:microsoft.com/office/officeart/2005/8/layout/hProcess11"/>
    <dgm:cxn modelId="{0412D2B7-3838-4CC6-8562-B88F3E408DD4}" type="presParOf" srcId="{BDCE0703-590D-4C12-BBE7-25E40CE78B85}" destId="{B5D4A98D-29F7-494C-90C2-3430E0F7A0E2}" srcOrd="2" destOrd="0" presId="urn:microsoft.com/office/officeart/2005/8/layout/hProcess11"/>
    <dgm:cxn modelId="{66DEE047-0DB2-4821-A34E-16E77005E605}" type="presParOf" srcId="{28B76156-B0DE-4672-8D97-A35594169592}" destId="{F0ED0B97-9B2C-420C-B245-0032095A6E92}" srcOrd="7" destOrd="0" presId="urn:microsoft.com/office/officeart/2005/8/layout/hProcess11"/>
    <dgm:cxn modelId="{A124C1BC-DF31-4811-9417-7A9EAD40DA24}" type="presParOf" srcId="{28B76156-B0DE-4672-8D97-A35594169592}" destId="{FD8CA13C-D858-4201-BDD7-90B37C854032}" srcOrd="8" destOrd="0" presId="urn:microsoft.com/office/officeart/2005/8/layout/hProcess11"/>
    <dgm:cxn modelId="{5A8BE206-8964-46DE-9C2F-AF87D1DC26D7}" type="presParOf" srcId="{FD8CA13C-D858-4201-BDD7-90B37C854032}" destId="{EC5FC89B-D99A-4D68-82A7-3BCA0B056069}" srcOrd="0" destOrd="0" presId="urn:microsoft.com/office/officeart/2005/8/layout/hProcess11"/>
    <dgm:cxn modelId="{620C2DF3-01C3-4A9A-9282-00E22B4FD7E0}" type="presParOf" srcId="{FD8CA13C-D858-4201-BDD7-90B37C854032}" destId="{AB4A864E-4203-4C9F-810E-764B7834802D}" srcOrd="1" destOrd="0" presId="urn:microsoft.com/office/officeart/2005/8/layout/hProcess11"/>
    <dgm:cxn modelId="{5FEB06C4-37E8-445D-AC41-E0FAF5C252CA}" type="presParOf" srcId="{FD8CA13C-D858-4201-BDD7-90B37C854032}" destId="{82831600-B7B7-4DFD-8687-324A4F57F164}" srcOrd="2" destOrd="0" presId="urn:microsoft.com/office/officeart/2005/8/layout/hProcess11"/>
    <dgm:cxn modelId="{0BD12D2C-FDFA-4B46-9018-38F2B5D67728}" type="presParOf" srcId="{28B76156-B0DE-4672-8D97-A35594169592}" destId="{D69979E4-3B77-44DB-87D9-8559475B872E}" srcOrd="9" destOrd="0" presId="urn:microsoft.com/office/officeart/2005/8/layout/hProcess11"/>
    <dgm:cxn modelId="{EFF1544D-FD18-4DBD-89B3-8EB2F627B51E}" type="presParOf" srcId="{28B76156-B0DE-4672-8D97-A35594169592}" destId="{8EB39F43-B763-4F44-BC30-7226817C7551}" srcOrd="10" destOrd="0" presId="urn:microsoft.com/office/officeart/2005/8/layout/hProcess11"/>
    <dgm:cxn modelId="{650AC960-E06B-401F-9EB0-4ED90571E017}" type="presParOf" srcId="{8EB39F43-B763-4F44-BC30-7226817C7551}" destId="{D4297898-1F36-41B2-83CE-69BE3F89B92E}" srcOrd="0" destOrd="0" presId="urn:microsoft.com/office/officeart/2005/8/layout/hProcess11"/>
    <dgm:cxn modelId="{FE230D79-328F-467D-99BF-FF02095ADF1D}" type="presParOf" srcId="{8EB39F43-B763-4F44-BC30-7226817C7551}" destId="{DD423D21-0902-424D-AD87-25868FD2B11F}" srcOrd="1" destOrd="0" presId="urn:microsoft.com/office/officeart/2005/8/layout/hProcess11"/>
    <dgm:cxn modelId="{4211B987-BB2C-44F8-A1B1-E56F69C4BCAA}" type="presParOf" srcId="{8EB39F43-B763-4F44-BC30-7226817C7551}" destId="{5FA7C0AC-E1EC-4CBB-976E-94644AE6F0D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80FE-0EEE-4E0B-82C5-278F688A298D}">
      <dsp:nvSpPr>
        <dsp:cNvPr id="0" name=""/>
        <dsp:cNvSpPr/>
      </dsp:nvSpPr>
      <dsp:spPr>
        <a:xfrm>
          <a:off x="0" y="1527955"/>
          <a:ext cx="12192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A15F9-44BF-49C6-81D0-4E6CE0D30B07}">
      <dsp:nvSpPr>
        <dsp:cNvPr id="0" name=""/>
        <dsp:cNvSpPr/>
      </dsp:nvSpPr>
      <dsp:spPr>
        <a:xfrm>
          <a:off x="0" y="1535070"/>
          <a:ext cx="1969911" cy="57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 and calibration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0" y="1535070"/>
        <a:ext cx="1969911" cy="571495"/>
      </dsp:txXfrm>
    </dsp:sp>
    <dsp:sp modelId="{7B126D81-120B-410C-9193-A1D6E67AC5EB}">
      <dsp:nvSpPr>
        <dsp:cNvPr id="0" name=""/>
        <dsp:cNvSpPr/>
      </dsp:nvSpPr>
      <dsp:spPr>
        <a:xfrm>
          <a:off x="860828" y="2053108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11170-653C-4F13-A811-34FF690D6811}">
      <dsp:nvSpPr>
        <dsp:cNvPr id="0" name=""/>
        <dsp:cNvSpPr/>
      </dsp:nvSpPr>
      <dsp:spPr>
        <a:xfrm>
          <a:off x="1800578" y="3086684"/>
          <a:ext cx="1591421" cy="45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 and rigid alignment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11.2019</a:t>
          </a:r>
        </a:p>
      </dsp:txBody>
      <dsp:txXfrm>
        <a:off x="1800578" y="3086684"/>
        <a:ext cx="1591421" cy="453325"/>
      </dsp:txXfrm>
    </dsp:sp>
    <dsp:sp modelId="{027C58CE-977C-41AF-8CBD-D7DF0D872BC2}">
      <dsp:nvSpPr>
        <dsp:cNvPr id="0" name=""/>
        <dsp:cNvSpPr/>
      </dsp:nvSpPr>
      <dsp:spPr>
        <a:xfrm>
          <a:off x="2386760" y="2899108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D017C-CCD5-41D4-A7B2-B59BA31444E0}">
      <dsp:nvSpPr>
        <dsp:cNvPr id="0" name=""/>
        <dsp:cNvSpPr/>
      </dsp:nvSpPr>
      <dsp:spPr>
        <a:xfrm>
          <a:off x="5716650" y="3360613"/>
          <a:ext cx="1881708" cy="99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5716650" y="3360613"/>
        <a:ext cx="1881708" cy="990879"/>
      </dsp:txXfrm>
    </dsp:sp>
    <dsp:sp modelId="{7C21DBE3-9B53-4D75-A451-56324EFC9FBA}">
      <dsp:nvSpPr>
        <dsp:cNvPr id="0" name=""/>
        <dsp:cNvSpPr/>
      </dsp:nvSpPr>
      <dsp:spPr>
        <a:xfrm>
          <a:off x="8498322" y="2065593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DD76B-48D3-4056-B23F-E5AF30BF2FB4}">
      <dsp:nvSpPr>
        <dsp:cNvPr id="0" name=""/>
        <dsp:cNvSpPr/>
      </dsp:nvSpPr>
      <dsp:spPr>
        <a:xfrm>
          <a:off x="3787594" y="953923"/>
          <a:ext cx="2101974" cy="76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Voxel grid (Dense and Sparse) and projection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11.2019</a:t>
          </a:r>
        </a:p>
      </dsp:txBody>
      <dsp:txXfrm>
        <a:off x="3787594" y="953923"/>
        <a:ext cx="2101974" cy="760087"/>
      </dsp:txXfrm>
    </dsp:sp>
    <dsp:sp modelId="{21F456BC-457D-4127-B138-FD278AB29AA1}">
      <dsp:nvSpPr>
        <dsp:cNvPr id="0" name=""/>
        <dsp:cNvSpPr/>
      </dsp:nvSpPr>
      <dsp:spPr>
        <a:xfrm>
          <a:off x="4631276" y="2074273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FC89B-D99A-4D68-82A7-3BCA0B056069}">
      <dsp:nvSpPr>
        <dsp:cNvPr id="0" name=""/>
        <dsp:cNvSpPr/>
      </dsp:nvSpPr>
      <dsp:spPr>
        <a:xfrm>
          <a:off x="7725873" y="1324831"/>
          <a:ext cx="1653407" cy="7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7725873" y="1324831"/>
        <a:ext cx="1653407" cy="784319"/>
      </dsp:txXfrm>
    </dsp:sp>
    <dsp:sp modelId="{AB4A864E-4203-4C9F-810E-764B7834802D}">
      <dsp:nvSpPr>
        <dsp:cNvPr id="0" name=""/>
        <dsp:cNvSpPr/>
      </dsp:nvSpPr>
      <dsp:spPr>
        <a:xfrm>
          <a:off x="6403620" y="2863692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97898-1F36-41B2-83CE-69BE3F89B92E}">
      <dsp:nvSpPr>
        <dsp:cNvPr id="0" name=""/>
        <dsp:cNvSpPr/>
      </dsp:nvSpPr>
      <dsp:spPr>
        <a:xfrm>
          <a:off x="9725232" y="3158275"/>
          <a:ext cx="1075043" cy="530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725232" y="3158275"/>
        <a:ext cx="1075043" cy="530314"/>
      </dsp:txXfrm>
    </dsp:sp>
    <dsp:sp modelId="{DD423D21-0902-424D-AD87-25868FD2B11F}">
      <dsp:nvSpPr>
        <dsp:cNvPr id="0" name=""/>
        <dsp:cNvSpPr/>
      </dsp:nvSpPr>
      <dsp:spPr>
        <a:xfrm>
          <a:off x="10079411" y="2879861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43B2-1F10-4FA6-AF83-B80C339AFFD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0D9-1E73-4EA3-8A31-458080799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B28F-A7AF-4FAF-AEBD-2420CE13F7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A71A83-B0E3-43EA-92C2-72AB15FEB68C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D10D-DB50-448E-B3C9-7D1B72587A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C27E5-5576-4E83-9AF2-DA9D7B711A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84C2-5694-4F30-A8FD-D6BBEE2C4F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760FF1-822E-40C7-8CB0-2FCD42F67243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E180F-18D5-4D0A-BED1-5535BC84D7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273F2-3487-4537-BEA8-A14010CFD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7B1A-2AF3-45DA-BA10-C5D2B62800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302E79-5FD1-4C68-86CD-342CCD22592F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B36FC-AD3A-4B1F-9813-3328883E76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961E3-32D7-45EE-B0B9-A1D38DF449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CFF2-36E0-4A51-B685-31EFB8256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5DD3B5-180C-4807-9B11-CACF1DC42CD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3B356-98F1-4C79-A582-CD518D0FF8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72268-05A1-4296-A9F3-DE3AE77389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41CD-D89D-4FAF-AD9F-72B591FA7B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C173C-DECA-4F72-AE27-DAF59AC5DC17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2FF2E-0788-460C-B1B4-674627570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3C55E-7594-4388-B387-931F731538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6BDFFEBB-A5D5-4955-A0A9-ED96B7644D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04925"/>
            <a:ext cx="10363200" cy="15906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noProof="0"/>
              <a:t>&lt;Thesis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05125"/>
            <a:ext cx="8534400" cy="942976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&lt;Your Name&gt;</a:t>
            </a:r>
          </a:p>
        </p:txBody>
      </p:sp>
      <p:sp>
        <p:nvSpPr>
          <p:cNvPr id="17" name="Gerade Verbindung 9">
            <a:extLst>
              <a:ext uri="{FF2B5EF4-FFF2-40B4-BE49-F238E27FC236}">
                <a16:creationId xmlns:a16="http://schemas.microsoft.com/office/drawing/2014/main" id="{1586EB6E-9B15-42DF-8F1E-60B8E5B3389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EDB26-EA93-443C-AE60-08E4FE63C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2362201" y="4482695"/>
            <a:ext cx="7535438" cy="16049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B9588AE-9F6F-413D-AB19-C51523F3E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13848-3EE7-4037-8739-CA9858D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0868AB1-134D-48EC-8001-FA3066AF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054DD6-06CE-49DD-BA3B-647AD0867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211" y="942960"/>
            <a:ext cx="5429288" cy="49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F9446-6302-41FA-BD03-E9E8B9A1A9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7599" y="951704"/>
            <a:ext cx="5429288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47203-D2BE-459B-85B5-F84463A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C2A-A41F-48AC-A1F2-517F5390EBA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A052-D50F-401C-B94E-AF0EB18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EB9E-4107-4C04-BEB5-53A7CDA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3B8B-5091-4DD0-BF92-4EDB20C7B3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2F69178B-55FE-40B9-B5E5-ADDA4D6B4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0"/>
            <a:ext cx="11258552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Rechteck 12"/>
          <p:cNvSpPr/>
          <p:nvPr/>
        </p:nvSpPr>
        <p:spPr>
          <a:xfrm>
            <a:off x="476211" y="6191270"/>
            <a:ext cx="860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4D Volumetric Capture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Bruckner, K. Bein, M. Sajid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" y="765175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C0538-CC58-42FA-8A2E-FF077542B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9288868" y="6209610"/>
            <a:ext cx="2795682" cy="595425"/>
          </a:xfrm>
          <a:prstGeom prst="rect">
            <a:avLst/>
          </a:prstGeom>
          <a:effectLst/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73E47C5-0C2E-4300-9502-00CDAEE47002}"/>
              </a:ext>
            </a:extLst>
          </p:cNvPr>
          <p:cNvSpPr/>
          <p:nvPr userDrawn="1"/>
        </p:nvSpPr>
        <p:spPr>
          <a:xfrm>
            <a:off x="11337409" y="237660"/>
            <a:ext cx="62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4E007-7E10-4EDE-97F5-3E5E19A3DFB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4925"/>
            <a:ext cx="10363200" cy="15906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3D Scanning and Spatial Learning</a:t>
            </a:r>
            <a:br>
              <a:rPr lang="en-US" b="1" i="1" dirty="0"/>
            </a:br>
            <a:r>
              <a:rPr lang="en-US" sz="4800" b="1" i="1" dirty="0"/>
              <a:t>Multi-view 4D Volumetric Capture</a:t>
            </a:r>
            <a:endParaRPr lang="en-US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ECDD1-FE7B-4D8F-9A15-888838D4E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Marcel Bruckner, </a:t>
            </a:r>
            <a:r>
              <a:rPr lang="en-US" b="1" dirty="0"/>
              <a:t>Kevin </a:t>
            </a:r>
            <a:r>
              <a:rPr lang="en-US" b="1" dirty="0" err="1"/>
              <a:t>Bein</a:t>
            </a:r>
            <a:r>
              <a:rPr lang="en-GB" b="1" dirty="0"/>
              <a:t>, Moiz Sajid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0565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3828E-0DC2-4664-8ACB-0B30DE118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B9714-F9F5-4D7D-96A4-48E5C1203C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Planned  TODO Add timestamps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Voxel Grid implementation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Fusion of Voxel Grids into Depth maps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Rigid reconstruction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Canonical model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Non-rigid reconstruction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Tracking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745387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004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Additional tasks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AC5E8-8946-45F8-A492-ED8969B0C8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/>
          <a:lstStyle/>
          <a:p>
            <a:pPr marL="457200" lvl="1" indent="-457200">
              <a:spcBef>
                <a:spcPts val="1417"/>
              </a:spcBef>
              <a:buSzPct val="75000"/>
            </a:pPr>
            <a:r>
              <a:rPr lang="de-DE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Optimization of implemented algorithms</a:t>
            </a:r>
          </a:p>
          <a:p>
            <a:pPr marL="457200" lvl="1" indent="-457200">
              <a:spcBef>
                <a:spcPts val="1417"/>
              </a:spcBef>
              <a:buSzPct val="75000"/>
            </a:pPr>
            <a:r>
              <a:rPr lang="de-DE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Migration of CPU code to GPU</a:t>
            </a:r>
          </a:p>
        </p:txBody>
      </p:sp>
    </p:spTree>
    <p:extLst>
      <p:ext uri="{BB962C8B-B14F-4D97-AF65-F5344CB8AC3E}">
        <p14:creationId xmlns:p14="http://schemas.microsoft.com/office/powerpoint/2010/main" val="403487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AC5E8-8946-45F8-A492-ED8969B0C8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>
            <a:normAutofit lnSpcReduction="10000"/>
          </a:bodyPr>
          <a:lstStyle/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R. A. Newcombe, D. Fox, S. M. Seitz. DynamicFusion: Reconstruction and Tracking of Non-rigid Scenes in Real-Time. IEEE CVPR, 2015</a:t>
            </a:r>
          </a:p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endParaRPr lang="de-DE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cs typeface="Calibri" pitchFamily="2"/>
            </a:endParaRPr>
          </a:p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M. Dou, S. Khamis, Y. Degtyarev, P. Davidson, S. R. Fanello, A. Kowdle, S. O. Escolano, C. Rhemann, D. Kim, J. Taylor, P. Kohli, V. Tankovich, S. Izadi. Fusion4D: Real-time Performance Capture of Challenging Scenes. ACM SIGGRAPH, 2016</a:t>
            </a:r>
          </a:p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endParaRPr lang="de-DE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cs typeface="Calibri" pitchFamily="2"/>
            </a:endParaRPr>
          </a:p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M. Dou, P. Davidson, S. R. Fanello, S. Khamis, A. Kowdle, C. Rhemann, V. Tankovich, S. Izadi. Motion2Fusion: Real-time Volumetric Performance Capture. ACM SIGGRAPH, 2017</a:t>
            </a:r>
          </a:p>
        </p:txBody>
      </p:sp>
    </p:spTree>
    <p:extLst>
      <p:ext uri="{BB962C8B-B14F-4D97-AF65-F5344CB8AC3E}">
        <p14:creationId xmlns:p14="http://schemas.microsoft.com/office/powerpoint/2010/main" val="246870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286"/>
            <a:ext cx="10363200" cy="1590673"/>
          </a:xfrm>
        </p:spPr>
        <p:txBody>
          <a:bodyPr>
            <a:normAutofit/>
          </a:bodyPr>
          <a:lstStyle/>
          <a:p>
            <a:r>
              <a:rPr lang="en-US" b="1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956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Setup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17F7D6-BC8E-4C30-883C-F35164CD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9306" y="1069689"/>
            <a:ext cx="5553388" cy="4718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C22A6-087F-423A-8F6B-A0A8724EBFE2}"/>
              </a:ext>
            </a:extLst>
          </p:cNvPr>
          <p:cNvSpPr/>
          <p:nvPr/>
        </p:nvSpPr>
        <p:spPr>
          <a:xfrm>
            <a:off x="352920" y="1678181"/>
            <a:ext cx="4912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/>
              <a:t>4x Intel RealSense™ D415</a:t>
            </a:r>
          </a:p>
        </p:txBody>
      </p:sp>
    </p:spTree>
    <p:extLst>
      <p:ext uri="{BB962C8B-B14F-4D97-AF65-F5344CB8AC3E}">
        <p14:creationId xmlns:p14="http://schemas.microsoft.com/office/powerpoint/2010/main" val="336311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</a:t>
            </a: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[Newcombe et al.]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7DA74-A701-4958-AE18-EC98A488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362"/>
            <a:ext cx="12192000" cy="48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5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</a:t>
            </a: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[Dou et al.]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39BC6-0BB1-40B9-81A7-544E61451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374"/>
            <a:ext cx="12192000" cy="3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99317-3E05-493F-9F0D-B3663B0E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6186680" cy="4954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Image preprocessing</a:t>
            </a:r>
          </a:p>
          <a:p>
            <a:pPr lvl="1"/>
            <a:r>
              <a:rPr lang="en-US" dirty="0">
                <a:cs typeface="Calibri"/>
              </a:rPr>
              <a:t>Depth filtering, background subtraction, visual hull computation</a:t>
            </a:r>
          </a:p>
          <a:p>
            <a:r>
              <a:rPr lang="en-US" dirty="0">
                <a:cs typeface="Calibri"/>
              </a:rPr>
              <a:t>Non-rigid shape reconstruction</a:t>
            </a:r>
          </a:p>
          <a:p>
            <a:pPr lvl="1"/>
            <a:r>
              <a:rPr lang="en-US" dirty="0">
                <a:cs typeface="Calibri"/>
              </a:rPr>
              <a:t>Sparse voxel grid</a:t>
            </a:r>
          </a:p>
          <a:p>
            <a:pPr lvl="1"/>
            <a:r>
              <a:rPr lang="en-US" dirty="0">
                <a:cs typeface="Calibri"/>
              </a:rPr>
              <a:t>Deformation graph construction</a:t>
            </a:r>
          </a:p>
          <a:p>
            <a:r>
              <a:rPr lang="en-US" dirty="0">
                <a:cs typeface="Calibri"/>
              </a:rPr>
              <a:t>Non-rigid tracking</a:t>
            </a:r>
          </a:p>
          <a:p>
            <a:pPr lvl="1"/>
            <a:r>
              <a:rPr lang="en-US" dirty="0">
                <a:cs typeface="Calibri"/>
              </a:rPr>
              <a:t>Projective depth ICP</a:t>
            </a:r>
          </a:p>
          <a:p>
            <a:pPr lvl="1"/>
            <a:r>
              <a:rPr lang="en-US" dirty="0">
                <a:cs typeface="Calibri"/>
              </a:rPr>
              <a:t>Global sparse correspondences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1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F3D6F-60CD-43F8-8824-F04B453BC7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856D2-C32D-47E6-913D-F6C5CA4B66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095372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Done steps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C++ project setup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OpenGL and GLFW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Get in touch with OpenGL and GLFW by doing the OpenGL tutorial to implement a visualization program for the reconstructed scene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window rendering and vertex buffer, vertex array and vertex index setup working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shader program added to render the scene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E65A6-A893-480F-9FE4-B5E9654FD9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96A495-988A-47D3-B202-246A321978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095372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Done steps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Intel RealSense SDK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Get to know the API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Explore examples and setup Volumetric Fusion project for our needs based on the pointcloud example project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Exploring filter techniques for background segmentation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8187-BB36-4EE7-80AB-12BACFDADC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740E0C-BC98-41B9-8F0D-2AE202AB64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Done steps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Setup &amp; Camera setup, Recordings, Visualization code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Multicamera pointcloud rendering (broken)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Advanced recording and replaying of depth and color data and pointclouds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Mac support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setup with cmake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5BB5C-0D30-46E0-910B-53AE46B01A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595158-6EE2-4B6F-BEC9-E294795D2C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Planned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OpenGL and GLFW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Gather further knowledge over OpenGL and GLFW by doing the OpenGL tutorial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Improve the visualization program to render dynamically generated scenes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Intel RealSense SDK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Custom image pre/post-processing filters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Setup &amp; Camera setup, Recordings, Visualization code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17.10. – 24.10.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Camera calibration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24.10. – 21.11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820</TotalTime>
  <Words>480</Words>
  <Application>Microsoft Office PowerPoint</Application>
  <PresentationFormat>Widescreen</PresentationFormat>
  <Paragraphs>85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StarSymbol</vt:lpstr>
      <vt:lpstr>tum3d</vt:lpstr>
      <vt:lpstr>3D Scanning and Spatial Learning Multi-view 4D Volumetric Capture</vt:lpstr>
      <vt:lpstr>Camera Setup</vt:lpstr>
      <vt:lpstr>General Overview [Newcombe et al.]</vt:lpstr>
      <vt:lpstr>General Overview [Dou et al.]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Project Milestones</vt:lpstr>
      <vt:lpstr>Additional tasks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jthies</dc:creator>
  <cp:lastModifiedBy>Moiz Sajid</cp:lastModifiedBy>
  <cp:revision>30</cp:revision>
  <dcterms:created xsi:type="dcterms:W3CDTF">2017-09-06T12:09:29Z</dcterms:created>
  <dcterms:modified xsi:type="dcterms:W3CDTF">2019-10-24T08:43:44Z</dcterms:modified>
</cp:coreProperties>
</file>