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468" y="390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A308C-9FE1-415F-B3F5-488A7D6A4BA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4FB6-EA4B-482B-B28C-7A90803224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64" y="521730"/>
            <a:ext cx="1008687" cy="52172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02" y="428236"/>
            <a:ext cx="614793" cy="7049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7" y="619514"/>
            <a:ext cx="1314063" cy="6205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71475" y="2560319"/>
            <a:ext cx="11449050" cy="2137600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 dirty="0" err="1"/>
              <a:t>Titel</a:t>
            </a:r>
            <a:r>
              <a:rPr lang="en-US" dirty="0"/>
              <a:t> of your topic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1" y="1563689"/>
            <a:ext cx="11449052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Title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1" y="1993311"/>
            <a:ext cx="11449052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1471" y="5989365"/>
            <a:ext cx="11449052" cy="319071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Semester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2" y="4816128"/>
            <a:ext cx="11449052" cy="29158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1" y="5225918"/>
            <a:ext cx="11449052" cy="29475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advisor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71471" y="5635708"/>
            <a:ext cx="11449052" cy="23861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Prof. Dr.-</a:t>
            </a:r>
            <a:r>
              <a:rPr lang="en-US" dirty="0" err="1"/>
              <a:t>Ing</a:t>
            </a:r>
            <a:r>
              <a:rPr lang="en-US" dirty="0"/>
              <a:t>. Matthias </a:t>
            </a:r>
            <a:r>
              <a:rPr lang="en-US" dirty="0" err="1"/>
              <a:t>Althoff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2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2035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1625" y="620713"/>
            <a:ext cx="2628900" cy="5688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849" y="620713"/>
            <a:ext cx="8660020" cy="5688012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48171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pPr algn="ctr"/>
            <a:r>
              <a:rPr lang="de-DE" dirty="0"/>
              <a:t>SS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92150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849" y="4589463"/>
            <a:ext cx="114486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CCA99-27DA-4BF5-BF2A-8609984A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D63B4-AE82-4E2B-9020-EAD7C24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60ACE-ECC9-47EE-A0BD-9A647FA6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7F01B23-64BD-42BB-A9AF-D91BCED8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978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449388"/>
            <a:ext cx="55404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125" y="1449387"/>
            <a:ext cx="55404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6" y="1449388"/>
            <a:ext cx="554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1476" y="2273300"/>
            <a:ext cx="55404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0126" y="1449389"/>
            <a:ext cx="554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0126" y="2273300"/>
            <a:ext cx="55404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11449050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9480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25190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623019"/>
            <a:ext cx="6637337" cy="568570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6" y="1449389"/>
            <a:ext cx="4400549" cy="4859336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4400550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620713"/>
            <a:ext cx="6637337" cy="568801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850" y="1449389"/>
            <a:ext cx="4400176" cy="485933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4400551" cy="67900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11449050" cy="6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449389"/>
            <a:ext cx="11449050" cy="4859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850" y="6495499"/>
            <a:ext cx="700190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SS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622" y="6492812"/>
            <a:ext cx="541903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1475" y="6416675"/>
            <a:ext cx="114490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83" y="206904"/>
            <a:ext cx="400019" cy="20690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69" y="169827"/>
            <a:ext cx="243811" cy="27954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02" y="206904"/>
            <a:ext cx="438151" cy="206904"/>
          </a:xfrm>
          <a:prstGeom prst="rect">
            <a:avLst/>
          </a:prstGeom>
        </p:spPr>
      </p:pic>
      <p:sp>
        <p:nvSpPr>
          <p:cNvPr id="55" name="TextBox 54"/>
          <p:cNvSpPr txBox="1"/>
          <p:nvPr userDrawn="1"/>
        </p:nvSpPr>
        <p:spPr>
          <a:xfrm>
            <a:off x="371474" y="0"/>
            <a:ext cx="5732033" cy="620713"/>
          </a:xfrm>
          <a:prstGeom prst="rect">
            <a:avLst/>
          </a:prstGeom>
          <a:noFill/>
        </p:spPr>
        <p:txBody>
          <a:bodyPr wrap="square" lIns="90000" tIns="234000" rtlCol="0">
            <a:noAutofit/>
          </a:bodyPr>
          <a:lstStyle/>
          <a:p>
            <a:pPr algn="l"/>
            <a:r>
              <a:rPr lang="en-US" sz="1000" b="0" dirty="0">
                <a:solidFill>
                  <a:srgbClr val="898989"/>
                </a:solidFill>
              </a:rPr>
              <a:t>Patterns in Software Engineering</a:t>
            </a:r>
            <a:r>
              <a:rPr lang="en-US" sz="1000" b="0" baseline="0" dirty="0">
                <a:solidFill>
                  <a:srgbClr val="898989"/>
                </a:solidFill>
              </a:rPr>
              <a:t> ▪ Department of Computer Science ▪ Technical University of Munich</a:t>
            </a:r>
            <a:endParaRPr lang="en-US" sz="1000" b="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7446" userDrawn="1">
          <p15:clr>
            <a:srgbClr val="F26B43"/>
          </p15:clr>
        </p15:guide>
        <p15:guide id="3" pos="234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91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 Cards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Patterns in Software Engineering</a:t>
            </a:r>
          </a:p>
          <a:p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WS 2017/18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Marcel Bruckner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Bruegge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11650663" y="6492875"/>
            <a:ext cx="541337" cy="214313"/>
          </a:xfrm>
        </p:spPr>
        <p:txBody>
          <a:bodyPr/>
          <a:lstStyle/>
          <a:p>
            <a:fld id="{B169C2F2-EDB3-4FE6-84CD-3C84FADA21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BED7E-C334-415B-ADC4-5F3CB6F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84F34-09BA-4B2D-8F7A-5A616164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27370-0195-48AB-84ED-505D9601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F33F2F-1D2C-4FD5-8068-E5E97BD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7EAC1-70DA-4917-9534-CCBA447D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I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M_I6_Presentation_Wide.potx" id="{7CC128BB-DCD2-4E37-8BCC-6EA7D9250DCD}" vid="{E51C5ED9-ACAB-4828-8F06-AED52E40E3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</Template>
  <TotalTime>0</TotalTime>
  <Words>21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</vt:lpstr>
      <vt:lpstr>Record Cards</vt:lpstr>
      <vt:lpstr>PowerPoint-Präsentation</vt:lpstr>
    </vt:vector>
  </TitlesOfParts>
  <Manager>knoll@mytum.de</Manager>
  <Company>Technische Universität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Bruckner</dc:creator>
  <cp:lastModifiedBy>Marcel Bruckner</cp:lastModifiedBy>
  <cp:revision>3</cp:revision>
  <dcterms:created xsi:type="dcterms:W3CDTF">2018-02-13T18:19:54Z</dcterms:created>
  <dcterms:modified xsi:type="dcterms:W3CDTF">2018-02-13T18:43:23Z</dcterms:modified>
</cp:coreProperties>
</file>