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67" r:id="rId3"/>
    <p:sldId id="259" r:id="rId4"/>
    <p:sldId id="260" r:id="rId5"/>
    <p:sldId id="261" r:id="rId6"/>
    <p:sldId id="262" r:id="rId7"/>
    <p:sldId id="271" r:id="rId8"/>
    <p:sldId id="264" r:id="rId9"/>
    <p:sldId id="265" r:id="rId10"/>
    <p:sldId id="268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142F820-8D35-4417-BE11-9BB5BCD087A3}">
          <p14:sldIdLst>
            <p14:sldId id="258"/>
          </p14:sldIdLst>
        </p14:section>
        <p14:section name="Design Patterns" id="{2AD640BA-E128-4226-8200-04F20B74EFD0}">
          <p14:sldIdLst>
            <p14:sldId id="267"/>
            <p14:sldId id="259"/>
            <p14:sldId id="260"/>
            <p14:sldId id="261"/>
            <p14:sldId id="262"/>
            <p14:sldId id="271"/>
            <p14:sldId id="264"/>
            <p14:sldId id="265"/>
          </p14:sldIdLst>
        </p14:section>
        <p14:section name="Behavioral Patterns" id="{85D3A59F-DA07-4855-95AA-84205331254D}">
          <p14:sldIdLst>
            <p14:sldId id="268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17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A308C-9FE1-415F-B3F5-488A7D6A4BA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4FB6-EA4B-482B-B28C-7A90803224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64" y="521730"/>
            <a:ext cx="1008687" cy="521729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02" y="428236"/>
            <a:ext cx="614793" cy="7049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87" y="619514"/>
            <a:ext cx="1314063" cy="6205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71475" y="2560319"/>
            <a:ext cx="11449050" cy="2137600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 dirty="0" err="1"/>
              <a:t>Titel</a:t>
            </a:r>
            <a:r>
              <a:rPr lang="en-US" dirty="0"/>
              <a:t> of your topic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1471" y="1563689"/>
            <a:ext cx="11449052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Title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1" y="1993311"/>
            <a:ext cx="11449052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1471" y="5989365"/>
            <a:ext cx="11449052" cy="319071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Semester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2" y="4816128"/>
            <a:ext cx="11449052" cy="29158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71471" y="5225918"/>
            <a:ext cx="11449052" cy="29475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advisor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71471" y="5635708"/>
            <a:ext cx="11449052" cy="238619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Prof. Dr.-</a:t>
            </a:r>
            <a:r>
              <a:rPr lang="en-US" dirty="0" err="1"/>
              <a:t>Ing</a:t>
            </a:r>
            <a:r>
              <a:rPr lang="en-US" dirty="0"/>
              <a:t>. Matthias </a:t>
            </a:r>
            <a:r>
              <a:rPr lang="en-US" dirty="0" err="1"/>
              <a:t>Althoff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sz="2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20352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1625" y="620713"/>
            <a:ext cx="2628900" cy="5688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849" y="620713"/>
            <a:ext cx="8660020" cy="5688012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48171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49390"/>
            <a:ext cx="11449050" cy="434254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pPr algn="ctr"/>
            <a:r>
              <a:rPr lang="de-DE" dirty="0"/>
              <a:t>SS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3956E78-9881-4D8E-A6BA-8DB32099E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5899151"/>
            <a:ext cx="11449050" cy="440104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2150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849" y="4589463"/>
            <a:ext cx="114486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CCA99-27DA-4BF5-BF2A-8609984A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D63B4-AE82-4E2B-9020-EAD7C24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60ACE-ECC9-47EE-A0BD-9A647FA6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7F01B23-64BD-42BB-A9AF-D91BCED8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04607"/>
            <a:ext cx="11449050" cy="67900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9789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449388"/>
            <a:ext cx="55404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125" y="1449387"/>
            <a:ext cx="55404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6" y="1449388"/>
            <a:ext cx="554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1476" y="2273300"/>
            <a:ext cx="55404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0126" y="1449389"/>
            <a:ext cx="554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0126" y="2273300"/>
            <a:ext cx="55404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11449050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9480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25190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623019"/>
            <a:ext cx="6637337" cy="5685706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6" y="1449389"/>
            <a:ext cx="4400549" cy="4859336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4400550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620713"/>
            <a:ext cx="6637337" cy="568801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850" y="1449389"/>
            <a:ext cx="4400176" cy="485933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71849" y="6495499"/>
            <a:ext cx="677684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8622" y="6492812"/>
            <a:ext cx="541903" cy="214714"/>
          </a:xfrm>
        </p:spPr>
        <p:txBody>
          <a:bodyPr lIns="36000" rIns="36000"/>
          <a:lstStyle>
            <a:lvl1pPr>
              <a:defRPr sz="1000"/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4400551" cy="67900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623019"/>
            <a:ext cx="11449050" cy="6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449389"/>
            <a:ext cx="11449050" cy="4859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F</a:t>
            </a:r>
          </a:p>
          <a:p>
            <a:pPr lvl="2"/>
            <a:r>
              <a:rPr lang="en-US" dirty="0"/>
              <a:t>S</a:t>
            </a:r>
          </a:p>
          <a:p>
            <a:pPr lvl="3"/>
            <a:r>
              <a:rPr lang="en-US" dirty="0"/>
              <a:t>T</a:t>
            </a:r>
          </a:p>
          <a:p>
            <a:pPr lvl="4"/>
            <a:r>
              <a:rPr lang="en-US" dirty="0"/>
              <a:t>F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850" y="6495499"/>
            <a:ext cx="700190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SS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741" y="6492812"/>
            <a:ext cx="7870128" cy="217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Chapter / Lecture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622" y="6492812"/>
            <a:ext cx="541903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1475" y="6416675"/>
            <a:ext cx="114490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83" y="206904"/>
            <a:ext cx="400019" cy="20690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869" y="169827"/>
            <a:ext cx="243811" cy="27954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02" y="206904"/>
            <a:ext cx="438151" cy="206904"/>
          </a:xfrm>
          <a:prstGeom prst="rect">
            <a:avLst/>
          </a:prstGeom>
        </p:spPr>
      </p:pic>
      <p:sp>
        <p:nvSpPr>
          <p:cNvPr id="55" name="TextBox 54"/>
          <p:cNvSpPr txBox="1"/>
          <p:nvPr userDrawn="1"/>
        </p:nvSpPr>
        <p:spPr>
          <a:xfrm>
            <a:off x="371474" y="0"/>
            <a:ext cx="5732033" cy="620713"/>
          </a:xfrm>
          <a:prstGeom prst="rect">
            <a:avLst/>
          </a:prstGeom>
          <a:noFill/>
        </p:spPr>
        <p:txBody>
          <a:bodyPr wrap="square" lIns="90000" tIns="234000" rtlCol="0">
            <a:noAutofit/>
          </a:bodyPr>
          <a:lstStyle/>
          <a:p>
            <a:pPr algn="l"/>
            <a:r>
              <a:rPr lang="en-US" sz="1000" b="0" dirty="0">
                <a:solidFill>
                  <a:srgbClr val="898989"/>
                </a:solidFill>
              </a:rPr>
              <a:t>Patterns in Software Engineering</a:t>
            </a:r>
            <a:r>
              <a:rPr lang="en-US" sz="1000" b="0" baseline="0" dirty="0">
                <a:solidFill>
                  <a:srgbClr val="898989"/>
                </a:solidFill>
              </a:rPr>
              <a:t> ▪ Department of Computer Science ▪ Technical University of Munich</a:t>
            </a:r>
            <a:endParaRPr lang="en-US" sz="1000" b="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7446" userDrawn="1">
          <p15:clr>
            <a:srgbClr val="F26B43"/>
          </p15:clr>
        </p15:guide>
        <p15:guide id="3" pos="234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91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 Cards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Patterns in Software Engineering</a:t>
            </a:r>
          </a:p>
          <a:p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WS 2017/18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Marcel Bruckner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Bruegge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11650663" y="6492875"/>
            <a:ext cx="541337" cy="214313"/>
          </a:xfrm>
        </p:spPr>
        <p:txBody>
          <a:bodyPr/>
          <a:lstStyle/>
          <a:p>
            <a:fld id="{B169C2F2-EDB3-4FE6-84CD-3C84FADA21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3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8A6C956-4B61-415A-9876-24D49D3DA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A4D4B-53EB-472D-BD50-455E1F6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AD2D3C-6090-48D4-A202-613CA51E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146B64-1416-47DE-B701-746A20F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18CFD1F-1E1C-4E1D-8DAE-874A88A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412643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3F6FC-7320-4D5C-82EA-9E8E6E3F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Strategy</a:t>
            </a:r>
            <a:r>
              <a:rPr lang="de-DE" dirty="0"/>
              <a:t> Pattern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18762-58EE-46CB-8D7F-2CC1410C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E8C48-73F7-4DD2-A846-8FB171A9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AAEDBA-EAD3-450F-BBB2-378155296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881EAD0-FE21-487E-BFFB-379CF2851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on </a:t>
            </a:r>
            <a:r>
              <a:rPr lang="de-DE" b="1" dirty="0" err="1"/>
              <a:t>runtime</a:t>
            </a:r>
            <a:r>
              <a:rPr lang="de-DE" b="1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Policy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i="1" dirty="0" err="1"/>
              <a:t>executeAlgorithm</a:t>
            </a:r>
            <a:r>
              <a:rPr lang="de-DE" i="1"/>
              <a:t>()</a:t>
            </a:r>
            <a:endParaRPr lang="de-DE" dirty="0"/>
          </a:p>
        </p:txBody>
      </p:sp>
      <p:pic>
        <p:nvPicPr>
          <p:cNvPr id="8" name="Inhaltsplatzhalter 9">
            <a:extLst>
              <a:ext uri="{FF2B5EF4-FFF2-40B4-BE49-F238E27FC236}">
                <a16:creationId xmlns:a16="http://schemas.microsoft.com/office/drawing/2014/main" id="{75AFCEF5-5FDC-4547-9333-2716D7408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5" y="1449388"/>
            <a:ext cx="10431949" cy="4341812"/>
          </a:xfrm>
        </p:spPr>
      </p:pic>
    </p:spTree>
    <p:extLst>
      <p:ext uri="{BB962C8B-B14F-4D97-AF65-F5344CB8AC3E}">
        <p14:creationId xmlns:p14="http://schemas.microsoft.com/office/powerpoint/2010/main" val="179085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23B488A-B873-450E-AED4-6F56A3B5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Strategy</a:t>
            </a:r>
            <a:r>
              <a:rPr lang="de-DE" dirty="0"/>
              <a:t> Pattern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C522F6-D5C9-4C4A-9F01-8A832BD9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SS 2017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7D1BE0-C494-4ED1-BC06-0A378061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80C533-0908-42FE-B9CE-90181FA08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B6895B-BF79-4ACD-A472-DEE72C85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different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problem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(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decisions</a:t>
            </a:r>
            <a:r>
              <a:rPr lang="de-DE" dirty="0"/>
              <a:t>)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choses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at </a:t>
            </a:r>
            <a:r>
              <a:rPr lang="de-DE" dirty="0" err="1"/>
              <a:t>runtime</a:t>
            </a:r>
            <a:r>
              <a:rPr lang="de-DE" dirty="0"/>
              <a:t> and </a:t>
            </a:r>
            <a:r>
              <a:rPr lang="de-DE" dirty="0" err="1"/>
              <a:t>therefore</a:t>
            </a:r>
            <a:r>
              <a:rPr lang="de-DE" dirty="0"/>
              <a:t> alters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bahavior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6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D6CDC5D-5FF4-4F94-BCD8-D569B0FE2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04AB8-68DB-4292-BEA9-957FDDD9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53B968-BB12-4F1F-9D47-778BC405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2067BB-9FE7-4AAC-83C1-DD4B9E20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3224FFD-8C5B-495A-B4AC-AE986255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7805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BED7E-C334-415B-ADC4-5F3CB6F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Pattern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B2140D-8E77-4F73-8A2A-61D21911C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49" y="1302026"/>
            <a:ext cx="6733483" cy="474876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27370-0195-48AB-84ED-505D9601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F33F2F-1D2C-4FD5-8068-E5E97BDF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7EAC1-70DA-4917-9534-CCBA447D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BED7E-C334-415B-ADC4-5F3CB6F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84F34-09BA-4B2D-8F7A-5A616164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Connects</a:t>
            </a:r>
            <a:r>
              <a:rPr lang="de-DE" dirty="0"/>
              <a:t> </a:t>
            </a:r>
            <a:r>
              <a:rPr lang="de-DE" dirty="0" err="1"/>
              <a:t>incompatible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Reuse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an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interface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27370-0195-48AB-84ED-505D9601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F33F2F-1D2C-4FD5-8068-E5E97BDF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7EAC1-70DA-4917-9534-CCBA447D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7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3678F-4570-45BA-BCDA-8D84F210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Bridge Pattern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BFCE395-E6B9-4659-BCFE-61B732103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42" y="1302026"/>
            <a:ext cx="7510048" cy="500669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7AF82-D3CC-4E08-AA24-8C45E2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8BF146-D2B6-4D87-BA52-4A53FD1B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5DE38-DC79-4B9F-A4CF-D62A01688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2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3678F-4570-45BA-BCDA-8D84F210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Bridge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56B4A-889F-4346-820D-5ACF369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delay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 err="1"/>
              <a:t>Degenerated</a:t>
            </a:r>
            <a:r>
              <a:rPr lang="de-DE" dirty="0"/>
              <a:t> Bridge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taxonomy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mocks</a:t>
            </a:r>
            <a:r>
              <a:rPr lang="de-DE" dirty="0"/>
              <a:t> (e.g. </a:t>
            </a:r>
            <a:r>
              <a:rPr lang="de-DE" dirty="0" err="1"/>
              <a:t>component</a:t>
            </a:r>
            <a:r>
              <a:rPr lang="de-DE" dirty="0"/>
              <a:t>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..)</a:t>
            </a:r>
          </a:p>
          <a:p>
            <a:r>
              <a:rPr lang="de-DE" dirty="0" err="1"/>
              <a:t>Or</a:t>
            </a:r>
            <a:r>
              <a:rPr lang="de-DE" dirty="0"/>
              <a:t> support multiple </a:t>
            </a:r>
            <a:r>
              <a:rPr lang="de-DE" dirty="0" err="1"/>
              <a:t>vendors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(e.g. Database </a:t>
            </a:r>
            <a:r>
              <a:rPr lang="de-DE" dirty="0" err="1"/>
              <a:t>vendors</a:t>
            </a:r>
            <a:r>
              <a:rPr lang="de-DE" dirty="0"/>
              <a:t>..)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-front in a design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abstractions</a:t>
            </a:r>
            <a:r>
              <a:rPr lang="de-DE" dirty="0"/>
              <a:t> and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vary</a:t>
            </a:r>
            <a:r>
              <a:rPr lang="de-DE" dirty="0"/>
              <a:t> </a:t>
            </a:r>
            <a:r>
              <a:rPr lang="de-DE" dirty="0" err="1"/>
              <a:t>independently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7AF82-D3CC-4E08-AA24-8C45E2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8BF146-D2B6-4D87-BA52-4A53FD1B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5DE38-DC79-4B9F-A4CF-D62A01688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3080E-B441-4F48-9091-55440BAA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 Pattern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A300A-8353-415E-B190-BEA252D9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2D5DB3-F417-4F22-AA45-E463F0C5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CE27C4-6396-4415-84B7-4A2494392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3EF661-83CC-445D-A8F6-3A49548C4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i="1" dirty="0" err="1"/>
              <a:t>request</a:t>
            </a:r>
            <a:r>
              <a:rPr lang="de-DE" i="1" dirty="0"/>
              <a:t>() </a:t>
            </a:r>
            <a:r>
              <a:rPr lang="de-DE" dirty="0"/>
              <a:t>in </a:t>
            </a:r>
            <a:r>
              <a:rPr lang="de-DE" i="1" dirty="0" err="1"/>
              <a:t>RealSubject</a:t>
            </a:r>
            <a:r>
              <a:rPr lang="de-DE" dirty="0"/>
              <a:t>,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in </a:t>
            </a:r>
            <a:r>
              <a:rPr lang="de-DE" i="1" dirty="0"/>
              <a:t>Proxy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delegate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RealSubject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F8D752-7D71-4AC4-8A1E-49A3C610A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3" y="1729818"/>
            <a:ext cx="10533333" cy="3780952"/>
          </a:xfrm>
        </p:spPr>
      </p:pic>
    </p:spTree>
    <p:extLst>
      <p:ext uri="{BB962C8B-B14F-4D97-AF65-F5344CB8AC3E}">
        <p14:creationId xmlns:p14="http://schemas.microsoft.com/office/powerpoint/2010/main" val="370662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281A3-6C5E-4E73-A963-46515884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E0D78-4731-417E-BED0-E4B62D1A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defer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and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Caching (Remote Proxy)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representative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in different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Substitute (Virtual Proxy)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expensive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/</a:t>
            </a:r>
            <a:r>
              <a:rPr lang="de-DE" dirty="0" err="1"/>
              <a:t>download</a:t>
            </a:r>
            <a:r>
              <a:rPr lang="de-DE" dirty="0"/>
              <a:t>,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acts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stand-in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Access Control (</a:t>
            </a:r>
            <a:r>
              <a:rPr lang="de-DE" dirty="0" err="1"/>
              <a:t>Protection</a:t>
            </a:r>
            <a:r>
              <a:rPr lang="de-DE" dirty="0"/>
              <a:t> Proxy/Firewall)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/>
              <a:t>Proxy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object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7B916-6F9A-427D-BD49-13A33563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CAB660-8BEE-4062-89CD-79746032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A378EC-2989-4827-8C1F-547CF1D5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9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BF4A3-307A-4348-B570-749ADCBD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Composite Pattern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EA3CB7E-E6FF-4D66-98EB-6FC63DF1B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13" y="1563871"/>
            <a:ext cx="9075174" cy="425062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E2156-FF36-4D27-A572-A1F5E90F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de-DE"/>
              <a:t>SS 2017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B531E2-C2D0-437F-9408-FEEA110F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2B6635-2E0E-46FA-A7A1-B479B16DA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Chapter / Lecture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1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I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M_I6_Presentation_Wide.potx" id="{7CC128BB-DCD2-4E37-8BCC-6EA7D9250DCD}" vid="{E51C5ED9-ACAB-4828-8F06-AED52E40E3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</Template>
  <TotalTime>0</TotalTime>
  <Words>332</Words>
  <Application>Microsoft Office PowerPoint</Application>
  <PresentationFormat>Breitbild</PresentationFormat>
  <Paragraphs>70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</vt:lpstr>
      <vt:lpstr>Record Cards</vt:lpstr>
      <vt:lpstr>Design Patterns</vt:lpstr>
      <vt:lpstr>Adapter Pattern</vt:lpstr>
      <vt:lpstr>Adapter Pattern</vt:lpstr>
      <vt:lpstr>Bridge Pattern</vt:lpstr>
      <vt:lpstr>Bridge Pattern</vt:lpstr>
      <vt:lpstr>Proxy Pattern</vt:lpstr>
      <vt:lpstr>Proxy Pattern</vt:lpstr>
      <vt:lpstr>Composite Pattern</vt:lpstr>
      <vt:lpstr>Behavioral Patterns</vt:lpstr>
      <vt:lpstr>Strategy Pattern</vt:lpstr>
      <vt:lpstr>Strategy Pattern</vt:lpstr>
    </vt:vector>
  </TitlesOfParts>
  <Manager>knoll@mytum.de</Manager>
  <Company>Technische Universität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Bruckner</dc:creator>
  <cp:lastModifiedBy>ga58lum</cp:lastModifiedBy>
  <cp:revision>7</cp:revision>
  <dcterms:created xsi:type="dcterms:W3CDTF">2018-02-13T18:19:54Z</dcterms:created>
  <dcterms:modified xsi:type="dcterms:W3CDTF">2018-02-13T19:28:00Z</dcterms:modified>
</cp:coreProperties>
</file>