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3176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A49"/>
    <a:srgbClr val="FFFFFF"/>
    <a:srgbClr val="B45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4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56392"/>
            <a:ext cx="5829300" cy="458728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920582"/>
            <a:ext cx="5143500" cy="318120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7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01513"/>
            <a:ext cx="1478756" cy="11166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01513"/>
            <a:ext cx="4350544" cy="11166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4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8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284916"/>
            <a:ext cx="5915025" cy="54809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817721"/>
            <a:ext cx="5915025" cy="288230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17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507566"/>
            <a:ext cx="2914650" cy="8360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507566"/>
            <a:ext cx="2914650" cy="8360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49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1516"/>
            <a:ext cx="5915025" cy="2546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230012"/>
            <a:ext cx="2901255" cy="15829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812991"/>
            <a:ext cx="2901255" cy="707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230012"/>
            <a:ext cx="2915543" cy="15829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812991"/>
            <a:ext cx="2915543" cy="707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7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5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78417"/>
            <a:ext cx="2211884" cy="30744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97139"/>
            <a:ext cx="3471863" cy="93636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952875"/>
            <a:ext cx="2211884" cy="73231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43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78417"/>
            <a:ext cx="2211884" cy="30744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97139"/>
            <a:ext cx="3471863" cy="93636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952875"/>
            <a:ext cx="2211884" cy="73231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23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01516"/>
            <a:ext cx="5915025" cy="254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507566"/>
            <a:ext cx="5915025" cy="836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212435"/>
            <a:ext cx="1543050" cy="70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53EF-08A5-4A31-A22E-ECC1BC6FED50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212435"/>
            <a:ext cx="2314575" cy="70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212435"/>
            <a:ext cx="1543050" cy="70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4FEB-19AB-491A-B032-088468BDFF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A49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832C167B-5FB9-4AA0-9726-8FFBF2083CD8}"/>
              </a:ext>
            </a:extLst>
          </p:cNvPr>
          <p:cNvSpPr/>
          <p:nvPr/>
        </p:nvSpPr>
        <p:spPr>
          <a:xfrm>
            <a:off x="4457557" y="2707296"/>
            <a:ext cx="2146398" cy="214639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Animation – spaniel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boone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shaking off water</a:t>
            </a:r>
            <a:endParaRPr lang="en-A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EB93D-1A85-4CF2-AA39-7A2279D8A4BF}"/>
              </a:ext>
            </a:extLst>
          </p:cNvPr>
          <p:cNvSpPr txBox="1"/>
          <p:nvPr/>
        </p:nvSpPr>
        <p:spPr>
          <a:xfrm>
            <a:off x="278295" y="307822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Spaniel Boone</a:t>
            </a:r>
            <a:endParaRPr lang="en-AU" dirty="0">
              <a:latin typeface="Georgia" panose="020405020504050203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F00BEA-40AC-4824-A306-0765F0EBC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1" b="14657"/>
          <a:stretch/>
        </p:blipFill>
        <p:spPr>
          <a:xfrm>
            <a:off x="3175861" y="156191"/>
            <a:ext cx="727000" cy="7386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1AAE70-1D40-4503-990B-7EA5AD5481E8}"/>
              </a:ext>
            </a:extLst>
          </p:cNvPr>
          <p:cNvSpPr/>
          <p:nvPr/>
        </p:nvSpPr>
        <p:spPr>
          <a:xfrm>
            <a:off x="399627" y="1686560"/>
            <a:ext cx="4199466" cy="21099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 text with links. Transparent over the animation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F62F1E-DBCF-485B-9941-BAD1DAF656A6}"/>
              </a:ext>
            </a:extLst>
          </p:cNvPr>
          <p:cNvSpPr/>
          <p:nvPr/>
        </p:nvSpPr>
        <p:spPr>
          <a:xfrm>
            <a:off x="5073227" y="344988"/>
            <a:ext cx="1588346" cy="332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Social media links</a:t>
            </a:r>
            <a:endParaRPr lang="en-AU" sz="1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BEEDD6-6A5E-4299-9CEF-CB2F2D8D8FE8}"/>
              </a:ext>
            </a:extLst>
          </p:cNvPr>
          <p:cNvCxnSpPr/>
          <p:nvPr/>
        </p:nvCxnSpPr>
        <p:spPr>
          <a:xfrm flipH="1">
            <a:off x="278295" y="1036320"/>
            <a:ext cx="652213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A5BBA7-DE94-459B-A607-5D96F26EBD2B}"/>
              </a:ext>
            </a:extLst>
          </p:cNvPr>
          <p:cNvSpPr txBox="1"/>
          <p:nvPr/>
        </p:nvSpPr>
        <p:spPr>
          <a:xfrm>
            <a:off x="2998187" y="60335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My work</a:t>
            </a:r>
            <a:endParaRPr lang="en-AU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42D78-7104-4815-ABB3-05D708879445}"/>
              </a:ext>
            </a:extLst>
          </p:cNvPr>
          <p:cNvSpPr txBox="1"/>
          <p:nvPr/>
        </p:nvSpPr>
        <p:spPr>
          <a:xfrm>
            <a:off x="399627" y="10413773"/>
            <a:ext cx="529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Websites/online service and interaction platforms</a:t>
            </a:r>
            <a:endParaRPr lang="en-AU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513FB-64D8-447E-8983-9D98393BBE0D}"/>
              </a:ext>
            </a:extLst>
          </p:cNvPr>
          <p:cNvSpPr txBox="1"/>
          <p:nvPr/>
        </p:nvSpPr>
        <p:spPr>
          <a:xfrm>
            <a:off x="4934818" y="8478613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SaaS platforms</a:t>
            </a:r>
            <a:endParaRPr lang="en-AU" dirty="0"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B017D-08B0-4C52-9E91-8E28ED6BE8BB}"/>
              </a:ext>
            </a:extLst>
          </p:cNvPr>
          <p:cNvSpPr txBox="1"/>
          <p:nvPr/>
        </p:nvSpPr>
        <p:spPr>
          <a:xfrm>
            <a:off x="399627" y="6588693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Cross-platform applications</a:t>
            </a:r>
            <a:endParaRPr lang="en-AU" dirty="0">
              <a:latin typeface="Georgia" panose="02040502050405020303" pitchFamily="18" charset="0"/>
            </a:endParaRPr>
          </a:p>
        </p:txBody>
      </p:sp>
      <p:pic>
        <p:nvPicPr>
          <p:cNvPr id="3" name="Picture 2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75EF2489-C0DC-412B-9D94-F5A131D641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3" t="24073" r="31002" b="24396"/>
          <a:stretch/>
        </p:blipFill>
        <p:spPr>
          <a:xfrm>
            <a:off x="880724" y="7143826"/>
            <a:ext cx="729205" cy="9897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9EBE75-E7AA-4AFB-ADC1-54AA3D84DF1B}"/>
              </a:ext>
            </a:extLst>
          </p:cNvPr>
          <p:cNvSpPr/>
          <p:nvPr/>
        </p:nvSpPr>
        <p:spPr>
          <a:xfrm>
            <a:off x="1913823" y="7032470"/>
            <a:ext cx="4063453" cy="1098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 of </a:t>
            </a:r>
            <a:r>
              <a:rPr lang="en-GB" dirty="0" err="1"/>
              <a:t>ADaPT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37EEF-916B-4FAE-810D-3E9B56DA6A5B}"/>
              </a:ext>
            </a:extLst>
          </p:cNvPr>
          <p:cNvSpPr/>
          <p:nvPr/>
        </p:nvSpPr>
        <p:spPr>
          <a:xfrm>
            <a:off x="467633" y="9000685"/>
            <a:ext cx="4063453" cy="1098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Describe USSD server program, financial disbursements program, econ-lab(?)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DCFCF-3242-4325-9D04-A7D075B69380}"/>
              </a:ext>
            </a:extLst>
          </p:cNvPr>
          <p:cNvSpPr txBox="1"/>
          <p:nvPr/>
        </p:nvSpPr>
        <p:spPr>
          <a:xfrm>
            <a:off x="2150244" y="11979601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Econometric/statistical research programs</a:t>
            </a:r>
            <a:endParaRPr lang="en-AU" dirty="0">
              <a:latin typeface="Georgia" panose="020405020504050203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C53C9C-D5B1-4FEC-BBAE-05E1EA6AE447}"/>
              </a:ext>
            </a:extLst>
          </p:cNvPr>
          <p:cNvSpPr/>
          <p:nvPr/>
        </p:nvSpPr>
        <p:spPr>
          <a:xfrm>
            <a:off x="2470881" y="10811136"/>
            <a:ext cx="4063453" cy="1098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Vet-GO, </a:t>
            </a:r>
            <a:r>
              <a:rPr lang="en-GB" dirty="0" err="1"/>
              <a:t>Strarta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C604B8-74EF-494D-978F-28199BA702E5}"/>
              </a:ext>
            </a:extLst>
          </p:cNvPr>
          <p:cNvSpPr/>
          <p:nvPr/>
        </p:nvSpPr>
        <p:spPr>
          <a:xfrm>
            <a:off x="1042621" y="4663586"/>
            <a:ext cx="763319" cy="11871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Pic of spaniel </a:t>
            </a:r>
            <a:r>
              <a:rPr lang="en-GB" sz="1200" dirty="0" err="1">
                <a:solidFill>
                  <a:schemeClr val="bg1">
                    <a:lumMod val="85000"/>
                  </a:schemeClr>
                </a:solidFill>
              </a:rPr>
              <a:t>boone</a:t>
            </a:r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 riding a bison</a:t>
            </a:r>
            <a:endParaRPr lang="en-AU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9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2370</TotalTime>
  <Words>63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Gregg</dc:creator>
  <cp:lastModifiedBy>Daniel Gregg</cp:lastModifiedBy>
  <cp:revision>9</cp:revision>
  <dcterms:created xsi:type="dcterms:W3CDTF">2021-03-02T10:27:36Z</dcterms:created>
  <dcterms:modified xsi:type="dcterms:W3CDTF">2021-03-05T02:49:45Z</dcterms:modified>
</cp:coreProperties>
</file>