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94C10-74FA-4EE7-8237-9506FF11C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893F93-FDD1-4562-84E5-790CC72F4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1C3586-5FDF-4A4A-920C-65C346C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77887C-B468-4EB5-AB53-36F2BD95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F6981-5D02-4387-9E73-76026182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15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39B21-FA3E-4FEE-840E-E72371FB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07DD9E-42FA-4231-9B2F-A60297791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A45DF7-A1EF-4015-9426-05AC9743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2A815-1929-4649-A306-F529B69B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A17AC0-D06F-48EC-95A1-EE66ADB0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97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04E56E-4461-4E6F-A90A-C7825C6DF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527300-674B-45E6-B95F-8E5A6CF9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078D3C-3A98-4196-9EB9-32865E5D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3FDFA-7982-4032-B6F3-595D0EA1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238D8-DC2C-485E-909B-E145E1C6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6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9C84C-8680-4FB2-80B6-771462B3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BC1E0-8A1C-4B82-B1DC-A97C11C3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E18D64-8B4D-4B10-9B7F-5A2EE76C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37F60F-7668-4954-B744-B0AD89D1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BBF154-6BA4-42AB-A6F2-A12B500B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5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2807C-07B4-440F-B00C-099AE319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A6BEB8-85AD-4B56-9F04-A1AC30771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4B79F-772E-4750-82B8-8989CB58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8FD7BD-4480-4F9B-A662-25B3AA4F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C7272-60AC-4356-9D0B-0B22BD4C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6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C3322-6B4C-4D87-ACD3-5FECC578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7261B9-4C80-42A1-9314-A4E5FA7B3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8B108B-2ED0-4EE2-A128-8E84C5909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19C720-B16E-449E-8166-BBC6E2F1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846DAF-6E24-4289-BC35-7E2DD723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8D916D-AC78-4042-A3E7-B6EA2B66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4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DE3FA-2072-42D9-A572-43794E11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EE96F0-9C96-43FA-874F-8AE44BF9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6BBB7F-BE27-487F-BE19-E1D2324C9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BB9E21-AE76-453B-9447-9CFDB3D69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C8F328-623D-4768-BDAE-6CE911E48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85A381-31A7-4B88-A602-20364D78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483916-B3A7-4F76-9A1F-F75B5024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086A07-25C0-475C-9C9D-0ED1C28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3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A86B8-0307-4F39-8265-F5C1E761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0EAAEC-FCA4-4592-9C47-CBB1A598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91440A-4ED8-4524-91C1-B0B7010E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8F9714-7294-4393-97EE-EB7A5ADF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09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BB61AF-9684-41EA-ABCF-DC833257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08EC08-D05E-466E-B1A8-3DC69952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B0C362-C126-4FBC-9399-B23C6814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2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B212E-CE49-4F78-88A7-14D00EB4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ED624-3025-4375-B7AF-D197E315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898BEC-2D32-4160-BDF7-2FBB46AC0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79F73A-9ED0-4826-8190-AE10C686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7F3D90-C2EE-4261-81A4-4DF81078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4261E3-3F12-4EB7-B877-8D5799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70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3FF84-59B7-4BE7-AD99-CCB0152D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E6ABC0-0E0B-4D42-94B9-8E798846E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A20C5E-B6BC-4642-BEF1-33DB2C978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AB7372-3984-42BA-8D61-9DEC203E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F5B9-8906-4CE5-96E2-FF11C13804CE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A07ABF-BCCB-4E85-AA34-4852B3C9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E81A40-498C-4844-A983-976D65CD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3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BA133-D4D8-4B42-93DA-9422F37D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DB699B-1FA6-4E3F-8FA6-858F0E0D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D95F0-0DC9-4A36-AE88-72E5E25E5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F5B9-8906-4CE5-96E2-FF11C13804CE}" type="datetimeFigureOut">
              <a:rPr lang="ru-RU" smtClean="0"/>
              <a:t>11.01.2021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AC803-14EF-49DB-9F0D-18B58FE4C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EBF78-B29E-48AF-A1BD-21CD93B7B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692E-8D83-489A-8B4B-22D6EAAE1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75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природа, вода, сидит, синий&#10;&#10;Автоматически созданное описание">
            <a:extLst>
              <a:ext uri="{FF2B5EF4-FFF2-40B4-BE49-F238E27FC236}">
                <a16:creationId xmlns:a16="http://schemas.microsoft.com/office/drawing/2014/main" id="{E8628120-A337-4017-BA54-7AEF43BE26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3" r="20426" b="5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5BAD7-89B6-43CB-8299-8F35392A0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Проект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latin typeface="Algerian" panose="04020705040A02060702" pitchFamily="82" charset="0"/>
                <a:cs typeface="Aparajita" panose="020B0502040204020203" pitchFamily="18" charset="0"/>
              </a:rPr>
              <a:t>“</a:t>
            </a:r>
            <a:r>
              <a:rPr lang="en-US" sz="4800" b="0" i="0" dirty="0">
                <a:effectLst/>
                <a:latin typeface="Algerian" panose="04020705040A02060702" pitchFamily="82" charset="0"/>
                <a:cs typeface="Aparajita" panose="020B0502040204020203" pitchFamily="18" charset="0"/>
              </a:rPr>
              <a:t>Labyrinth</a:t>
            </a:r>
            <a:r>
              <a:rPr lang="en-US" sz="4800" dirty="0">
                <a:latin typeface="Algerian" panose="04020705040A02060702" pitchFamily="82" charset="0"/>
                <a:cs typeface="Aparajita" panose="020B0502040204020203" pitchFamily="18" charset="0"/>
              </a:rPr>
              <a:t>”</a:t>
            </a:r>
            <a:endParaRPr lang="ru-RU" sz="4800" dirty="0">
              <a:cs typeface="Aparajita" panose="020B05020402040202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EAAB74-5004-494B-A564-66181F9E1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Bahnschrift SemiBold" panose="020B0502040204020203" pitchFamily="34" charset="0"/>
              </a:rPr>
              <a:t>Учеников проекта </a:t>
            </a:r>
            <a:r>
              <a:rPr lang="en-US" sz="2000" dirty="0">
                <a:latin typeface="Bahnschrift SemiBold" panose="020B0502040204020203" pitchFamily="34" charset="0"/>
              </a:rPr>
              <a:t>“</a:t>
            </a:r>
            <a:r>
              <a:rPr lang="ru-RU" sz="2000" dirty="0">
                <a:latin typeface="Bahnschrift SemiBold" panose="020B0502040204020203" pitchFamily="34" charset="0"/>
              </a:rPr>
              <a:t>Яндекс Лицей</a:t>
            </a:r>
            <a:r>
              <a:rPr lang="en-US" sz="2000" dirty="0">
                <a:latin typeface="Bahnschrift SemiBold" panose="020B0502040204020203" pitchFamily="34" charset="0"/>
              </a:rPr>
              <a:t>”</a:t>
            </a:r>
            <a:r>
              <a:rPr lang="ru-RU" sz="2000" dirty="0">
                <a:latin typeface="Bahnschrift SemiBold" panose="020B0502040204020203" pitchFamily="34" charset="0"/>
              </a:rPr>
              <a:t> Шевченко </a:t>
            </a:r>
            <a:r>
              <a:rPr lang="ru-RU" sz="2000" dirty="0" err="1">
                <a:latin typeface="Bahnschrift SemiBold" panose="020B0502040204020203" pitchFamily="34" charset="0"/>
              </a:rPr>
              <a:t>Будимир</a:t>
            </a:r>
            <a:r>
              <a:rPr lang="ru-RU" sz="2000" dirty="0">
                <a:latin typeface="Bahnschrift SemiBold" panose="020B0502040204020203" pitchFamily="34" charset="0"/>
              </a:rPr>
              <a:t>, </a:t>
            </a:r>
            <a:r>
              <a:rPr lang="ru-RU" sz="2000" dirty="0" err="1">
                <a:latin typeface="Bahnschrift SemiBold" panose="020B0502040204020203" pitchFamily="34" charset="0"/>
              </a:rPr>
              <a:t>Мидерос</a:t>
            </a:r>
            <a:r>
              <a:rPr lang="ru-RU" sz="2000" dirty="0">
                <a:latin typeface="Bahnschrift SemiBold" panose="020B0502040204020203" pitchFamily="34" charset="0"/>
              </a:rPr>
              <a:t> Анатолий, Фокеев Борис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846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природа, вода, сидит, синий&#10;&#10;Автоматически созданное описание">
            <a:extLst>
              <a:ext uri="{FF2B5EF4-FFF2-40B4-BE49-F238E27FC236}">
                <a16:creationId xmlns:a16="http://schemas.microsoft.com/office/drawing/2014/main" id="{523647B9-812D-49FC-B2A5-009F9A6B9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0" r="20416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7E74-533D-4878-96B4-5AC37E4D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2800" dirty="0"/>
              <a:t>Механика игры и суть проекта</a:t>
            </a:r>
            <a:endParaRPr lang="en-US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98A57A-747A-4E83-A6B6-5B937A6D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700" dirty="0"/>
              <a:t>Проект является одиночной игрой на клетчатом поле, у игрока имеется волшебный ключ, который открывает дверь этого цвета и меняет свой цвет, когда игрок проходит через ворота цвета ключа, на другой цвет, последовательность смены цвета циклична, задача игрока, как можно быстрее пройти лабиринт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20618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E58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8EBE2-46F0-4C9D-926D-CBE4655D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Игровое меню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C3BA7-0CF9-468A-9B3C-0294F4C8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Игровое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меню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имеет</a:t>
            </a:r>
            <a:r>
              <a:rPr lang="en-US" sz="2000" dirty="0">
                <a:solidFill>
                  <a:schemeClr val="bg1"/>
                </a:solidFill>
              </a:rPr>
              <a:t> 6 </a:t>
            </a:r>
            <a:r>
              <a:rPr lang="en-US" sz="2000" dirty="0" err="1">
                <a:solidFill>
                  <a:schemeClr val="bg1"/>
                </a:solidFill>
              </a:rPr>
              <a:t>кнопок</a:t>
            </a:r>
            <a:r>
              <a:rPr lang="ru-RU" sz="2000" dirty="0">
                <a:solidFill>
                  <a:schemeClr val="bg1"/>
                </a:solidFill>
              </a:rPr>
              <a:t>. 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  <a:r>
              <a:rPr lang="ru-RU" sz="2000" dirty="0">
                <a:solidFill>
                  <a:schemeClr val="bg1"/>
                </a:solidFill>
              </a:rPr>
              <a:t>Играть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  <a:r>
              <a:rPr lang="ru-RU" sz="2000" dirty="0">
                <a:solidFill>
                  <a:schemeClr val="bg1"/>
                </a:solidFill>
              </a:rPr>
              <a:t> позволяет создать случайный лабиринт с выбранными параметрами. </a:t>
            </a:r>
            <a:r>
              <a:rPr lang="en-US" sz="2000" dirty="0">
                <a:solidFill>
                  <a:schemeClr val="bg1"/>
                </a:solidFill>
              </a:rPr>
              <a:t>“</a:t>
            </a:r>
            <a:r>
              <a:rPr lang="ru-RU" sz="2000" dirty="0">
                <a:solidFill>
                  <a:schemeClr val="bg1"/>
                </a:solidFill>
              </a:rPr>
              <a:t>Испытания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  <a:r>
              <a:rPr lang="ru-RU" sz="2000" dirty="0">
                <a:solidFill>
                  <a:schemeClr val="bg1"/>
                </a:solidFill>
              </a:rPr>
              <a:t> запустит 10 лабиринтов со случайными параметрами. </a:t>
            </a:r>
            <a:r>
              <a:rPr lang="en-US" sz="2000" dirty="0">
                <a:solidFill>
                  <a:schemeClr val="bg1"/>
                </a:solidFill>
              </a:rPr>
              <a:t>“</a:t>
            </a:r>
            <a:r>
              <a:rPr lang="ru-RU" sz="2000" dirty="0">
                <a:solidFill>
                  <a:schemeClr val="bg1"/>
                </a:solidFill>
              </a:rPr>
              <a:t>Настройки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b="0" i="0" dirty="0">
                <a:solidFill>
                  <a:schemeClr val="bg1"/>
                </a:solidFill>
                <a:effectLst/>
              </a:rPr>
              <a:t>дают возможность включать и выключать подсказки</a:t>
            </a:r>
            <a:r>
              <a:rPr lang="ru-RU" sz="2000" dirty="0">
                <a:solidFill>
                  <a:schemeClr val="bg1"/>
                </a:solidFill>
              </a:rPr>
              <a:t>. </a:t>
            </a:r>
            <a:r>
              <a:rPr lang="en-US" sz="2000" dirty="0">
                <a:solidFill>
                  <a:schemeClr val="bg1"/>
                </a:solidFill>
              </a:rPr>
              <a:t>“</a:t>
            </a:r>
            <a:r>
              <a:rPr lang="ru-RU" sz="2000" dirty="0">
                <a:solidFill>
                  <a:schemeClr val="bg1"/>
                </a:solidFill>
              </a:rPr>
              <a:t>Рейтинг</a:t>
            </a:r>
            <a:r>
              <a:rPr lang="en-US" sz="2000" dirty="0">
                <a:solidFill>
                  <a:schemeClr val="bg1"/>
                </a:solidFill>
              </a:rPr>
              <a:t>”</a:t>
            </a:r>
            <a:r>
              <a:rPr lang="ru-RU" sz="2000" dirty="0">
                <a:solidFill>
                  <a:schemeClr val="bg1"/>
                </a:solidFill>
              </a:rPr>
              <a:t> выводит таблицу рекордов. Помощь выводит информацию о игре.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Рисунок 7" descr="Изображение выглядит как здание, поезд, легкий, улица&#10;&#10;Автоматически созданное описание">
            <a:extLst>
              <a:ext uri="{FF2B5EF4-FFF2-40B4-BE49-F238E27FC236}">
                <a16:creationId xmlns:a16="http://schemas.microsoft.com/office/drawing/2014/main" id="{46A7B0E6-A71E-47D9-8333-9B2922A87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1" y="321731"/>
            <a:ext cx="7079845" cy="410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3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природа, вода, сидит, синий&#10;&#10;Автоматически созданное описание">
            <a:extLst>
              <a:ext uri="{FF2B5EF4-FFF2-40B4-BE49-F238E27FC236}">
                <a16:creationId xmlns:a16="http://schemas.microsoft.com/office/drawing/2014/main" id="{BA10875F-E98B-4D1B-BFDC-DAB2CF3A4A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0" r="20416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5FA27-3B96-4FAC-AA2F-3F184851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Построение лабиринта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37775-CF21-4269-ADDC-40CD578E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1700" dirty="0"/>
              <a:t>Все лабиринты строятся случайным образом. Есть два алгоритма по их строению. В первом строится лесенка из дверей, а затем накладываются остальные двери в случайном порядке или они не ставятся. Во втором строиться завиток случайной длины, что усложняет путь до финиша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90844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415E6CB-07DE-486E-819C-A59B5254E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1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DDF7D69-17F6-434F-A949-ED0F894CE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47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172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Algerian</vt:lpstr>
      <vt:lpstr>Arial</vt:lpstr>
      <vt:lpstr>Bahnschrift SemiBold</vt:lpstr>
      <vt:lpstr>Calibri</vt:lpstr>
      <vt:lpstr>Calibri Light</vt:lpstr>
      <vt:lpstr>Тема Office</vt:lpstr>
      <vt:lpstr>Проект PyGame “Labyrinth”</vt:lpstr>
      <vt:lpstr>Механика игры и суть проекта</vt:lpstr>
      <vt:lpstr>Игровое меню</vt:lpstr>
      <vt:lpstr>Построение лабиринта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“Labyrinth”</dc:title>
  <dc:creator>Admin</dc:creator>
  <cp:lastModifiedBy>Admin</cp:lastModifiedBy>
  <cp:revision>2</cp:revision>
  <dcterms:created xsi:type="dcterms:W3CDTF">2021-01-11T18:23:46Z</dcterms:created>
  <dcterms:modified xsi:type="dcterms:W3CDTF">2021-01-11T19:55:38Z</dcterms:modified>
</cp:coreProperties>
</file>