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48" autoAdjust="0"/>
  </p:normalViewPr>
  <p:slideViewPr>
    <p:cSldViewPr snapToGrid="0">
      <p:cViewPr varScale="1">
        <p:scale>
          <a:sx n="92" d="100"/>
          <a:sy n="92" d="100"/>
        </p:scale>
        <p:origin x="1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1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95C7D2-ABF9-47D5-A466-C024D5C5A4EE}" type="datetime1">
              <a:rPr lang="nl-NL" smtClean="0"/>
              <a:t>13-3-2025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2C4D06-A9D8-4A2A-8BD7-6476B55DB23D}" type="datetime1">
              <a:rPr lang="nl-NL" noProof="0" smtClean="0"/>
              <a:t>13-3-2025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987116-4901-4649-9594-EB5BB5B891FF}" type="datetime1">
              <a:rPr lang="nl-NL" noProof="0" smtClean="0"/>
              <a:t>13-3-2025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14DF9E-4CDC-43FA-9E45-80ADD6219AE2}" type="datetime1">
              <a:rPr lang="nl-NL" noProof="0" smtClean="0"/>
              <a:t>13-3-2025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83F3FB-33AA-4FC5-8E07-D3459C94B810}" type="datetime1">
              <a:rPr lang="nl-NL" noProof="0" smtClean="0"/>
              <a:t>13-3-2025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98C30F-0793-45F7-9D88-900024FC115E}" type="datetime1">
              <a:rPr lang="nl-NL" noProof="0" smtClean="0"/>
              <a:t>13-3-2025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5C4826-BE1E-461D-99D2-2BA6332DA850}" type="datetime1">
              <a:rPr lang="nl-NL" noProof="0" smtClean="0"/>
              <a:t>13-3-2025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C95475-4C0D-4899-B2C1-19355512A25B}" type="datetime1">
              <a:rPr lang="nl-NL" noProof="0" smtClean="0"/>
              <a:t>13-3-2025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24E60D-6E2F-4B76-B9BE-7C0DA6060AC3}" type="datetime1">
              <a:rPr lang="nl-NL" noProof="0" smtClean="0"/>
              <a:t>13-3-2025</a:t>
            </a:fld>
            <a:endParaRPr lang="nl-NL" noProof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451B9-61F0-4F77-B94D-B1A2EE9E8DE1}" type="datetime1">
              <a:rPr lang="nl-NL" noProof="0" smtClean="0"/>
              <a:t>13-3-2025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7" name="Rechthoe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D06FDC-A8B7-40A6-A4E8-02FDE5D699CA}" type="datetime1">
              <a:rPr lang="nl-NL" noProof="0" smtClean="0"/>
              <a:t>13-3-2025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E3FC4FD-21F9-4A72-B14F-D07152C9B9DA}" type="datetime1">
              <a:rPr lang="nl-NL" noProof="0" smtClean="0"/>
              <a:t>13-3-2025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738FFE-BC55-4B56-87E2-2C977879A0D2}" type="datetime1">
              <a:rPr lang="nl-NL" noProof="0" smtClean="0"/>
              <a:t>13-3-2025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FC457B1E-AEFB-487E-A00C-BD3B08F41CB1}" type="datetime1">
              <a:rPr lang="nl-NL" noProof="0" smtClean="0"/>
              <a:t>13-3-2025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9" name="Rechthoe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hoe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hoe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hoe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Afbeelding 6" descr="Digitale verbindi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e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</p:grpSp>
      <p:sp>
        <p:nvSpPr>
          <p:cNvPr id="22" name="Rechthoe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GB" sz="6000" dirty="0">
                <a:solidFill>
                  <a:schemeClr val="bg1"/>
                </a:solidFill>
              </a:rPr>
              <a:t>P</a:t>
            </a:r>
            <a:r>
              <a:rPr lang="nl-NL" sz="6000" dirty="0">
                <a:solidFill>
                  <a:schemeClr val="bg1"/>
                </a:solidFill>
              </a:rPr>
              <a:t>O meet 2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7CEBFF"/>
                </a:solidFill>
              </a:rPr>
              <a:t>Groep 12</a:t>
            </a:r>
          </a:p>
          <a:p>
            <a:pPr rtl="0"/>
            <a:endParaRPr lang="nl-NL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4F580-2F25-2C94-C165-16D309F5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Knoppen</a:t>
            </a:r>
            <a:r>
              <a:rPr lang="en-GB" dirty="0"/>
              <a:t> design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0E503A-A9BB-61AD-C3EB-69399EE50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5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hthoek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EFF"/>
                </a:solidFill>
              </a:rPr>
              <a:t>De </a:t>
            </a:r>
            <a:r>
              <a:rPr lang="en-GB" dirty="0" err="1">
                <a:solidFill>
                  <a:srgbClr val="FFFEFF"/>
                </a:solidFill>
              </a:rPr>
              <a:t>geplande</a:t>
            </a:r>
            <a:r>
              <a:rPr lang="en-GB" dirty="0">
                <a:solidFill>
                  <a:srgbClr val="FFFEFF"/>
                </a:solidFill>
              </a:rPr>
              <a:t> sprint</a:t>
            </a:r>
            <a:endParaRPr lang="nl-NL" dirty="0">
              <a:solidFill>
                <a:srgbClr val="FFFEFF"/>
              </a:solidFill>
            </a:endParaRP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40FC1E2E-8D64-BA05-B10F-AEE67C78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39" y="1168740"/>
            <a:ext cx="11029615" cy="3678303"/>
          </a:xfrm>
        </p:spPr>
        <p:txBody>
          <a:bodyPr/>
          <a:lstStyle/>
          <a:p>
            <a:r>
              <a:rPr lang="nl-NL" dirty="0"/>
              <a:t>Naam voor de bank bedenken</a:t>
            </a:r>
          </a:p>
          <a:p>
            <a:r>
              <a:rPr lang="nl-NL" dirty="0"/>
              <a:t>Behuizing bon printer prototype</a:t>
            </a:r>
          </a:p>
          <a:p>
            <a:r>
              <a:rPr lang="nl-NL" dirty="0"/>
              <a:t>Onderzoek doen naar display screen</a:t>
            </a:r>
          </a:p>
          <a:p>
            <a:r>
              <a:rPr lang="nl-NL" dirty="0"/>
              <a:t>Linux </a:t>
            </a:r>
            <a:r>
              <a:rPr lang="nl-NL" dirty="0" err="1"/>
              <a:t>journey</a:t>
            </a:r>
            <a:endParaRPr lang="nl-NL" dirty="0"/>
          </a:p>
          <a:p>
            <a:r>
              <a:rPr lang="nl-NL" strike="sngStrike" dirty="0"/>
              <a:t>Prototype gui/</a:t>
            </a:r>
            <a:r>
              <a:rPr lang="nl-NL" strike="sngStrike" dirty="0" err="1"/>
              <a:t>interactables</a:t>
            </a:r>
            <a:r>
              <a:rPr lang="nl-NL" strike="sngStrike" dirty="0"/>
              <a:t> pinautomaat</a:t>
            </a:r>
          </a:p>
          <a:p>
            <a:r>
              <a:rPr lang="nl-NL" dirty="0"/>
              <a:t>Schets interface design</a:t>
            </a:r>
          </a:p>
          <a:p>
            <a:pPr>
              <a:buClr>
                <a:schemeClr val="accent1"/>
              </a:buClr>
            </a:pPr>
            <a:r>
              <a:rPr lang="nl-NL" dirty="0"/>
              <a:t>Biljet onderzoek</a:t>
            </a:r>
          </a:p>
          <a:p>
            <a:pPr>
              <a:buClr>
                <a:schemeClr val="accent1"/>
              </a:buClr>
            </a:pPr>
            <a:r>
              <a:rPr lang="nl-NL" dirty="0"/>
              <a:t>Knop design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hthoe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</p:grp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E23813B-15AE-4224-06E4-ECC3E8178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914400"/>
            <a:ext cx="7049892" cy="49443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7200" dirty="0">
                <a:solidFill>
                  <a:schemeClr val="bg1"/>
                </a:solidFill>
              </a:rPr>
              <a:t>Bank naam</a:t>
            </a:r>
          </a:p>
          <a:p>
            <a:pPr marL="0" indent="0" algn="ctr">
              <a:buNone/>
            </a:pP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F2640-447B-E437-F592-A51A1FF27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854849"/>
          </a:xfrm>
        </p:spPr>
        <p:txBody>
          <a:bodyPr anchor="b">
            <a:noAutofit/>
          </a:bodyPr>
          <a:lstStyle/>
          <a:p>
            <a:pPr algn="ctr"/>
            <a:r>
              <a:rPr lang="en-GB" sz="13800" dirty="0"/>
              <a:t>SYMPLE</a:t>
            </a:r>
            <a:endParaRPr lang="nl-NL" sz="13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443F10B-1665-3DB1-0C77-B6746F106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435244"/>
            <a:ext cx="10993546" cy="2762356"/>
          </a:xfrm>
        </p:spPr>
        <p:txBody>
          <a:bodyPr>
            <a:normAutofit/>
          </a:bodyPr>
          <a:lstStyle/>
          <a:p>
            <a:pPr algn="ctr"/>
            <a:r>
              <a:rPr lang="nl-NL" sz="3600" cap="none" dirty="0" err="1">
                <a:solidFill>
                  <a:schemeClr val="bg1"/>
                </a:solidFill>
              </a:rPr>
              <a:t>Stealing</a:t>
            </a:r>
            <a:r>
              <a:rPr lang="nl-NL" sz="3600" cap="none" dirty="0">
                <a:solidFill>
                  <a:schemeClr val="bg1"/>
                </a:solidFill>
              </a:rPr>
              <a:t>  </a:t>
            </a:r>
            <a:r>
              <a:rPr lang="nl-NL" sz="3600" cap="none" dirty="0" err="1">
                <a:solidFill>
                  <a:schemeClr val="bg1"/>
                </a:solidFill>
              </a:rPr>
              <a:t>Your</a:t>
            </a:r>
            <a:r>
              <a:rPr lang="nl-NL" sz="3600" cap="none" dirty="0">
                <a:solidFill>
                  <a:schemeClr val="bg1"/>
                </a:solidFill>
              </a:rPr>
              <a:t> Money </a:t>
            </a:r>
            <a:r>
              <a:rPr lang="nl-NL" sz="3600" cap="none" dirty="0" err="1">
                <a:solidFill>
                  <a:schemeClr val="bg1"/>
                </a:solidFill>
              </a:rPr>
              <a:t>Paying</a:t>
            </a:r>
            <a:r>
              <a:rPr lang="nl-NL" sz="3600" cap="none" dirty="0">
                <a:solidFill>
                  <a:schemeClr val="bg1"/>
                </a:solidFill>
              </a:rPr>
              <a:t> Loads Extra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556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97612-7DFF-ADB7-5A94-95D49C8A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Behuizing bon printer prototype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83DFE9-C570-224A-1F78-54080277A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552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EB3EE-3ECA-1B65-C20D-C5175660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Onderzoek doen naar display screen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8A9941-4ECF-9806-E8DB-FDB1E009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128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1B5DA-4F64-C136-FA1D-391F60A7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Linux </a:t>
            </a:r>
            <a:r>
              <a:rPr lang="nl-NL" dirty="0" err="1"/>
              <a:t>journey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E3F839-737D-070C-CCD5-D23B3ADC7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88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7ED4F-5A58-378C-D0D7-6D93E5AB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Schets interface design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BADB6D-8A04-A7AB-0095-A396A7093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39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5E55D-BF7A-DB5B-37E4-2EC9B458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Biljet onderzoek.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33B92D-5D36-E4DB-8864-4BDFBE58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6859219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1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{58A27BBE-183D-4276-B8EE-8CD8346B28DD}tf56390039_win32</Template>
  <TotalTime>105</TotalTime>
  <Words>68</Words>
  <Application>Microsoft Office PowerPoint</Application>
  <PresentationFormat>Breedbeeld</PresentationFormat>
  <Paragraphs>23</Paragraphs>
  <Slides>10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Aangepast</vt:lpstr>
      <vt:lpstr>PO meet 2</vt:lpstr>
      <vt:lpstr>De geplande sprint</vt:lpstr>
      <vt:lpstr>PowerPoint-presentatie</vt:lpstr>
      <vt:lpstr>SYMPLE</vt:lpstr>
      <vt:lpstr>Behuizing bon printer prototype</vt:lpstr>
      <vt:lpstr>Onderzoek doen naar display screen</vt:lpstr>
      <vt:lpstr>Linux journey</vt:lpstr>
      <vt:lpstr>Schets interface design</vt:lpstr>
      <vt:lpstr>Biljet onderzoek.</vt:lpstr>
      <vt:lpstr>Knoppen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Hannah saunders</dc:creator>
  <cp:lastModifiedBy>Hannah saunders</cp:lastModifiedBy>
  <cp:revision>1</cp:revision>
  <dcterms:created xsi:type="dcterms:W3CDTF">2025-03-13T14:25:02Z</dcterms:created>
  <dcterms:modified xsi:type="dcterms:W3CDTF">2025-03-13T16:10:40Z</dcterms:modified>
</cp:coreProperties>
</file>