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75" r:id="rId4"/>
    <p:sldId id="277" r:id="rId5"/>
    <p:sldId id="274" r:id="rId6"/>
    <p:sldId id="281" r:id="rId7"/>
    <p:sldId id="283" r:id="rId8"/>
    <p:sldId id="271" r:id="rId9"/>
    <p:sldId id="273" r:id="rId10"/>
    <p:sldId id="278" r:id="rId11"/>
    <p:sldId id="279" r:id="rId12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48" autoAdjust="0"/>
  </p:normalViewPr>
  <p:slideViewPr>
    <p:cSldViewPr snapToGrid="0">
      <p:cViewPr varScale="1">
        <p:scale>
          <a:sx n="75" d="100"/>
          <a:sy n="75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95C7D2-ABF9-47D5-A466-C024D5C5A4EE}" type="datetime1">
              <a:rPr lang="nl-NL" smtClean="0"/>
              <a:t>3-4-2025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2C4D06-A9D8-4A2A-8BD7-6476B55DB23D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42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8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22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74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910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36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042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7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987116-4901-4649-9594-EB5BB5B891FF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14DF9E-4CDC-43FA-9E45-80ADD6219AE2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3F3FB-33AA-4FC5-8E07-D3459C94B810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98C30F-0793-45F7-9D88-900024FC115E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5C4826-BE1E-461D-99D2-2BA6332DA850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C95475-4C0D-4899-B2C1-19355512A25B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24E60D-6E2F-4B76-B9BE-7C0DA6060AC3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451B9-61F0-4F77-B94D-B1A2EE9E8DE1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7" name="Rechthoe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06FDC-A8B7-40A6-A4E8-02FDE5D699CA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3FC4FD-21F9-4A72-B14F-D07152C9B9DA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38FFE-BC55-4B56-87E2-2C977879A0D2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C457B1E-AEFB-487E-A00C-BD3B08F41CB1}" type="datetime1">
              <a:rPr lang="nl-NL" noProof="0" smtClean="0"/>
              <a:t>3-4-2025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</p:grpSp>
      <p:sp>
        <p:nvSpPr>
          <p:cNvPr id="22" name="Rechthoe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>
                <a:solidFill>
                  <a:schemeClr val="bg1"/>
                </a:solidFill>
              </a:rPr>
              <a:t>P</a:t>
            </a:r>
            <a:r>
              <a:rPr lang="nl-NL" sz="6000" dirty="0">
                <a:solidFill>
                  <a:schemeClr val="bg1"/>
                </a:solidFill>
              </a:rPr>
              <a:t>O meet 3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7CEBFF"/>
                </a:solidFill>
              </a:rPr>
              <a:t>Groep 12</a:t>
            </a:r>
          </a:p>
          <a:p>
            <a:pPr rtl="0"/>
            <a:endParaRPr lang="nl-N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samenwerking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nl-NL" dirty="0"/>
              <a:t>Positief</a:t>
            </a:r>
          </a:p>
          <a:p>
            <a:r>
              <a:rPr lang="nl-NL" dirty="0"/>
              <a:t>Communicatie</a:t>
            </a:r>
          </a:p>
          <a:p>
            <a:r>
              <a:rPr lang="nl-NL" dirty="0"/>
              <a:t>Delen van documenten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Minder positief</a:t>
            </a:r>
          </a:p>
          <a:p>
            <a:r>
              <a:rPr lang="nl-NL" dirty="0"/>
              <a:t>Spullen mee nemen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469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Komende sprint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Autofit/>
          </a:bodyPr>
          <a:lstStyle/>
          <a:p>
            <a:r>
              <a:rPr lang="nl-NL" sz="1700" dirty="0">
                <a:latin typeface="Aptos" panose="020B0004020202020204" pitchFamily="34" charset="0"/>
              </a:rPr>
              <a:t>US 9 afronden – </a:t>
            </a:r>
            <a:r>
              <a:rPr lang="nl-NL" sz="1700" b="0" i="0" dirty="0">
                <a:effectLst/>
                <a:latin typeface="Aptos" panose="020B0004020202020204" pitchFamily="34" charset="0"/>
              </a:rPr>
              <a:t>Als gebruiker wil ik op een scherm kunnen zien wat ik aan het doen ben zodat ik kan zien wat ik aan het doen ben.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700" dirty="0">
                <a:latin typeface="Aptos" panose="020B0004020202020204" pitchFamily="34" charset="0"/>
              </a:rPr>
              <a:t>9.3 Code schrijven om GUI te realiseren.</a:t>
            </a:r>
          </a:p>
          <a:p>
            <a:r>
              <a:rPr lang="nl-NL" sz="1700" dirty="0">
                <a:latin typeface="Aptos" panose="020B0004020202020204" pitchFamily="34" charset="0"/>
              </a:rPr>
              <a:t>US 13 starten - </a:t>
            </a:r>
            <a:r>
              <a:rPr lang="nl-NL" sz="17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Als gebruiker wil ik graag verschillende biljetten kunnen pinnen zodat ik makkelijker kan betalen.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700" dirty="0">
                <a:latin typeface="Aptos" panose="020B0004020202020204" pitchFamily="34" charset="0"/>
              </a:rPr>
              <a:t>13.1 Een uitwerp mechanisme voor de biljetten ontwerpen.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700" dirty="0">
                <a:latin typeface="Aptos" panose="020B0004020202020204" pitchFamily="34" charset="0"/>
              </a:rPr>
              <a:t>US 11 starten - </a:t>
            </a:r>
            <a:r>
              <a:rPr lang="nl-NL" sz="17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Als gebruiker wil ik dat er een numeriek toetsenbord is zodat ik mijn pincode en een bedrag naar keuze kan invoeren.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700" dirty="0">
                <a:latin typeface="Aptos" panose="020B0004020202020204" pitchFamily="34" charset="0"/>
              </a:rPr>
              <a:t>11.2 </a:t>
            </a:r>
            <a:r>
              <a:rPr lang="nl-NL" sz="17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Het numeriek toetsenbord realiseren.</a:t>
            </a: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hoe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EFF"/>
                </a:solidFill>
              </a:rPr>
              <a:t>De sprint</a:t>
            </a:r>
            <a:endParaRPr lang="nl-NL" dirty="0">
              <a:solidFill>
                <a:srgbClr val="FFFEFF"/>
              </a:solidFill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0FC1E2E-8D64-BA05-B10F-AEE67C78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1168740"/>
            <a:ext cx="11029615" cy="3678303"/>
          </a:xfrm>
        </p:spPr>
        <p:txBody>
          <a:bodyPr>
            <a:normAutofit fontScale="77500" lnSpcReduction="20000"/>
          </a:bodyPr>
          <a:lstStyle/>
          <a:p>
            <a:r>
              <a:rPr lang="nl-NL" dirty="0">
                <a:latin typeface="Gill Sans MT (Body)"/>
              </a:rPr>
              <a:t>US 3 - </a:t>
            </a:r>
            <a:r>
              <a:rPr lang="nl-NL" sz="1800" dirty="0">
                <a:effectLst/>
                <a:latin typeface="Gill Sans MT (Body)"/>
                <a:ea typeface="Aptos" panose="020B0004020202020204" pitchFamily="34" charset="0"/>
                <a:cs typeface="Arial" panose="020B0604020202020204" pitchFamily="34" charset="0"/>
              </a:rPr>
              <a:t>Als bankeigenaar wil ik dat de pinautomaat in een algemene omgeving bruikbaar is, zodat deze op elke plek, die ik wil, ingezet kan worden.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>
                <a:latin typeface="Gill Sans MT (Body)"/>
                <a:cs typeface="Arial" panose="020B0604020202020204" pitchFamily="34" charset="0"/>
              </a:rPr>
              <a:t>3.1 </a:t>
            </a:r>
            <a:r>
              <a:rPr lang="nl-NL" sz="1600" dirty="0">
                <a:effectLst/>
                <a:latin typeface="Gill Sans MT (Body)"/>
                <a:ea typeface="Aptos" panose="020B0004020202020204" pitchFamily="34" charset="0"/>
                <a:cs typeface="Arial" panose="020B0604020202020204" pitchFamily="34" charset="0"/>
              </a:rPr>
              <a:t>Een prototype voor de pinautomaat ontwerpen.</a:t>
            </a:r>
            <a:endParaRPr lang="nl-NL" dirty="0">
              <a:latin typeface="Gill Sans MT (Body)"/>
            </a:endParaRPr>
          </a:p>
          <a:p>
            <a:r>
              <a:rPr lang="nl-NL" dirty="0">
                <a:latin typeface="Gill Sans MT (Body)"/>
              </a:rPr>
              <a:t>Aanvraag PO – Knoppen met licht.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latin typeface="Gill Sans MT (Body)"/>
              </a:rPr>
              <a:t>US 11 - </a:t>
            </a:r>
            <a:r>
              <a:rPr lang="nl-NL" b="0" i="0" dirty="0">
                <a:solidFill>
                  <a:srgbClr val="000000"/>
                </a:solidFill>
                <a:effectLst/>
                <a:latin typeface="Gill Sans MT (Body)"/>
              </a:rPr>
              <a:t>Als gebruiker wil ik dat er een numeriek toetsenbord is zodat ik mijn pincode en een bedrag naar keuze kan invoeren.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>
                <a:latin typeface="Gill Sans MT (Body)"/>
              </a:rPr>
              <a:t>11.1 Het ontwerpen van een numeriek toetsenbord.</a:t>
            </a:r>
            <a:endParaRPr lang="nl-NL" b="0" i="0" dirty="0">
              <a:solidFill>
                <a:srgbClr val="000000"/>
              </a:solidFill>
              <a:effectLst/>
              <a:latin typeface="Gill Sans MT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l-NL" dirty="0">
                <a:latin typeface="Gill Sans MT (Body)"/>
              </a:rPr>
              <a:t>Aanvraag PO – Bon printer sneller laten printen.</a:t>
            </a:r>
            <a:endParaRPr lang="nl-NL" b="0" i="0" dirty="0">
              <a:solidFill>
                <a:srgbClr val="000000"/>
              </a:solidFill>
              <a:effectLst/>
              <a:latin typeface="Gill Sans MT (Body)"/>
            </a:endParaRPr>
          </a:p>
          <a:p>
            <a:r>
              <a:rPr lang="nl-NL" dirty="0">
                <a:latin typeface="Gill Sans MT (Body)"/>
              </a:rPr>
              <a:t>US 9 – </a:t>
            </a:r>
            <a:r>
              <a:rPr lang="nl-NL" b="0" i="0" dirty="0">
                <a:effectLst/>
                <a:latin typeface="Gill Sans MT (Body)"/>
              </a:rPr>
              <a:t>Als gebruiker wil ik op een scherm kunnen zien wat ik aan het doen ben zodat ik kan zien wat ik aan het doen ben.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>
                <a:latin typeface="Gill Sans MT (Body)"/>
              </a:rPr>
              <a:t>9.3 Code schrijven om GUI te realiseren.</a:t>
            </a:r>
          </a:p>
          <a:p>
            <a:r>
              <a:rPr lang="nl-NL" dirty="0">
                <a:latin typeface="Gill Sans MT (Body)"/>
              </a:rPr>
              <a:t>US 13 - </a:t>
            </a:r>
            <a:r>
              <a:rPr lang="nl-NL" b="0" i="0" dirty="0">
                <a:solidFill>
                  <a:srgbClr val="000000"/>
                </a:solidFill>
                <a:effectLst/>
                <a:latin typeface="Gill Sans MT (Body)"/>
              </a:rPr>
              <a:t>Als gebruiker wil ik graag verschillende biljetten kunnen pinnen zodat ik makkelijker kan betalen.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>
                <a:latin typeface="Gill Sans MT (Body)"/>
              </a:rPr>
              <a:t>13.1 Een uitwerp mechanisme voor de biljetten ontwerpen.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b="0" i="0" dirty="0">
                <a:solidFill>
                  <a:srgbClr val="000000"/>
                </a:solidFill>
                <a:effectLst/>
                <a:latin typeface="Gill Sans MT (Body)"/>
              </a:rPr>
              <a:t>US 3 - </a:t>
            </a:r>
            <a:r>
              <a:rPr lang="nl-NL" sz="1800" dirty="0">
                <a:effectLst/>
                <a:latin typeface="Gill Sans MT (Body)"/>
                <a:ea typeface="Aptos" panose="020B0004020202020204" pitchFamily="34" charset="0"/>
                <a:cs typeface="Arial" panose="020B0604020202020204" pitchFamily="34" charset="0"/>
              </a:rPr>
              <a:t>Als bankeigenaar wil ik dat de pinautomaat in een algemene omgeving bruikbaar is, zodat deze op elke plek, die ik wil, ingezet kan worden.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>
                <a:latin typeface="Gill Sans MT (Body)"/>
                <a:ea typeface="Aptos" panose="020B0004020202020204" pitchFamily="34" charset="0"/>
                <a:cs typeface="Arial" panose="020B0604020202020204" pitchFamily="34" charset="0"/>
              </a:rPr>
              <a:t>3.1 </a:t>
            </a:r>
            <a:r>
              <a:rPr lang="nl-NL" sz="1600" dirty="0">
                <a:effectLst/>
                <a:latin typeface="Gill Sans MT (Body)"/>
                <a:ea typeface="Aptos" panose="020B0004020202020204" pitchFamily="34" charset="0"/>
                <a:cs typeface="Arial" panose="020B0604020202020204" pitchFamily="34" charset="0"/>
              </a:rPr>
              <a:t>Een prototype voor de pinautomaat ontwerpen.</a:t>
            </a:r>
            <a:endParaRPr lang="nl-NL" dirty="0">
              <a:effectLst/>
              <a:latin typeface="Gill Sans MT (Body)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nl-NL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prototype BANK design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 rtl="0">
              <a:buNone/>
            </a:pPr>
            <a:r>
              <a:rPr lang="nl-NL" dirty="0"/>
              <a:t>US 3:</a:t>
            </a:r>
          </a:p>
          <a:p>
            <a:pPr marL="0" indent="0" rtl="0"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Als bankeigenaar wil ik dat de pinautomaat in een algemene omgeving bruikbaar is, zodat deze op elke plek, die ik wil, ingezet kan worden.</a:t>
            </a:r>
          </a:p>
          <a:p>
            <a:pPr marL="0" indent="0" rtl="0">
              <a:buNone/>
            </a:pP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Taak:</a:t>
            </a:r>
          </a:p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3.1 </a:t>
            </a: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Een prototype voor de pinautomaat ontwerpen.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>
                <a:latin typeface="Aptos" panose="020B0004020202020204" pitchFamily="34" charset="0"/>
              </a:rPr>
              <a:t>Nieuwe aanpassingen</a:t>
            </a: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66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Knoppen met verlichting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endParaRPr lang="nl-N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l-NL" sz="1700" dirty="0">
                <a:latin typeface="Aptos" panose="020B0004020202020204" pitchFamily="34" charset="0"/>
              </a:rPr>
              <a:t>Aanvraag PO:</a:t>
            </a:r>
          </a:p>
          <a:p>
            <a:pPr marL="0" indent="0" rtl="0">
              <a:buNone/>
            </a:pPr>
            <a:r>
              <a:rPr lang="nl-NL" sz="1700" dirty="0">
                <a:latin typeface="Aptos" panose="020B0004020202020204" pitchFamily="34" charset="0"/>
              </a:rPr>
              <a:t>De knoppen naast het scherm zouden omringd moeten zijn met licht.</a:t>
            </a:r>
          </a:p>
          <a:p>
            <a:pPr marL="0" indent="0" rtl="0">
              <a:buNone/>
            </a:pPr>
            <a:endParaRPr lang="nl-NL" sz="1500" dirty="0">
              <a:latin typeface="Aptos" panose="020B0004020202020204" pitchFamily="34" charset="0"/>
            </a:endParaRPr>
          </a:p>
          <a:p>
            <a:r>
              <a:rPr lang="nl-NL" sz="1700" dirty="0">
                <a:latin typeface="Gill Sans MT (Body)"/>
              </a:rPr>
              <a:t>LED-strip</a:t>
            </a:r>
          </a:p>
          <a:p>
            <a:pPr marL="0" indent="0" rtl="0">
              <a:buNone/>
            </a:pPr>
            <a:endParaRPr lang="nl-NL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820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Prototype </a:t>
            </a:r>
            <a:r>
              <a:rPr lang="nl-NL" dirty="0" err="1"/>
              <a:t>keypad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</a:rPr>
              <a:t>US 11: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Als gebruiker wil ik dat er een numeriek toetsenbord is zodat ik mijn pincode en een bedrag naar keuze kan invoeren.</a:t>
            </a:r>
            <a:endParaRPr lang="nl-NL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Taak:</a:t>
            </a:r>
          </a:p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</a:rPr>
              <a:t>11.1 Het ontwerpen van een numeriek toetsenbord.</a:t>
            </a:r>
          </a:p>
          <a:p>
            <a:r>
              <a:rPr lang="nl-NL" dirty="0">
                <a:latin typeface="Aptos" panose="020B0004020202020204" pitchFamily="34" charset="0"/>
              </a:rPr>
              <a:t>Ontwerp </a:t>
            </a:r>
            <a:r>
              <a:rPr lang="nl-NL" dirty="0" err="1">
                <a:latin typeface="Aptos" panose="020B0004020202020204" pitchFamily="34" charset="0"/>
              </a:rPr>
              <a:t>keypad</a:t>
            </a:r>
            <a:endParaRPr lang="nl-NL" dirty="0">
              <a:latin typeface="Aptos" panose="020B0004020202020204" pitchFamily="34" charset="0"/>
            </a:endParaRPr>
          </a:p>
          <a:p>
            <a:r>
              <a:rPr lang="nl-NL" dirty="0">
                <a:latin typeface="Aptos" panose="020B0004020202020204" pitchFamily="34" charset="0"/>
              </a:rPr>
              <a:t>Demo </a:t>
            </a:r>
            <a:r>
              <a:rPr lang="nl-NL" dirty="0" err="1">
                <a:latin typeface="Aptos" panose="020B0004020202020204" pitchFamily="34" charset="0"/>
              </a:rPr>
              <a:t>keypad</a:t>
            </a:r>
            <a:endParaRPr lang="nl-NL" dirty="0">
              <a:latin typeface="Aptos" panose="020B0004020202020204" pitchFamily="34" charset="0"/>
            </a:endParaRP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841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Bon printer sneller laten printen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endParaRPr lang="nl-N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nl-NL" sz="1700" dirty="0">
                <a:latin typeface="Aptos" panose="020B0004020202020204" pitchFamily="34" charset="0"/>
              </a:rPr>
              <a:t>Aanvraag PO:</a:t>
            </a:r>
          </a:p>
          <a:p>
            <a:pPr marL="0" indent="0" rtl="0">
              <a:buNone/>
            </a:pPr>
            <a:r>
              <a:rPr lang="nl-NL" sz="1700" dirty="0">
                <a:latin typeface="Aptos" panose="020B0004020202020204" pitchFamily="34" charset="0"/>
              </a:rPr>
              <a:t>De bon printer moet sneller printen.</a:t>
            </a:r>
          </a:p>
          <a:p>
            <a:pPr marL="0" indent="0" rtl="0">
              <a:buNone/>
            </a:pPr>
            <a:endParaRPr lang="nl-NL" sz="1500" dirty="0">
              <a:latin typeface="Aptos" panose="020B0004020202020204" pitchFamily="34" charset="0"/>
            </a:endParaRPr>
          </a:p>
          <a:p>
            <a:r>
              <a:rPr lang="nl-NL" sz="1700" dirty="0">
                <a:latin typeface="Gill Sans MT (Body)"/>
              </a:rPr>
              <a:t>Voltage</a:t>
            </a:r>
          </a:p>
          <a:p>
            <a:r>
              <a:rPr lang="nl-NL" sz="1700" dirty="0">
                <a:latin typeface="Gill Sans MT (Body)"/>
              </a:rPr>
              <a:t>Ampère</a:t>
            </a:r>
          </a:p>
          <a:p>
            <a:r>
              <a:rPr lang="nl-NL" sz="1700" dirty="0">
                <a:latin typeface="Gill Sans MT (Body)"/>
              </a:rPr>
              <a:t>Code</a:t>
            </a:r>
          </a:p>
          <a:p>
            <a:pPr marL="0" indent="0" rtl="0">
              <a:buNone/>
            </a:pPr>
            <a:endParaRPr lang="nl-NL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47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9252-A614-78DE-D263-3C211396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nl-NL" dirty="0"/>
              <a:t>Het logo</a:t>
            </a:r>
          </a:p>
        </p:txBody>
      </p:sp>
      <p:pic>
        <p:nvPicPr>
          <p:cNvPr id="9" name="Picture 8" descr="A purple and black letter s&#10;&#10;AI-generated content may be incorrect.">
            <a:extLst>
              <a:ext uri="{FF2B5EF4-FFF2-40B4-BE49-F238E27FC236}">
                <a16:creationId xmlns:a16="http://schemas.microsoft.com/office/drawing/2014/main" id="{A3190F5A-2C55-6ECA-C9F9-9C343E46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35" y="2180496"/>
            <a:ext cx="3623128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02566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r>
              <a:rPr lang="nl-NL" dirty="0"/>
              <a:t>De gerealiseerde GUI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 9: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Aptos" panose="020B0004020202020204" pitchFamily="34" charset="0"/>
              </a:rPr>
              <a:t>Als gebruiker wil ik op een scherm kunnen zien wat ik aan het doen ben zodat ik kan zien wat ik aan het doen ben.</a:t>
            </a:r>
          </a:p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Taken:</a:t>
            </a:r>
          </a:p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</a:rPr>
              <a:t>9.3 Code schrijven om GUI te realiseren.</a:t>
            </a:r>
            <a:endParaRPr lang="nl-N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Demo GUI</a:t>
            </a: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9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Geld dispenser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nl-NL" dirty="0"/>
              <a:t>US 13:</a:t>
            </a:r>
          </a:p>
          <a:p>
            <a:pPr marL="0" indent="0">
              <a:buNone/>
            </a:pPr>
            <a:r>
              <a:rPr lang="nl-NL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Als gebruiker wil ik graag verschillende biljetten kunnen pinnen zodat ik makkelijker kan betalen.</a:t>
            </a:r>
          </a:p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Taak:</a:t>
            </a:r>
          </a:p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</a:rPr>
              <a:t>13.1 Een uitwerp mechanisme voor de biljetten ontwerpen.</a:t>
            </a:r>
          </a:p>
          <a:p>
            <a:r>
              <a:rPr lang="nl-NL" dirty="0">
                <a:latin typeface="Aptos" panose="020B0004020202020204" pitchFamily="34" charset="0"/>
              </a:rPr>
              <a:t>Veld onderzoek</a:t>
            </a: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437682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1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{58A27BBE-183D-4276-B8EE-8CD8346B28DD}tf56390039_win32</Template>
  <TotalTime>336</TotalTime>
  <Words>523</Words>
  <Application>Microsoft Office PowerPoint</Application>
  <PresentationFormat>Widescreen</PresentationFormat>
  <Paragraphs>81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Calibri</vt:lpstr>
      <vt:lpstr>Gill Sans MT</vt:lpstr>
      <vt:lpstr>Gill Sans MT (Body)</vt:lpstr>
      <vt:lpstr>inherit</vt:lpstr>
      <vt:lpstr>Wingdings</vt:lpstr>
      <vt:lpstr>Wingdings 2</vt:lpstr>
      <vt:lpstr>Aangepast</vt:lpstr>
      <vt:lpstr>PO meet 3</vt:lpstr>
      <vt:lpstr>De sprint</vt:lpstr>
      <vt:lpstr>prototype BANK design</vt:lpstr>
      <vt:lpstr>Knoppen met verlichting</vt:lpstr>
      <vt:lpstr>Prototype keypad</vt:lpstr>
      <vt:lpstr>Bon printer sneller laten printen</vt:lpstr>
      <vt:lpstr>Het logo</vt:lpstr>
      <vt:lpstr>De gerealiseerde GUI</vt:lpstr>
      <vt:lpstr>Geld dispenser</vt:lpstr>
      <vt:lpstr>samenwerking</vt:lpstr>
      <vt:lpstr>Komende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saunders</dc:creator>
  <cp:lastModifiedBy>Corné Noorlander (1054564)</cp:lastModifiedBy>
  <cp:revision>8</cp:revision>
  <dcterms:created xsi:type="dcterms:W3CDTF">2025-03-13T14:25:02Z</dcterms:created>
  <dcterms:modified xsi:type="dcterms:W3CDTF">2025-04-03T12:54:15Z</dcterms:modified>
</cp:coreProperties>
</file>