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4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h saunders" userId="fe85f871b4aa5d81" providerId="LiveId" clId="{C6532A92-26E7-4BE1-8EE5-1472529CD5BA}"/>
    <pc:docChg chg="custSel modSld">
      <pc:chgData name="Hannah saunders" userId="fe85f871b4aa5d81" providerId="LiveId" clId="{C6532A92-26E7-4BE1-8EE5-1472529CD5BA}" dt="2025-03-06T11:06:33.391" v="156" actId="20577"/>
      <pc:docMkLst>
        <pc:docMk/>
      </pc:docMkLst>
      <pc:sldChg chg="modSp mod">
        <pc:chgData name="Hannah saunders" userId="fe85f871b4aa5d81" providerId="LiveId" clId="{C6532A92-26E7-4BE1-8EE5-1472529CD5BA}" dt="2025-03-06T11:06:33.391" v="156" actId="20577"/>
        <pc:sldMkLst>
          <pc:docMk/>
          <pc:sldMk cId="2812877542" sldId="262"/>
        </pc:sldMkLst>
        <pc:spChg chg="mod">
          <ac:chgData name="Hannah saunders" userId="fe85f871b4aa5d81" providerId="LiveId" clId="{C6532A92-26E7-4BE1-8EE5-1472529CD5BA}" dt="2025-03-06T11:06:33.391" v="156" actId="20577"/>
          <ac:spMkLst>
            <pc:docMk/>
            <pc:sldMk cId="2812877542" sldId="262"/>
            <ac:spMk id="3" creationId="{5C6D9A4D-BE9E-9A4C-7017-42BFCCF192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22DADD-A53E-46F3-AA59-0BC9351FA685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291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987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910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351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387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1260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2330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790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295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09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798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090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269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542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758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59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252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2DADD-A53E-46F3-AA59-0BC9351FA685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0837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0D9B-0CC4-CAFA-7B0D-CBC0FD2BF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 meet 1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5151E-7CC3-6A87-3789-F1ABC99A7B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641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44DF-0D4B-9037-6654-98AA04A6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Geplanned</a:t>
            </a:r>
            <a:r>
              <a:rPr lang="en-GB" dirty="0"/>
              <a:t> agenda  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DAD8-CFE9-A72A-2EB0-841E92FC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Creatie</a:t>
            </a:r>
            <a:r>
              <a:rPr lang="en-GB" dirty="0"/>
              <a:t> product backlog</a:t>
            </a:r>
          </a:p>
          <a:p>
            <a:r>
              <a:rPr lang="en-GB" dirty="0" err="1"/>
              <a:t>Biljet</a:t>
            </a:r>
            <a:r>
              <a:rPr lang="en-GB" dirty="0"/>
              <a:t> </a:t>
            </a:r>
            <a:r>
              <a:rPr lang="en-GB" dirty="0" err="1"/>
              <a:t>uitwerper</a:t>
            </a:r>
            <a:endParaRPr lang="en-GB" dirty="0"/>
          </a:p>
          <a:p>
            <a:r>
              <a:rPr lang="en-GB" dirty="0"/>
              <a:t>RFID reader</a:t>
            </a:r>
          </a:p>
          <a:p>
            <a:r>
              <a:rPr lang="en-GB" dirty="0"/>
              <a:t>Bon printer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106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6297-995B-C8AD-FECB-D893DACA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6463"/>
            <a:ext cx="9905998" cy="813720"/>
          </a:xfrm>
        </p:spPr>
        <p:txBody>
          <a:bodyPr/>
          <a:lstStyle/>
          <a:p>
            <a:r>
              <a:rPr lang="en-GB" dirty="0"/>
              <a:t>Product backlog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448E-3A1D-08DB-DC48-95CECF1EC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5242"/>
            <a:ext cx="9905999" cy="4555959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135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CDA2-B0B9-A9CB-1A0D-3AEAE11D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Biljet</a:t>
            </a:r>
            <a:r>
              <a:rPr lang="en-GB" dirty="0"/>
              <a:t> </a:t>
            </a:r>
            <a:r>
              <a:rPr lang="en-GB" dirty="0" err="1"/>
              <a:t>uitwerper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D7C5-9172-88CD-6A6C-116E45F47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51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461B-851C-B4B9-A410-276A3386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Rfid</a:t>
            </a:r>
            <a:r>
              <a:rPr lang="en-GB" dirty="0"/>
              <a:t> reader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3A59B-79E0-ADE6-85E0-8F4654919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48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B745-3504-4A20-363B-CCFF6F59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Bon printer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518A-92F3-F208-59CB-BBACCD2A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240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C7DA-21DD-DC1A-D0CF-D0C03EE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planning 2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9A4D-BE9E-9A4C-7017-42BFCCF19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Behuizing bon printer prototype</a:t>
            </a:r>
          </a:p>
          <a:p>
            <a:r>
              <a:rPr lang="nl-NL" dirty="0"/>
              <a:t>Naam voor de bank bedenken</a:t>
            </a:r>
          </a:p>
          <a:p>
            <a:r>
              <a:rPr lang="nl-NL" dirty="0"/>
              <a:t>Onderzoek doen naar display screen</a:t>
            </a:r>
          </a:p>
          <a:p>
            <a:r>
              <a:rPr lang="nl-NL" dirty="0"/>
              <a:t>Linux </a:t>
            </a:r>
            <a:r>
              <a:rPr lang="nl-NL" dirty="0" err="1"/>
              <a:t>journey</a:t>
            </a:r>
            <a:endParaRPr lang="nl-NL" dirty="0"/>
          </a:p>
          <a:p>
            <a:r>
              <a:rPr lang="nl-NL" dirty="0"/>
              <a:t>Prototype gui/</a:t>
            </a:r>
            <a:r>
              <a:rPr lang="nl-NL" dirty="0" err="1"/>
              <a:t>interactables</a:t>
            </a:r>
            <a:r>
              <a:rPr lang="nl-NL" dirty="0"/>
              <a:t> pinautomaat</a:t>
            </a:r>
          </a:p>
          <a:p>
            <a:r>
              <a:rPr lang="nl-NL" dirty="0"/>
              <a:t>Schets interface design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2877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114</TotalTime>
  <Words>49</Words>
  <Application>Microsoft Office PowerPoint</Application>
  <PresentationFormat>Breedbeeld</PresentationFormat>
  <Paragraphs>17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Po meet 1</vt:lpstr>
      <vt:lpstr>Geplanned agenda  </vt:lpstr>
      <vt:lpstr>Product backlog</vt:lpstr>
      <vt:lpstr>Biljet uitwerper</vt:lpstr>
      <vt:lpstr>Rfid reader</vt:lpstr>
      <vt:lpstr>Bon printer</vt:lpstr>
      <vt:lpstr>Sprint planning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Hannah saunders</dc:creator>
  <cp:lastModifiedBy>Hannah saunders</cp:lastModifiedBy>
  <cp:revision>1</cp:revision>
  <dcterms:created xsi:type="dcterms:W3CDTF">2025-03-06T10:03:13Z</dcterms:created>
  <dcterms:modified xsi:type="dcterms:W3CDTF">2025-03-20T11:39:30Z</dcterms:modified>
</cp:coreProperties>
</file>