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9"/>
  </p:notesMasterIdLst>
  <p:handoutMasterIdLst>
    <p:handoutMasterId r:id="rId10"/>
  </p:handoutMasterIdLst>
  <p:sldIdLst>
    <p:sldId id="256" r:id="rId2"/>
    <p:sldId id="261" r:id="rId3"/>
    <p:sldId id="275" r:id="rId4"/>
    <p:sldId id="280" r:id="rId5"/>
    <p:sldId id="274" r:id="rId6"/>
    <p:sldId id="278" r:id="rId7"/>
    <p:sldId id="279" r:id="rId8"/>
  </p:sldIdLst>
  <p:sldSz cx="12192000" cy="6858000"/>
  <p:notesSz cx="6858000" cy="9144000"/>
  <p:defaultTextStyle>
    <a:defPPr rtl="0">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48" autoAdjust="0"/>
  </p:normalViewPr>
  <p:slideViewPr>
    <p:cSldViewPr snapToGrid="0">
      <p:cViewPr>
        <p:scale>
          <a:sx n="93" d="100"/>
          <a:sy n="93" d="100"/>
        </p:scale>
        <p:origin x="72" y="125"/>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0" d="100"/>
          <a:sy n="80" d="100"/>
        </p:scale>
        <p:origin x="31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a:p>
        </p:txBody>
      </p:sp>
      <p:sp>
        <p:nvSpPr>
          <p:cNvPr id="3" name="Tijdelijke aanduiding voor datum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D95C7D2-ABF9-47D5-A466-C024D5C5A4EE}" type="datetime1">
              <a:rPr lang="nl-NL" smtClean="0"/>
              <a:t>22-5-2025</a:t>
            </a:fld>
            <a:endParaRPr lang="nl-NL"/>
          </a:p>
        </p:txBody>
      </p:sp>
      <p:sp>
        <p:nvSpPr>
          <p:cNvPr id="4" name="Tijdelijke aanduiding voor voettekst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a:p>
        </p:txBody>
      </p:sp>
      <p:sp>
        <p:nvSpPr>
          <p:cNvPr id="5" name="Tijdelijke aanduiding voor dianumm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nl-NL" smtClean="0"/>
              <a:t>‹#›</a:t>
            </a:fld>
            <a:endParaRPr lang="nl-NL"/>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noProof="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72C4D06-A9D8-4A2A-8BD7-6476B55DB23D}" type="datetime1">
              <a:rPr lang="nl-NL" noProof="0" smtClean="0"/>
              <a:t>22-5-2025</a:t>
            </a:fld>
            <a:endParaRPr lang="nl-NL" noProof="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nl-NL" noProof="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noProof="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nl-NL" noProof="0" smtClean="0"/>
              <a:t>‹#›</a:t>
            </a:fld>
            <a:endParaRPr lang="nl-NL"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1</a:t>
            </a:fld>
            <a:endParaRPr lang="nl-NL"/>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2</a:t>
            </a:fld>
            <a:endParaRPr lang="nl-NL"/>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3</a:t>
            </a:fld>
            <a:endParaRPr lang="nl-NL"/>
          </a:p>
        </p:txBody>
      </p:sp>
    </p:spTree>
    <p:extLst>
      <p:ext uri="{BB962C8B-B14F-4D97-AF65-F5344CB8AC3E}">
        <p14:creationId xmlns:p14="http://schemas.microsoft.com/office/powerpoint/2010/main" val="3886988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4</a:t>
            </a:fld>
            <a:endParaRPr lang="nl-NL"/>
          </a:p>
        </p:txBody>
      </p:sp>
    </p:spTree>
    <p:extLst>
      <p:ext uri="{BB962C8B-B14F-4D97-AF65-F5344CB8AC3E}">
        <p14:creationId xmlns:p14="http://schemas.microsoft.com/office/powerpoint/2010/main" val="38957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5</a:t>
            </a:fld>
            <a:endParaRPr lang="nl-NL"/>
          </a:p>
        </p:txBody>
      </p:sp>
    </p:spTree>
    <p:extLst>
      <p:ext uri="{BB962C8B-B14F-4D97-AF65-F5344CB8AC3E}">
        <p14:creationId xmlns:p14="http://schemas.microsoft.com/office/powerpoint/2010/main" val="2411748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6</a:t>
            </a:fld>
            <a:endParaRPr lang="nl-NL"/>
          </a:p>
        </p:txBody>
      </p:sp>
    </p:spTree>
    <p:extLst>
      <p:ext uri="{BB962C8B-B14F-4D97-AF65-F5344CB8AC3E}">
        <p14:creationId xmlns:p14="http://schemas.microsoft.com/office/powerpoint/2010/main" val="3216733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7</a:t>
            </a:fld>
            <a:endParaRPr lang="nl-NL"/>
          </a:p>
        </p:txBody>
      </p:sp>
    </p:spTree>
    <p:extLst>
      <p:ext uri="{BB962C8B-B14F-4D97-AF65-F5344CB8AC3E}">
        <p14:creationId xmlns:p14="http://schemas.microsoft.com/office/powerpoint/2010/main" val="3875420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7" name="Rechthoek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nl-NL" noProof="0"/>
              <a:t>Klik om de titelstijl van het model te bewerken</a:t>
            </a:r>
          </a:p>
        </p:txBody>
      </p:sp>
      <p:sp>
        <p:nvSpPr>
          <p:cNvPr id="3" name="Subtitel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nl-NL" noProof="0"/>
              <a:t>Klik om de subtitelstijl van het model te bewerken</a:t>
            </a:r>
          </a:p>
        </p:txBody>
      </p:sp>
      <p:sp>
        <p:nvSpPr>
          <p:cNvPr id="4" name="Tijdelijke aanduiding voor datum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5987116-4901-4649-9594-EB5BB5B891FF}" type="datetime1">
              <a:rPr lang="nl-NL" noProof="0" smtClean="0"/>
              <a:t>22-5-2025</a:t>
            </a:fld>
            <a:endParaRPr lang="nl-NL" noProof="0"/>
          </a:p>
        </p:txBody>
      </p:sp>
      <p:sp>
        <p:nvSpPr>
          <p:cNvPr id="5" name="Tijdelijke aanduiding voor voettekst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nl-NL" noProof="0"/>
          </a:p>
        </p:txBody>
      </p:sp>
      <p:sp>
        <p:nvSpPr>
          <p:cNvPr id="6" name="Tijdelijke aanduiding voor dianummer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nl-NL" noProof="0" smtClean="0"/>
              <a:pPr rtl="0"/>
              <a:t>‹#›</a:t>
            </a:fld>
            <a:endParaRPr lang="nl-NL"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8" name="Rechthoek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el 1"/>
          <p:cNvSpPr>
            <a:spLocks noGrp="1"/>
          </p:cNvSpPr>
          <p:nvPr>
            <p:ph type="title" hasCustomPrompt="1"/>
          </p:nvPr>
        </p:nvSpPr>
        <p:spPr>
          <a:xfrm>
            <a:off x="581192" y="702156"/>
            <a:ext cx="11029616" cy="1013800"/>
          </a:xfrm>
        </p:spPr>
        <p:txBody>
          <a:bodyPr rtlCol="0"/>
          <a:lstStyle/>
          <a:p>
            <a:pPr rtl="0"/>
            <a:r>
              <a:rPr lang="nl-NL" noProof="0"/>
              <a:t>Klik om de titelstijl van het model te bewerken</a:t>
            </a:r>
          </a:p>
        </p:txBody>
      </p:sp>
      <p:sp>
        <p:nvSpPr>
          <p:cNvPr id="3" name="Tijdelijke aanduiding voor verticale tekst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datum 3"/>
          <p:cNvSpPr>
            <a:spLocks noGrp="1"/>
          </p:cNvSpPr>
          <p:nvPr>
            <p:ph type="dt" sz="half" idx="10"/>
          </p:nvPr>
        </p:nvSpPr>
        <p:spPr/>
        <p:txBody>
          <a:bodyPr rtlCol="0"/>
          <a:lstStyle/>
          <a:p>
            <a:pPr rtl="0"/>
            <a:fld id="{A514DF9E-4CDC-43FA-9E45-80ADD6219AE2}" type="datetime1">
              <a:rPr lang="nl-NL" noProof="0" smtClean="0"/>
              <a:t>22-5-2025</a:t>
            </a:fld>
            <a:endParaRPr lang="nl-NL" noProof="0"/>
          </a:p>
        </p:txBody>
      </p:sp>
      <p:sp>
        <p:nvSpPr>
          <p:cNvPr id="5" name="Tijdelijke aanduiding voor voettekst 4"/>
          <p:cNvSpPr>
            <a:spLocks noGrp="1"/>
          </p:cNvSpPr>
          <p:nvPr>
            <p:ph type="ftr" sz="quarter" idx="11"/>
          </p:nvPr>
        </p:nvSpPr>
        <p:spPr/>
        <p:txBody>
          <a:bodyPr rtlCol="0"/>
          <a:lstStyle/>
          <a:p>
            <a:pPr rtl="0"/>
            <a:endParaRPr lang="nl-NL" noProof="0"/>
          </a:p>
        </p:txBody>
      </p:sp>
      <p:sp>
        <p:nvSpPr>
          <p:cNvPr id="6" name="Tijdelijke aanduiding voor dianummer 5"/>
          <p:cNvSpPr>
            <a:spLocks noGrp="1"/>
          </p:cNvSpPr>
          <p:nvPr>
            <p:ph type="sldNum" sz="quarter" idx="12"/>
          </p:nvPr>
        </p:nvSpPr>
        <p:spPr/>
        <p:txBody>
          <a:bodyPr rtlCol="0"/>
          <a:lstStyle/>
          <a:p>
            <a:pPr rtl="0"/>
            <a:fld id="{D57F1E4F-1CFF-5643-939E-217C01CDF565}" type="slidenum">
              <a:rPr lang="nl-NL" noProof="0" smtClean="0"/>
              <a:pPr rtl="0"/>
              <a:t>‹#›</a:t>
            </a:fld>
            <a:endParaRPr lang="nl-NL"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7" name="Rechthoek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e titel 1"/>
          <p:cNvSpPr>
            <a:spLocks noGrp="1"/>
          </p:cNvSpPr>
          <p:nvPr>
            <p:ph type="title" orient="vert" hasCustomPrompt="1"/>
          </p:nvPr>
        </p:nvSpPr>
        <p:spPr>
          <a:xfrm>
            <a:off x="8839201" y="675726"/>
            <a:ext cx="2004164" cy="5183073"/>
          </a:xfrm>
        </p:spPr>
        <p:txBody>
          <a:bodyPr vert="eaVert" rtlCol="0"/>
          <a:lstStyle/>
          <a:p>
            <a:pPr rtl="0"/>
            <a:r>
              <a:rPr lang="nl-NL" noProof="0"/>
              <a:t>Klik om de titelstijl van het model te bewerken</a:t>
            </a:r>
          </a:p>
        </p:txBody>
      </p:sp>
      <p:sp>
        <p:nvSpPr>
          <p:cNvPr id="3" name="Tijdelijke aanduiding voor verticale tekst 2"/>
          <p:cNvSpPr>
            <a:spLocks noGrp="1"/>
          </p:cNvSpPr>
          <p:nvPr>
            <p:ph type="body" orient="vert" idx="1" hasCustomPrompt="1"/>
          </p:nvPr>
        </p:nvSpPr>
        <p:spPr>
          <a:xfrm>
            <a:off x="774923" y="675726"/>
            <a:ext cx="7896279" cy="5183073"/>
          </a:xfrm>
        </p:spPr>
        <p:txBody>
          <a:bodyPr vert="eaVert" rtlCol="0" anchor="t"/>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datum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8A83F3FB-33AA-4FC5-8E07-D3459C94B810}" type="datetime1">
              <a:rPr lang="nl-NL" noProof="0" smtClean="0"/>
              <a:t>22-5-2025</a:t>
            </a:fld>
            <a:endParaRPr lang="nl-NL" noProof="0"/>
          </a:p>
        </p:txBody>
      </p:sp>
      <p:sp>
        <p:nvSpPr>
          <p:cNvPr id="5" name="Tijdelijke aanduiding voor voettekst 4"/>
          <p:cNvSpPr>
            <a:spLocks noGrp="1"/>
          </p:cNvSpPr>
          <p:nvPr>
            <p:ph type="ftr" sz="quarter" idx="11"/>
          </p:nvPr>
        </p:nvSpPr>
        <p:spPr>
          <a:xfrm>
            <a:off x="774923" y="5951811"/>
            <a:ext cx="7896279" cy="365125"/>
          </a:xfrm>
        </p:spPr>
        <p:txBody>
          <a:bodyPr rtlCol="0"/>
          <a:lstStyle/>
          <a:p>
            <a:pPr rtl="0"/>
            <a:endParaRPr lang="nl-NL" noProof="0"/>
          </a:p>
        </p:txBody>
      </p:sp>
      <p:sp>
        <p:nvSpPr>
          <p:cNvPr id="6" name="Tijdelijke aanduiding voor dianummer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nl-NL" noProof="0" smtClean="0"/>
              <a:pPr rtl="0"/>
              <a:t>‹#›</a:t>
            </a:fld>
            <a:endParaRPr lang="nl-NL"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inhoud">
    <p:spTree>
      <p:nvGrpSpPr>
        <p:cNvPr id="1" name=""/>
        <p:cNvGrpSpPr/>
        <p:nvPr/>
      </p:nvGrpSpPr>
      <p:grpSpPr>
        <a:xfrm>
          <a:off x="0" y="0"/>
          <a:ext cx="0" cy="0"/>
          <a:chOff x="0" y="0"/>
          <a:chExt cx="0" cy="0"/>
        </a:xfrm>
      </p:grpSpPr>
      <p:sp>
        <p:nvSpPr>
          <p:cNvPr id="7" name="Rechthoek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hasCustomPrompt="1"/>
          </p:nvPr>
        </p:nvSpPr>
        <p:spPr>
          <a:xfrm>
            <a:off x="581192" y="702156"/>
            <a:ext cx="11029616" cy="1013800"/>
          </a:xfrm>
        </p:spPr>
        <p:txBody>
          <a:bodyPr rtlCol="0"/>
          <a:lstStyle/>
          <a:p>
            <a:pPr rtl="0"/>
            <a:r>
              <a:rPr lang="nl-NL" noProof="0"/>
              <a:t>Klik om de titelstijl van het model te bewerken</a:t>
            </a:r>
          </a:p>
        </p:txBody>
      </p:sp>
      <p:sp>
        <p:nvSpPr>
          <p:cNvPr id="3" name="Tijdelijke aanduiding voor inhoud 2"/>
          <p:cNvSpPr>
            <a:spLocks noGrp="1"/>
          </p:cNvSpPr>
          <p:nvPr>
            <p:ph idx="1" hasCustomPrompt="1"/>
          </p:nvPr>
        </p:nvSpPr>
        <p:spPr>
          <a:xfrm>
            <a:off x="581192" y="2180496"/>
            <a:ext cx="11029615" cy="3678303"/>
          </a:xfrm>
        </p:spPr>
        <p:txBody>
          <a:bodyPr rtlCol="0"/>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datum 3"/>
          <p:cNvSpPr>
            <a:spLocks noGrp="1"/>
          </p:cNvSpPr>
          <p:nvPr>
            <p:ph type="dt" sz="half" idx="10"/>
          </p:nvPr>
        </p:nvSpPr>
        <p:spPr/>
        <p:txBody>
          <a:bodyPr rtlCol="0"/>
          <a:lstStyle/>
          <a:p>
            <a:pPr rtl="0"/>
            <a:fld id="{BB98C30F-0793-45F7-9D88-900024FC115E}" type="datetime1">
              <a:rPr lang="nl-NL" noProof="0" smtClean="0"/>
              <a:t>22-5-2025</a:t>
            </a:fld>
            <a:endParaRPr lang="nl-NL" noProof="0"/>
          </a:p>
        </p:txBody>
      </p:sp>
      <p:sp>
        <p:nvSpPr>
          <p:cNvPr id="5" name="Tijdelijke aanduiding voor voettekst 4"/>
          <p:cNvSpPr>
            <a:spLocks noGrp="1"/>
          </p:cNvSpPr>
          <p:nvPr>
            <p:ph type="ftr" sz="quarter" idx="11"/>
          </p:nvPr>
        </p:nvSpPr>
        <p:spPr/>
        <p:txBody>
          <a:bodyPr rtlCol="0"/>
          <a:lstStyle/>
          <a:p>
            <a:pPr rtl="0"/>
            <a:endParaRPr lang="nl-NL" noProof="0"/>
          </a:p>
        </p:txBody>
      </p:sp>
      <p:sp>
        <p:nvSpPr>
          <p:cNvPr id="6" name="Tijdelijke aanduiding voor dianummer 5"/>
          <p:cNvSpPr>
            <a:spLocks noGrp="1"/>
          </p:cNvSpPr>
          <p:nvPr>
            <p:ph type="sldNum" sz="quarter" idx="12"/>
          </p:nvPr>
        </p:nvSpPr>
        <p:spPr>
          <a:xfrm>
            <a:off x="10558300" y="5956137"/>
            <a:ext cx="1052508" cy="365125"/>
          </a:xfrm>
        </p:spPr>
        <p:txBody>
          <a:bodyPr rtlCol="0"/>
          <a:lstStyle/>
          <a:p>
            <a:pPr rtl="0"/>
            <a:fld id="{D57F1E4F-1CFF-5643-939E-217C01CDF565}" type="slidenum">
              <a:rPr lang="nl-NL" noProof="0" smtClean="0"/>
              <a:pPr rtl="0"/>
              <a:t>‹#›</a:t>
            </a:fld>
            <a:endParaRPr lang="nl-NL"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8" name="Rechthoek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hasCustomPrompt="1"/>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nl-NL" noProof="0"/>
              <a:t>Klik om de titelstijl van het model te bewerken</a:t>
            </a:r>
          </a:p>
        </p:txBody>
      </p:sp>
      <p:sp>
        <p:nvSpPr>
          <p:cNvPr id="3" name="Tijdelijke aanduiding voor tekst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nl-NL" noProof="0"/>
              <a:t>Tekststijlen van het model bewerken</a:t>
            </a:r>
          </a:p>
        </p:txBody>
      </p:sp>
      <p:sp>
        <p:nvSpPr>
          <p:cNvPr id="4" name="Tijdelijke aanduiding voor datum 3"/>
          <p:cNvSpPr>
            <a:spLocks noGrp="1"/>
          </p:cNvSpPr>
          <p:nvPr>
            <p:ph type="dt" sz="half" idx="10"/>
          </p:nvPr>
        </p:nvSpPr>
        <p:spPr/>
        <p:txBody>
          <a:bodyPr rtlCol="0"/>
          <a:lstStyle>
            <a:lvl1pPr>
              <a:defRPr>
                <a:solidFill>
                  <a:schemeClr val="accent1">
                    <a:lumMod val="75000"/>
                    <a:lumOff val="25000"/>
                  </a:schemeClr>
                </a:solidFill>
              </a:defRPr>
            </a:lvl1pPr>
          </a:lstStyle>
          <a:p>
            <a:pPr rtl="0"/>
            <a:fld id="{865C4826-BE1E-461D-99D2-2BA6332DA850}" type="datetime1">
              <a:rPr lang="nl-NL" noProof="0" smtClean="0"/>
              <a:t>22-5-2025</a:t>
            </a:fld>
            <a:endParaRPr lang="nl-NL" noProof="0"/>
          </a:p>
        </p:txBody>
      </p:sp>
      <p:sp>
        <p:nvSpPr>
          <p:cNvPr id="5" name="Tijdelijke aanduiding voor voettekst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nl-NL" noProof="0"/>
          </a:p>
        </p:txBody>
      </p:sp>
      <p:sp>
        <p:nvSpPr>
          <p:cNvPr id="6" name="Tijdelijke aanduiding voor dianummer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nl-NL" noProof="0" smtClean="0"/>
              <a:pPr rtl="0"/>
              <a:t>‹#›</a:t>
            </a:fld>
            <a:endParaRPr lang="nl-NL"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inhoud">
    <p:spTree>
      <p:nvGrpSpPr>
        <p:cNvPr id="1" name=""/>
        <p:cNvGrpSpPr/>
        <p:nvPr/>
      </p:nvGrpSpPr>
      <p:grpSpPr>
        <a:xfrm>
          <a:off x="0" y="0"/>
          <a:ext cx="0" cy="0"/>
          <a:chOff x="0" y="0"/>
          <a:chExt cx="0" cy="0"/>
        </a:xfrm>
      </p:grpSpPr>
      <p:sp>
        <p:nvSpPr>
          <p:cNvPr id="8" name="Rechthoek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hasCustomPrompt="1"/>
          </p:nvPr>
        </p:nvSpPr>
        <p:spPr>
          <a:xfrm>
            <a:off x="581193" y="729658"/>
            <a:ext cx="11029616" cy="988332"/>
          </a:xfrm>
        </p:spPr>
        <p:txBody>
          <a:bodyPr rtlCol="0"/>
          <a:lstStyle/>
          <a:p>
            <a:pPr rtl="0"/>
            <a:r>
              <a:rPr lang="nl-NL" noProof="0"/>
              <a:t>Klik om de titelstijl van het model te bewerken</a:t>
            </a:r>
          </a:p>
        </p:txBody>
      </p:sp>
      <p:sp>
        <p:nvSpPr>
          <p:cNvPr id="3" name="Tijdelijke aanduiding voor inhoud 2"/>
          <p:cNvSpPr>
            <a:spLocks noGrp="1"/>
          </p:cNvSpPr>
          <p:nvPr>
            <p:ph sz="half" idx="1" hasCustomPrompt="1"/>
          </p:nvPr>
        </p:nvSpPr>
        <p:spPr>
          <a:xfrm>
            <a:off x="581193" y="2228003"/>
            <a:ext cx="5422390" cy="3633047"/>
          </a:xfrm>
        </p:spPr>
        <p:txBody>
          <a:bodyPr rtlCol="0">
            <a:normAutofit/>
          </a:body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inhoud 3"/>
          <p:cNvSpPr>
            <a:spLocks noGrp="1"/>
          </p:cNvSpPr>
          <p:nvPr>
            <p:ph sz="half" idx="2" hasCustomPrompt="1"/>
          </p:nvPr>
        </p:nvSpPr>
        <p:spPr>
          <a:xfrm>
            <a:off x="6188417" y="2228003"/>
            <a:ext cx="5422392" cy="3633047"/>
          </a:xfrm>
        </p:spPr>
        <p:txBody>
          <a:bodyPr rtlCol="0">
            <a:normAutofit/>
          </a:body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5" name="Tijdelijke aanduiding voor datum 4"/>
          <p:cNvSpPr>
            <a:spLocks noGrp="1"/>
          </p:cNvSpPr>
          <p:nvPr>
            <p:ph type="dt" sz="half" idx="10"/>
          </p:nvPr>
        </p:nvSpPr>
        <p:spPr/>
        <p:txBody>
          <a:bodyPr rtlCol="0"/>
          <a:lstStyle/>
          <a:p>
            <a:pPr rtl="0"/>
            <a:fld id="{13C95475-4C0D-4899-B2C1-19355512A25B}" type="datetime1">
              <a:rPr lang="nl-NL" noProof="0" smtClean="0"/>
              <a:t>22-5-2025</a:t>
            </a:fld>
            <a:endParaRPr lang="nl-NL" noProof="0"/>
          </a:p>
        </p:txBody>
      </p:sp>
      <p:sp>
        <p:nvSpPr>
          <p:cNvPr id="6" name="Tijdelijke aanduiding voor voettekst 5"/>
          <p:cNvSpPr>
            <a:spLocks noGrp="1"/>
          </p:cNvSpPr>
          <p:nvPr>
            <p:ph type="ftr" sz="quarter" idx="11"/>
          </p:nvPr>
        </p:nvSpPr>
        <p:spPr/>
        <p:txBody>
          <a:bodyPr rtlCol="0"/>
          <a:lstStyle/>
          <a:p>
            <a:pPr rtl="0"/>
            <a:endParaRPr lang="nl-NL" noProof="0"/>
          </a:p>
        </p:txBody>
      </p:sp>
      <p:sp>
        <p:nvSpPr>
          <p:cNvPr id="7" name="Tijdelijke aanduiding voor dianummer 6"/>
          <p:cNvSpPr>
            <a:spLocks noGrp="1"/>
          </p:cNvSpPr>
          <p:nvPr>
            <p:ph type="sldNum" sz="quarter" idx="12"/>
          </p:nvPr>
        </p:nvSpPr>
        <p:spPr/>
        <p:txBody>
          <a:bodyPr rtlCol="0"/>
          <a:lstStyle/>
          <a:p>
            <a:pPr rtl="0"/>
            <a:fld id="{D57F1E4F-1CFF-5643-939E-217C01CDF565}" type="slidenum">
              <a:rPr lang="nl-NL" noProof="0" smtClean="0"/>
              <a:pPr rtl="0"/>
              <a:t>‹#›</a:t>
            </a:fld>
            <a:endParaRPr lang="nl-NL"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1" name="Rechthoek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el 1"/>
          <p:cNvSpPr>
            <a:spLocks noGrp="1"/>
          </p:cNvSpPr>
          <p:nvPr>
            <p:ph type="title" hasCustomPrompt="1"/>
          </p:nvPr>
        </p:nvSpPr>
        <p:spPr>
          <a:xfrm>
            <a:off x="581193" y="729658"/>
            <a:ext cx="11029616" cy="988332"/>
          </a:xfrm>
        </p:spPr>
        <p:txBody>
          <a:bodyPr rtlCol="0"/>
          <a:lstStyle/>
          <a:p>
            <a:pPr rtl="0"/>
            <a:r>
              <a:rPr lang="nl-NL" noProof="0"/>
              <a:t>Klik om de titelstijl van het model te bewerken</a:t>
            </a:r>
          </a:p>
        </p:txBody>
      </p:sp>
      <p:sp>
        <p:nvSpPr>
          <p:cNvPr id="3" name="Tijdelijke aanduiding voor tekst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Tekststijlen van het model bewerken</a:t>
            </a:r>
          </a:p>
        </p:txBody>
      </p:sp>
      <p:sp>
        <p:nvSpPr>
          <p:cNvPr id="4" name="Tijdelijke aanduiding voor inhoud 3"/>
          <p:cNvSpPr>
            <a:spLocks noGrp="1"/>
          </p:cNvSpPr>
          <p:nvPr>
            <p:ph sz="half" idx="2" hasCustomPrompt="1"/>
          </p:nvPr>
        </p:nvSpPr>
        <p:spPr>
          <a:xfrm>
            <a:off x="581194" y="2926052"/>
            <a:ext cx="5393100" cy="2934999"/>
          </a:xfrm>
        </p:spPr>
        <p:txBody>
          <a:bodyPr rtlCol="0" anchor="t">
            <a:normAutofit/>
          </a:body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5" name="Tijdelijke aanduiding voor tekst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Tekststijlen van het model bewerken</a:t>
            </a:r>
          </a:p>
        </p:txBody>
      </p:sp>
      <p:sp>
        <p:nvSpPr>
          <p:cNvPr id="6" name="Tijdelijke aanduiding voor inhoud 5"/>
          <p:cNvSpPr>
            <a:spLocks noGrp="1"/>
          </p:cNvSpPr>
          <p:nvPr>
            <p:ph sz="quarter" idx="4" hasCustomPrompt="1"/>
          </p:nvPr>
        </p:nvSpPr>
        <p:spPr>
          <a:xfrm>
            <a:off x="6217709" y="2926052"/>
            <a:ext cx="5393100" cy="2934999"/>
          </a:xfrm>
        </p:spPr>
        <p:txBody>
          <a:bodyPr rtlCol="0" anchor="t">
            <a:normAutofit/>
          </a:body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7" name="Tijdelijke aanduiding voor datum 6"/>
          <p:cNvSpPr>
            <a:spLocks noGrp="1"/>
          </p:cNvSpPr>
          <p:nvPr>
            <p:ph type="dt" sz="half" idx="10"/>
          </p:nvPr>
        </p:nvSpPr>
        <p:spPr/>
        <p:txBody>
          <a:bodyPr rtlCol="0"/>
          <a:lstStyle/>
          <a:p>
            <a:pPr rtl="0"/>
            <a:fld id="{D724E60D-6E2F-4B76-B9BE-7C0DA6060AC3}" type="datetime1">
              <a:rPr lang="nl-NL" noProof="0" smtClean="0"/>
              <a:t>22-5-2025</a:t>
            </a:fld>
            <a:endParaRPr lang="nl-NL" noProof="0"/>
          </a:p>
        </p:txBody>
      </p:sp>
      <p:sp>
        <p:nvSpPr>
          <p:cNvPr id="8" name="Tijdelijke aanduiding voor voettekst 7"/>
          <p:cNvSpPr>
            <a:spLocks noGrp="1"/>
          </p:cNvSpPr>
          <p:nvPr>
            <p:ph type="ftr" sz="quarter" idx="11"/>
          </p:nvPr>
        </p:nvSpPr>
        <p:spPr/>
        <p:txBody>
          <a:bodyPr rtlCol="0"/>
          <a:lstStyle/>
          <a:p>
            <a:pPr rtl="0"/>
            <a:endParaRPr lang="nl-NL" noProof="0"/>
          </a:p>
        </p:txBody>
      </p:sp>
      <p:sp>
        <p:nvSpPr>
          <p:cNvPr id="9" name="Tijdelijke aanduiding voor dianummer 8"/>
          <p:cNvSpPr>
            <a:spLocks noGrp="1"/>
          </p:cNvSpPr>
          <p:nvPr>
            <p:ph type="sldNum" sz="quarter" idx="12"/>
          </p:nvPr>
        </p:nvSpPr>
        <p:spPr/>
        <p:txBody>
          <a:bodyPr rtlCol="0"/>
          <a:lstStyle/>
          <a:p>
            <a:pPr rtl="0"/>
            <a:fld id="{D57F1E4F-1CFF-5643-939E-217C01CDF565}" type="slidenum">
              <a:rPr lang="nl-NL" noProof="0" smtClean="0"/>
              <a:pPr rtl="0"/>
              <a:t>‹#›</a:t>
            </a:fld>
            <a:endParaRPr lang="nl-NL"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rtlCol="0"/>
          <a:lstStyle/>
          <a:p>
            <a:pPr rtl="0"/>
            <a:fld id="{A9E451B9-61F0-4F77-B94D-B1A2EE9E8DE1}" type="datetime1">
              <a:rPr lang="nl-NL" noProof="0" smtClean="0"/>
              <a:t>22-5-2025</a:t>
            </a:fld>
            <a:endParaRPr lang="nl-NL" noProof="0"/>
          </a:p>
        </p:txBody>
      </p:sp>
      <p:sp>
        <p:nvSpPr>
          <p:cNvPr id="4" name="Tijdelijke aanduiding voor voettekst 3"/>
          <p:cNvSpPr>
            <a:spLocks noGrp="1"/>
          </p:cNvSpPr>
          <p:nvPr>
            <p:ph type="ftr" sz="quarter" idx="11"/>
          </p:nvPr>
        </p:nvSpPr>
        <p:spPr/>
        <p:txBody>
          <a:bodyPr rtlCol="0"/>
          <a:lstStyle/>
          <a:p>
            <a:pPr rtl="0"/>
            <a:endParaRPr lang="nl-NL" noProof="0"/>
          </a:p>
        </p:txBody>
      </p:sp>
      <p:sp>
        <p:nvSpPr>
          <p:cNvPr id="5" name="Tijdelijke aanduiding voor dianummer 4"/>
          <p:cNvSpPr>
            <a:spLocks noGrp="1"/>
          </p:cNvSpPr>
          <p:nvPr>
            <p:ph type="sldNum" sz="quarter" idx="12"/>
          </p:nvPr>
        </p:nvSpPr>
        <p:spPr/>
        <p:txBody>
          <a:bodyPr rtlCol="0"/>
          <a:lstStyle/>
          <a:p>
            <a:pPr rtl="0"/>
            <a:fld id="{D57F1E4F-1CFF-5643-939E-217C01CDF565}" type="slidenum">
              <a:rPr lang="nl-NL" noProof="0" smtClean="0"/>
              <a:pPr rtl="0"/>
              <a:t>‹#›</a:t>
            </a:fld>
            <a:endParaRPr lang="nl-NL" noProof="0"/>
          </a:p>
        </p:txBody>
      </p:sp>
      <p:sp>
        <p:nvSpPr>
          <p:cNvPr id="7" name="Rechthoek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el 1"/>
          <p:cNvSpPr>
            <a:spLocks noGrp="1"/>
          </p:cNvSpPr>
          <p:nvPr>
            <p:ph type="title" hasCustomPrompt="1"/>
          </p:nvPr>
        </p:nvSpPr>
        <p:spPr>
          <a:xfrm>
            <a:off x="575894" y="729658"/>
            <a:ext cx="11029616" cy="988332"/>
          </a:xfrm>
        </p:spPr>
        <p:txBody>
          <a:bodyPr rtlCol="0"/>
          <a:lstStyle/>
          <a:p>
            <a:pPr rtl="0"/>
            <a:r>
              <a:rPr lang="nl-NL" noProof="0"/>
              <a:t>Klik om de titelstijl van het model te bewerken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rtlCol="0"/>
          <a:lstStyle/>
          <a:p>
            <a:pPr rtl="0"/>
            <a:fld id="{51D06FDC-A8B7-40A6-A4E8-02FDE5D699CA}" type="datetime1">
              <a:rPr lang="nl-NL" noProof="0" smtClean="0"/>
              <a:t>22-5-2025</a:t>
            </a:fld>
            <a:endParaRPr lang="nl-NL" noProof="0"/>
          </a:p>
        </p:txBody>
      </p:sp>
      <p:sp>
        <p:nvSpPr>
          <p:cNvPr id="3" name="Tijdelijke aanduiding voor voettekst 2"/>
          <p:cNvSpPr>
            <a:spLocks noGrp="1"/>
          </p:cNvSpPr>
          <p:nvPr>
            <p:ph type="ftr" sz="quarter" idx="11"/>
          </p:nvPr>
        </p:nvSpPr>
        <p:spPr/>
        <p:txBody>
          <a:bodyPr rtlCol="0"/>
          <a:lstStyle/>
          <a:p>
            <a:pPr rtl="0"/>
            <a:endParaRPr lang="nl-NL" noProof="0"/>
          </a:p>
        </p:txBody>
      </p:sp>
      <p:sp>
        <p:nvSpPr>
          <p:cNvPr id="4" name="Tijdelijke aanduiding voor dianummer 3"/>
          <p:cNvSpPr>
            <a:spLocks noGrp="1"/>
          </p:cNvSpPr>
          <p:nvPr>
            <p:ph type="sldNum" sz="quarter" idx="12"/>
          </p:nvPr>
        </p:nvSpPr>
        <p:spPr/>
        <p:txBody>
          <a:bodyPr rtlCol="0"/>
          <a:lstStyle/>
          <a:p>
            <a:pPr rtl="0"/>
            <a:fld id="{D57F1E4F-1CFF-5643-939E-217C01CDF565}" type="slidenum">
              <a:rPr lang="nl-NL" noProof="0" smtClean="0"/>
              <a:pPr rtl="0"/>
              <a:t>‹#›</a:t>
            </a:fld>
            <a:endParaRPr lang="nl-NL"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9" name="Rechthoek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hasCustomPrompt="1"/>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nl-NL" noProof="0"/>
              <a:t>Klik om de titelstijl van het model te bewerken</a:t>
            </a:r>
          </a:p>
        </p:txBody>
      </p:sp>
      <p:sp>
        <p:nvSpPr>
          <p:cNvPr id="3" name="Tijdelijke aanduiding voor inhoud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tekst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noProof="0"/>
              <a:t>Tekststijlen van het model bewerken</a:t>
            </a:r>
          </a:p>
        </p:txBody>
      </p:sp>
      <p:sp>
        <p:nvSpPr>
          <p:cNvPr id="5" name="Tijdelijke aanduiding voor datum 4"/>
          <p:cNvSpPr>
            <a:spLocks noGrp="1"/>
          </p:cNvSpPr>
          <p:nvPr>
            <p:ph type="dt" sz="half" idx="10"/>
          </p:nvPr>
        </p:nvSpPr>
        <p:spPr/>
        <p:txBody>
          <a:bodyPr rtlCol="0"/>
          <a:lstStyle>
            <a:lvl1pPr>
              <a:defRPr>
                <a:solidFill>
                  <a:schemeClr val="accent1">
                    <a:lumMod val="75000"/>
                    <a:lumOff val="25000"/>
                  </a:schemeClr>
                </a:solidFill>
              </a:defRPr>
            </a:lvl1pPr>
          </a:lstStyle>
          <a:p>
            <a:pPr rtl="0"/>
            <a:fld id="{8E3FC4FD-21F9-4A72-B14F-D07152C9B9DA}" type="datetime1">
              <a:rPr lang="nl-NL" noProof="0" smtClean="0"/>
              <a:t>22-5-2025</a:t>
            </a:fld>
            <a:endParaRPr lang="nl-NL" noProof="0"/>
          </a:p>
        </p:txBody>
      </p:sp>
      <p:sp>
        <p:nvSpPr>
          <p:cNvPr id="6" name="Tijdelijke aanduiding voor voettekst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nl-NL" noProof="0"/>
          </a:p>
        </p:txBody>
      </p:sp>
      <p:sp>
        <p:nvSpPr>
          <p:cNvPr id="7" name="Tijdelijke aanduiding voor dianummer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nl-NL" noProof="0" smtClean="0"/>
              <a:pPr rtl="0"/>
              <a:t>‹#›</a:t>
            </a:fld>
            <a:endParaRPr lang="nl-NL"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1193" y="4693389"/>
            <a:ext cx="11029616" cy="566738"/>
          </a:xfrm>
        </p:spPr>
        <p:txBody>
          <a:bodyPr rtlCol="0" anchor="b">
            <a:normAutofit/>
          </a:bodyPr>
          <a:lstStyle>
            <a:lvl1pPr algn="l">
              <a:defRPr sz="2400" b="0">
                <a:solidFill>
                  <a:schemeClr val="accent1"/>
                </a:solidFill>
              </a:defRPr>
            </a:lvl1pPr>
          </a:lstStyle>
          <a:p>
            <a:pPr rtl="0"/>
            <a:r>
              <a:rPr lang="nl-NL" noProof="0"/>
              <a:t>Klik om de titelstijl van het model te bewerken</a:t>
            </a:r>
          </a:p>
        </p:txBody>
      </p:sp>
      <p:sp>
        <p:nvSpPr>
          <p:cNvPr id="3" name="Tijdelijke aanduiding voor afbeelding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nl-NL" noProof="0"/>
              <a:t>Klik op pictogram om afbeelding toe te voegen</a:t>
            </a:r>
          </a:p>
        </p:txBody>
      </p:sp>
      <p:sp>
        <p:nvSpPr>
          <p:cNvPr id="4" name="Tijdelijke aanduiding voor tekst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noProof="0"/>
              <a:t>Tekststijlen van het model bewerken</a:t>
            </a:r>
          </a:p>
        </p:txBody>
      </p:sp>
      <p:sp>
        <p:nvSpPr>
          <p:cNvPr id="5" name="Tijdelijke aanduiding voor datum 4"/>
          <p:cNvSpPr>
            <a:spLocks noGrp="1"/>
          </p:cNvSpPr>
          <p:nvPr>
            <p:ph type="dt" sz="half" idx="10"/>
          </p:nvPr>
        </p:nvSpPr>
        <p:spPr/>
        <p:txBody>
          <a:bodyPr rtlCol="0"/>
          <a:lstStyle/>
          <a:p>
            <a:pPr rtl="0"/>
            <a:fld id="{2B738FFE-BC55-4B56-87E2-2C977879A0D2}" type="datetime1">
              <a:rPr lang="nl-NL" noProof="0" smtClean="0"/>
              <a:t>22-5-2025</a:t>
            </a:fld>
            <a:endParaRPr lang="nl-NL" noProof="0"/>
          </a:p>
        </p:txBody>
      </p:sp>
      <p:sp>
        <p:nvSpPr>
          <p:cNvPr id="6" name="Tijdelijke aanduiding voor voettekst 5"/>
          <p:cNvSpPr>
            <a:spLocks noGrp="1"/>
          </p:cNvSpPr>
          <p:nvPr>
            <p:ph type="ftr" sz="quarter" idx="11"/>
          </p:nvPr>
        </p:nvSpPr>
        <p:spPr/>
        <p:txBody>
          <a:bodyPr rtlCol="0"/>
          <a:lstStyle/>
          <a:p>
            <a:pPr rtl="0"/>
            <a:endParaRPr lang="nl-NL" noProof="0"/>
          </a:p>
        </p:txBody>
      </p:sp>
      <p:sp>
        <p:nvSpPr>
          <p:cNvPr id="7" name="Tijdelijke aanduiding voor dianummer 6"/>
          <p:cNvSpPr>
            <a:spLocks noGrp="1"/>
          </p:cNvSpPr>
          <p:nvPr>
            <p:ph type="sldNum" sz="quarter" idx="12"/>
          </p:nvPr>
        </p:nvSpPr>
        <p:spPr/>
        <p:txBody>
          <a:bodyPr rtlCol="0"/>
          <a:lstStyle/>
          <a:p>
            <a:pPr rtl="0"/>
            <a:fld id="{D57F1E4F-1CFF-5643-939E-217C01CDF565}" type="slidenum">
              <a:rPr lang="nl-NL" noProof="0" smtClean="0"/>
              <a:pPr rtl="0"/>
              <a:t>‹#›</a:t>
            </a:fld>
            <a:endParaRPr lang="nl-NL"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nl-NL" noProof="0"/>
              <a:t>Klik om de titelstijl van het model te bewerken</a:t>
            </a:r>
          </a:p>
        </p:txBody>
      </p:sp>
      <p:sp>
        <p:nvSpPr>
          <p:cNvPr id="3" name="Tijdelijke aanduiding voor tekst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datum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FC457B1E-AEFB-487E-A00C-BD3B08F41CB1}" type="datetime1">
              <a:rPr lang="nl-NL" noProof="0" smtClean="0"/>
              <a:t>22-5-2025</a:t>
            </a:fld>
            <a:endParaRPr lang="nl-NL" noProof="0"/>
          </a:p>
        </p:txBody>
      </p:sp>
      <p:sp>
        <p:nvSpPr>
          <p:cNvPr id="5" name="Tijdelijke aanduiding voor voettekst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nl-NL" noProof="0"/>
          </a:p>
        </p:txBody>
      </p:sp>
      <p:sp>
        <p:nvSpPr>
          <p:cNvPr id="6" name="Tijdelijke aanduiding voor dianumm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nl-NL" noProof="0" smtClean="0"/>
              <a:pPr rtl="0"/>
              <a:t>‹#›</a:t>
            </a:fld>
            <a:endParaRPr lang="nl-NL" noProof="0"/>
          </a:p>
        </p:txBody>
      </p:sp>
      <p:sp>
        <p:nvSpPr>
          <p:cNvPr id="9" name="Rechthoek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hthoek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hthoek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hthoek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e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hthoek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19" name="Rechthoek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20" name="Rechthoek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grpSp>
      <p:sp>
        <p:nvSpPr>
          <p:cNvPr id="22" name="Rechthoek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2" name="Titel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n-GB" sz="6000" dirty="0">
                <a:solidFill>
                  <a:schemeClr val="bg1"/>
                </a:solidFill>
              </a:rPr>
              <a:t>P</a:t>
            </a:r>
            <a:r>
              <a:rPr lang="nl-NL" sz="6000" dirty="0">
                <a:solidFill>
                  <a:schemeClr val="bg1"/>
                </a:solidFill>
              </a:rPr>
              <a:t>O meet 5</a:t>
            </a:r>
          </a:p>
        </p:txBody>
      </p:sp>
      <p:sp>
        <p:nvSpPr>
          <p:cNvPr id="3" name="Subtitel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n-GB">
                <a:solidFill>
                  <a:srgbClr val="7CEBFF"/>
                </a:solidFill>
              </a:rPr>
              <a:t>Groep 12</a:t>
            </a:r>
          </a:p>
          <a:p>
            <a:pPr rtl="0"/>
            <a:endParaRPr lang="nl-NL"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hthoek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Rechthoek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2" name="Titel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n-GB" dirty="0">
                <a:solidFill>
                  <a:srgbClr val="FFFEFF"/>
                </a:solidFill>
              </a:rPr>
              <a:t>De sprint</a:t>
            </a:r>
            <a:endParaRPr lang="nl-NL" dirty="0">
              <a:solidFill>
                <a:srgbClr val="FFFEFF"/>
              </a:solidFill>
            </a:endParaRPr>
          </a:p>
        </p:txBody>
      </p:sp>
      <p:sp>
        <p:nvSpPr>
          <p:cNvPr id="5" name="Tijdelijke aanduiding voor inhoud 4">
            <a:extLst>
              <a:ext uri="{FF2B5EF4-FFF2-40B4-BE49-F238E27FC236}">
                <a16:creationId xmlns:a16="http://schemas.microsoft.com/office/drawing/2014/main" id="{40FC1E2E-8D64-BA05-B10F-AEE67C78AB7B}"/>
              </a:ext>
            </a:extLst>
          </p:cNvPr>
          <p:cNvSpPr>
            <a:spLocks noGrp="1"/>
          </p:cNvSpPr>
          <p:nvPr>
            <p:ph idx="1"/>
          </p:nvPr>
        </p:nvSpPr>
        <p:spPr>
          <a:xfrm>
            <a:off x="578439" y="715080"/>
            <a:ext cx="11029615" cy="4248527"/>
          </a:xfrm>
        </p:spPr>
        <p:txBody>
          <a:bodyPr>
            <a:normAutofit/>
          </a:bodyPr>
          <a:lstStyle/>
          <a:p>
            <a:r>
              <a:rPr lang="nl-NL" sz="1600" dirty="0">
                <a:solidFill>
                  <a:schemeClr val="tx1"/>
                </a:solidFill>
                <a:latin typeface="Aptos" panose="020B0004020202020204" pitchFamily="34" charset="0"/>
              </a:rPr>
              <a:t>US 13 – </a:t>
            </a:r>
            <a:r>
              <a:rPr lang="nl-NL" sz="1600" b="0" i="0" dirty="0">
                <a:solidFill>
                  <a:schemeClr val="tx1"/>
                </a:solidFill>
                <a:effectLst/>
                <a:latin typeface="Aptos" panose="020B0004020202020204" pitchFamily="34" charset="0"/>
              </a:rPr>
              <a:t>Als gebruiker wil ik graag verschillende biljetten kunnen pinnen zodat ik makkelijker kan betalen.</a:t>
            </a:r>
          </a:p>
          <a:p>
            <a:pPr lvl="1">
              <a:buFont typeface="Wingdings" panose="05000000000000000000" pitchFamily="2" charset="2"/>
              <a:buChar char="Ø"/>
            </a:pPr>
            <a:r>
              <a:rPr lang="nl-NL" b="0" i="0" dirty="0">
                <a:solidFill>
                  <a:schemeClr val="tx1"/>
                </a:solidFill>
                <a:effectLst/>
                <a:latin typeface="Aptos" panose="020B0004020202020204" pitchFamily="34" charset="0"/>
              </a:rPr>
              <a:t>13.2 Uitwerpmechanisme voor de biljetten realiseren.</a:t>
            </a:r>
          </a:p>
          <a:p>
            <a:pPr>
              <a:buFont typeface="Wingdings" panose="05000000000000000000" pitchFamily="2" charset="2"/>
              <a:buChar char="§"/>
            </a:pPr>
            <a:r>
              <a:rPr lang="nl-NL" sz="1600" b="0" i="0" dirty="0">
                <a:solidFill>
                  <a:schemeClr val="tx1"/>
                </a:solidFill>
                <a:effectLst/>
                <a:latin typeface="Aptos" panose="020B0004020202020204" pitchFamily="34" charset="0"/>
              </a:rPr>
              <a:t>Documentatie in orde stellen</a:t>
            </a:r>
          </a:p>
          <a:p>
            <a:pPr>
              <a:buFont typeface="Wingdings" panose="05000000000000000000" pitchFamily="2" charset="2"/>
              <a:buChar char="§"/>
            </a:pPr>
            <a:r>
              <a:rPr lang="nl-NL" sz="1600" dirty="0">
                <a:solidFill>
                  <a:schemeClr val="tx1"/>
                </a:solidFill>
                <a:latin typeface="Aptos" panose="020B0004020202020204" pitchFamily="34" charset="0"/>
              </a:rPr>
              <a:t>US 2 afronden – </a:t>
            </a:r>
            <a:r>
              <a:rPr lang="nl-NL" sz="1600" dirty="0">
                <a:effectLst/>
                <a:latin typeface="Aptos" panose="020B0004020202020204" pitchFamily="34" charset="0"/>
                <a:ea typeface="Aptos" panose="020B0004020202020204" pitchFamily="34" charset="0"/>
                <a:cs typeface="Arial" panose="020B0604020202020204" pitchFamily="34" charset="0"/>
              </a:rPr>
              <a:t>Als  bankeigenaar wil ik dat de pinautomaten zijn verbonden met de bank via een gemeenschappelijke server, zodat alle pinautomaten, die in gebruik gesteld gaan worden, met dezelfde data werken.</a:t>
            </a:r>
            <a:endParaRPr lang="nl-NL" sz="1600" dirty="0">
              <a:solidFill>
                <a:schemeClr val="tx1"/>
              </a:solidFill>
              <a:latin typeface="Aptos" panose="020B0004020202020204" pitchFamily="34" charset="0"/>
            </a:endParaRPr>
          </a:p>
          <a:p>
            <a:pPr lvl="1">
              <a:buFont typeface="Wingdings" panose="05000000000000000000" pitchFamily="2" charset="2"/>
              <a:buChar char="Ø"/>
            </a:pPr>
            <a:r>
              <a:rPr lang="nl-NL" dirty="0">
                <a:latin typeface="Aptos" panose="020B0004020202020204" pitchFamily="34" charset="0"/>
                <a:ea typeface="Aptos" panose="020B0004020202020204" pitchFamily="34" charset="0"/>
                <a:cs typeface="Arial" panose="020B0604020202020204" pitchFamily="34" charset="0"/>
              </a:rPr>
              <a:t>2.3 </a:t>
            </a:r>
            <a:r>
              <a:rPr lang="nl-NL" dirty="0">
                <a:effectLst/>
                <a:latin typeface="Aptos" panose="020B0004020202020204" pitchFamily="34" charset="0"/>
                <a:ea typeface="Aptos" panose="020B0004020202020204" pitchFamily="34" charset="0"/>
                <a:cs typeface="Arial" panose="020B0604020202020204" pitchFamily="34" charset="0"/>
              </a:rPr>
              <a:t>Code schrijven om de pinautomaat met de server te verbinden.</a:t>
            </a:r>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en-GB" dirty="0"/>
              <a:t>Prototype </a:t>
            </a:r>
            <a:r>
              <a:rPr lang="en-GB" dirty="0" err="1"/>
              <a:t>biljet</a:t>
            </a:r>
            <a:r>
              <a:rPr lang="en-GB" dirty="0"/>
              <a:t> </a:t>
            </a:r>
            <a:r>
              <a:rPr lang="en-GB" dirty="0" err="1"/>
              <a:t>uitwerper</a:t>
            </a:r>
            <a:endParaRPr lang="nl-NL" dirty="0"/>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a:bodyPr>
          <a:lstStyle/>
          <a:p>
            <a:pPr marL="0" indent="0">
              <a:buNone/>
            </a:pPr>
            <a:r>
              <a:rPr lang="nl-NL" sz="1700" dirty="0">
                <a:solidFill>
                  <a:schemeClr val="tx1"/>
                </a:solidFill>
                <a:latin typeface="Aptos" panose="020B0004020202020204" pitchFamily="34" charset="0"/>
              </a:rPr>
              <a:t>US 13: </a:t>
            </a:r>
          </a:p>
          <a:p>
            <a:pPr marL="0" indent="0">
              <a:buNone/>
            </a:pPr>
            <a:r>
              <a:rPr lang="nl-NL" sz="1700" b="0" i="0" dirty="0">
                <a:solidFill>
                  <a:schemeClr val="tx1"/>
                </a:solidFill>
                <a:effectLst/>
                <a:latin typeface="Aptos" panose="020B0004020202020204" pitchFamily="34" charset="0"/>
              </a:rPr>
              <a:t>Als gebruiker wil ik graag verschillende biljetten kunnen pinnen zodat ik makkelijker kan betalen.</a:t>
            </a:r>
            <a:r>
              <a:rPr lang="nl-NL" sz="1700" dirty="0">
                <a:solidFill>
                  <a:schemeClr val="tx1"/>
                </a:solidFill>
                <a:latin typeface="Aptos" panose="020B0004020202020204" pitchFamily="34" charset="0"/>
              </a:rPr>
              <a:t> </a:t>
            </a:r>
          </a:p>
          <a:p>
            <a:pPr marL="0" indent="0">
              <a:buNone/>
            </a:pPr>
            <a:r>
              <a:rPr lang="nl-NL" dirty="0">
                <a:latin typeface="Aptos" panose="020B0004020202020204" pitchFamily="34" charset="0"/>
                <a:cs typeface="Arial" panose="020B0604020202020204" pitchFamily="34" charset="0"/>
              </a:rPr>
              <a:t>Taken:</a:t>
            </a:r>
          </a:p>
          <a:p>
            <a:pPr marL="0" indent="0">
              <a:buNone/>
            </a:pPr>
            <a:r>
              <a:rPr lang="nl-NL" b="0" i="0" dirty="0">
                <a:solidFill>
                  <a:schemeClr val="tx1"/>
                </a:solidFill>
                <a:effectLst/>
                <a:latin typeface="Aptos" panose="020B0004020202020204" pitchFamily="34" charset="0"/>
              </a:rPr>
              <a:t>13.2 Uitwerpmechanisme voor de biljetten realiseren.</a:t>
            </a:r>
          </a:p>
          <a:p>
            <a:pPr marL="0" indent="0">
              <a:buNone/>
            </a:pPr>
            <a:endParaRPr lang="nl-NL" dirty="0">
              <a:solidFill>
                <a:schemeClr val="tx1"/>
              </a:solidFill>
              <a:latin typeface="Aptos" panose="020B0004020202020204" pitchFamily="34" charset="0"/>
            </a:endParaRPr>
          </a:p>
          <a:p>
            <a:r>
              <a:rPr lang="nl-NL" dirty="0">
                <a:solidFill>
                  <a:schemeClr val="tx1"/>
                </a:solidFill>
                <a:latin typeface="Aptos" panose="020B0004020202020204" pitchFamily="34" charset="0"/>
              </a:rPr>
              <a:t>Product laten zien</a:t>
            </a:r>
            <a:endParaRPr lang="nl-NL" sz="1800" dirty="0">
              <a:solidFill>
                <a:schemeClr val="tx1"/>
              </a:solidFill>
              <a:latin typeface="Aptos" panose="020B0004020202020204" pitchFamily="34" charset="0"/>
            </a:endParaRPr>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1956627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en-GB" dirty="0" err="1"/>
              <a:t>Documentatie</a:t>
            </a:r>
            <a:endParaRPr lang="nl-NL" dirty="0"/>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a:bodyPr>
          <a:lstStyle/>
          <a:p>
            <a:pPr marL="0" indent="0">
              <a:buNone/>
            </a:pPr>
            <a:r>
              <a:rPr lang="nl-NL" sz="1800" dirty="0">
                <a:solidFill>
                  <a:schemeClr val="tx1"/>
                </a:solidFill>
                <a:latin typeface="Aptos" panose="020B0004020202020204" pitchFamily="34" charset="0"/>
              </a:rPr>
              <a:t>Test plan verder uitgewerkt</a:t>
            </a:r>
          </a:p>
          <a:p>
            <a:pPr marL="0" indent="0">
              <a:buNone/>
            </a:pPr>
            <a:r>
              <a:rPr lang="nl-NL" sz="1800" dirty="0">
                <a:solidFill>
                  <a:schemeClr val="tx1"/>
                </a:solidFill>
                <a:latin typeface="Aptos" panose="020B0004020202020204" pitchFamily="34" charset="0"/>
              </a:rPr>
              <a:t>Beveiliging rapport geschreven</a:t>
            </a:r>
          </a:p>
          <a:p>
            <a:pPr marL="0" indent="0">
              <a:buNone/>
            </a:pPr>
            <a:r>
              <a:rPr lang="nl-NL" sz="1800" dirty="0" err="1">
                <a:solidFill>
                  <a:schemeClr val="tx1"/>
                </a:solidFill>
                <a:latin typeface="Aptos" panose="020B0004020202020204" pitchFamily="34" charset="0"/>
              </a:rPr>
              <a:t>Opleverset</a:t>
            </a:r>
            <a:r>
              <a:rPr lang="nl-NL" sz="1800" dirty="0">
                <a:solidFill>
                  <a:schemeClr val="tx1"/>
                </a:solidFill>
                <a:latin typeface="Aptos" panose="020B0004020202020204" pitchFamily="34" charset="0"/>
              </a:rPr>
              <a:t> bijgewerkt</a:t>
            </a:r>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2729126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a:t>Bank server</a:t>
            </a:r>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a:bodyPr>
          <a:lstStyle/>
          <a:p>
            <a:pPr marL="0" indent="0">
              <a:buNone/>
            </a:pPr>
            <a:r>
              <a:rPr lang="nl-NL" sz="1700" i="1" dirty="0">
                <a:solidFill>
                  <a:schemeClr val="tx1"/>
                </a:solidFill>
                <a:latin typeface="Aptos" panose="020B0004020202020204" pitchFamily="34" charset="0"/>
                <a:ea typeface="Aptos" panose="020B0004020202020204" pitchFamily="34" charset="0"/>
                <a:cs typeface="Arial" panose="020B0604020202020204" pitchFamily="34" charset="0"/>
              </a:rPr>
              <a:t>US 2: </a:t>
            </a:r>
          </a:p>
          <a:p>
            <a:pPr marL="0" indent="0">
              <a:buNone/>
            </a:pPr>
            <a:r>
              <a:rPr lang="nl-NL" sz="1800" i="1" dirty="0">
                <a:solidFill>
                  <a:schemeClr val="tx1"/>
                </a:solidFill>
                <a:effectLst/>
                <a:latin typeface="Aptos" panose="020B0004020202020204" pitchFamily="34" charset="0"/>
                <a:ea typeface="Aptos" panose="020B0004020202020204" pitchFamily="34" charset="0"/>
                <a:cs typeface="Arial" panose="020B0604020202020204" pitchFamily="34" charset="0"/>
              </a:rPr>
              <a:t>Als bankeigenaar wil ik dat de pinautomaten zijn verbonden met de bank via een gemeenschappelijke server, zodat alle pinautomaten, die in gebruik gesteld gaan worden, met dezelfde data werken.</a:t>
            </a:r>
          </a:p>
          <a:p>
            <a:pPr marL="0" indent="0">
              <a:buNone/>
            </a:pPr>
            <a:r>
              <a:rPr lang="nl-NL" i="1" dirty="0">
                <a:solidFill>
                  <a:schemeClr val="tx1"/>
                </a:solidFill>
                <a:latin typeface="Aptos" panose="020B0004020202020204" pitchFamily="34" charset="0"/>
                <a:ea typeface="Aptos" panose="020B0004020202020204" pitchFamily="34" charset="0"/>
                <a:cs typeface="Arial" panose="020B0604020202020204" pitchFamily="34" charset="0"/>
              </a:rPr>
              <a:t>Taken:</a:t>
            </a:r>
          </a:p>
          <a:p>
            <a:pPr marL="0" indent="0">
              <a:buNone/>
            </a:pPr>
            <a:r>
              <a:rPr lang="nl-NL" dirty="0">
                <a:solidFill>
                  <a:schemeClr val="tx1"/>
                </a:solidFill>
                <a:latin typeface="Aptos" panose="020B0004020202020204" pitchFamily="34" charset="0"/>
              </a:rPr>
              <a:t>2.3 Code schrijven om de pinautomaat met de server te verbinden.</a:t>
            </a:r>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2898411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a:t>retrospectieve</a:t>
            </a:r>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a:bodyPr>
          <a:lstStyle/>
          <a:p>
            <a:pPr marL="0" indent="0">
              <a:buNone/>
            </a:pPr>
            <a:r>
              <a:rPr lang="nl-NL" dirty="0"/>
              <a:t>Samenwerking:</a:t>
            </a:r>
          </a:p>
          <a:p>
            <a:r>
              <a:rPr lang="nl-NL" dirty="0"/>
              <a:t>Ging goed</a:t>
            </a:r>
          </a:p>
          <a:p>
            <a:pPr marL="0" indent="0">
              <a:buNone/>
            </a:pPr>
            <a:endParaRPr lang="nl-NL" dirty="0"/>
          </a:p>
          <a:p>
            <a:pPr marL="0" indent="0">
              <a:buNone/>
            </a:pPr>
            <a:r>
              <a:rPr lang="nl-NL" dirty="0"/>
              <a:t>Project werk:</a:t>
            </a:r>
          </a:p>
          <a:p>
            <a:r>
              <a:rPr lang="nl-NL" dirty="0"/>
              <a:t>Werken aan project ging goed</a:t>
            </a:r>
          </a:p>
          <a:p>
            <a:r>
              <a:rPr lang="nl-NL" dirty="0"/>
              <a:t>Stress vanwege aankomende deadline</a:t>
            </a:r>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2704696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a:t>Komende sprint</a:t>
            </a:r>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448887" y="1862051"/>
            <a:ext cx="5554696" cy="4530282"/>
          </a:xfrm>
        </p:spPr>
        <p:txBody>
          <a:bodyPr rtlCol="0" anchor="ctr">
            <a:noAutofit/>
          </a:bodyPr>
          <a:lstStyle/>
          <a:p>
            <a:r>
              <a:rPr lang="nl-NL" sz="1200" dirty="0">
                <a:effectLst/>
                <a:latin typeface="Aptos" panose="020B0004020202020204" pitchFamily="34" charset="0"/>
                <a:ea typeface="Aptos" panose="020B0004020202020204" pitchFamily="34" charset="0"/>
                <a:cs typeface="Arial" panose="020B0604020202020204" pitchFamily="34" charset="0"/>
              </a:rPr>
              <a:t>US 3 - Als bankeigenaar wil ik dat de pinautomaat in een algemene omgeving bruikbaar is, zodat deze op elke plek, die ik wil, ingezet kan worden.</a:t>
            </a:r>
          </a:p>
          <a:p>
            <a:pPr marL="418950" indent="-285750">
              <a:buFont typeface="Wingdings" panose="05000000000000000000" pitchFamily="2" charset="2"/>
              <a:buChar char="Ø"/>
            </a:pPr>
            <a:r>
              <a:rPr lang="nl-NL" sz="1200" dirty="0">
                <a:effectLst/>
                <a:latin typeface="Aptos" panose="020B0004020202020204" pitchFamily="34" charset="0"/>
                <a:ea typeface="Aptos" panose="020B0004020202020204" pitchFamily="34" charset="0"/>
                <a:cs typeface="Arial" panose="020B0604020202020204" pitchFamily="34" charset="0"/>
              </a:rPr>
              <a:t>3.2 Het prototype realiseren.</a:t>
            </a:r>
          </a:p>
          <a:p>
            <a:pPr marL="418950" indent="-285750">
              <a:spcAft>
                <a:spcPts val="800"/>
              </a:spcAft>
              <a:buFont typeface="Wingdings" panose="05000000000000000000" pitchFamily="2" charset="2"/>
              <a:buChar char="Ø"/>
            </a:pPr>
            <a:r>
              <a:rPr lang="nl-NL" sz="1200" dirty="0">
                <a:effectLst/>
                <a:latin typeface="Aptos" panose="020B0004020202020204" pitchFamily="34" charset="0"/>
                <a:ea typeface="Aptos" panose="020B0004020202020204" pitchFamily="34" charset="0"/>
                <a:cs typeface="Arial" panose="020B0604020202020204" pitchFamily="34" charset="0"/>
              </a:rPr>
              <a:t>3.3 Een robuuste versie van de pinautomaat bouwen.</a:t>
            </a:r>
          </a:p>
          <a:p>
            <a:r>
              <a:rPr lang="nl-NL" sz="1200" dirty="0">
                <a:latin typeface="Aptos" panose="020B0004020202020204" pitchFamily="34" charset="0"/>
                <a:ea typeface="Aptos" panose="020B0004020202020204" pitchFamily="34" charset="0"/>
                <a:cs typeface="Arial" panose="020B0604020202020204" pitchFamily="34" charset="0"/>
              </a:rPr>
              <a:t>US 5 - </a:t>
            </a:r>
            <a:r>
              <a:rPr lang="nl-NL" sz="1200" dirty="0">
                <a:effectLst/>
                <a:latin typeface="Aptos" panose="020B0004020202020204" pitchFamily="34" charset="0"/>
                <a:ea typeface="Aptos" panose="020B0004020202020204" pitchFamily="34" charset="0"/>
                <a:cs typeface="Arial" panose="020B0604020202020204" pitchFamily="34" charset="0"/>
              </a:rPr>
              <a:t>Als gebruiker wil ik dat het gepinde bedrag en de datum en tijd op de bon staat zodat ik dit kan laten zien aan de bank mocht er iets fout  gaan met de transactie.</a:t>
            </a:r>
          </a:p>
          <a:p>
            <a:pPr marL="476100" indent="-342900">
              <a:spcAft>
                <a:spcPts val="800"/>
              </a:spcAft>
              <a:buFont typeface="Wingdings" panose="05000000000000000000" pitchFamily="2" charset="2"/>
              <a:buChar char="Ø"/>
            </a:pPr>
            <a:r>
              <a:rPr lang="nl-NL" sz="1200" dirty="0">
                <a:effectLst/>
                <a:latin typeface="Aptos" panose="020B0004020202020204" pitchFamily="34" charset="0"/>
                <a:ea typeface="Aptos" panose="020B0004020202020204" pitchFamily="34" charset="0"/>
                <a:cs typeface="Arial" panose="020B0604020202020204" pitchFamily="34" charset="0"/>
              </a:rPr>
              <a:t>5.4 Het schrijven van een code die op de bon de afgeschreven saldo en de tijd van de transactie afdrukt.</a:t>
            </a:r>
          </a:p>
          <a:p>
            <a:pPr marL="476100" indent="-342900">
              <a:spcAft>
                <a:spcPts val="800"/>
              </a:spcAft>
              <a:buFont typeface="Wingdings" panose="05000000000000000000" pitchFamily="2" charset="2"/>
              <a:buChar char="Ø"/>
            </a:pPr>
            <a:r>
              <a:rPr lang="nl-NL" sz="1200" dirty="0">
                <a:effectLst/>
                <a:latin typeface="Aptos" panose="020B0004020202020204" pitchFamily="34" charset="0"/>
                <a:ea typeface="Aptos" panose="020B0004020202020204" pitchFamily="34" charset="0"/>
                <a:cs typeface="Arial" panose="020B0604020202020204" pitchFamily="34" charset="0"/>
              </a:rPr>
              <a:t>5.7 Code schrijven om de bon printer te laten communiceren met de pinautomaat.</a:t>
            </a:r>
          </a:p>
          <a:p>
            <a:r>
              <a:rPr lang="nl-NL" sz="1200" dirty="0">
                <a:latin typeface="Aptos" panose="020B0004020202020204" pitchFamily="34" charset="0"/>
                <a:ea typeface="Aptos" panose="020B0004020202020204" pitchFamily="34" charset="0"/>
                <a:cs typeface="Arial" panose="020B0604020202020204" pitchFamily="34" charset="0"/>
              </a:rPr>
              <a:t>US 6 - </a:t>
            </a:r>
            <a:r>
              <a:rPr lang="nl-NL" sz="1200" dirty="0">
                <a:effectLst/>
                <a:latin typeface="Aptos" panose="020B0004020202020204" pitchFamily="34" charset="0"/>
                <a:ea typeface="Aptos" panose="020B0004020202020204" pitchFamily="34" charset="0"/>
                <a:cs typeface="Arial" panose="020B0604020202020204" pitchFamily="34" charset="0"/>
              </a:rPr>
              <a:t>Als bankeigenaar wil ik dat de gebruiker doormiddel van zijn of haar pinpas gebruik kan maken van de pinautomaat zodat de klant de gegevens van zijn of haar bankrekening altijd bij zich heeft.</a:t>
            </a:r>
          </a:p>
          <a:p>
            <a:pPr marL="418950" indent="-285750">
              <a:spcAft>
                <a:spcPts val="800"/>
              </a:spcAft>
              <a:buFont typeface="Wingdings" panose="05000000000000000000" pitchFamily="2" charset="2"/>
              <a:buChar char="Ø"/>
            </a:pPr>
            <a:r>
              <a:rPr lang="nl-NL" sz="1200" dirty="0">
                <a:effectLst/>
                <a:latin typeface="Aptos" panose="020B0004020202020204" pitchFamily="34" charset="0"/>
                <a:ea typeface="Aptos" panose="020B0004020202020204" pitchFamily="34" charset="0"/>
                <a:cs typeface="Arial" panose="020B0604020202020204" pitchFamily="34" charset="0"/>
              </a:rPr>
              <a:t>6.4 Code schrijven om de kaartlezer met de pinautomaat te laten communiceren.</a:t>
            </a:r>
          </a:p>
          <a:p>
            <a:r>
              <a:rPr lang="nl-NL" sz="1200" dirty="0">
                <a:effectLst/>
                <a:latin typeface="Aptos" panose="020B0004020202020204" pitchFamily="34" charset="0"/>
                <a:ea typeface="Aptos" panose="020B0004020202020204" pitchFamily="34" charset="0"/>
                <a:cs typeface="Arial" panose="020B0604020202020204" pitchFamily="34" charset="0"/>
              </a:rPr>
              <a:t>En de overige user </a:t>
            </a:r>
            <a:r>
              <a:rPr lang="nl-NL" sz="1200" dirty="0" err="1">
                <a:effectLst/>
                <a:latin typeface="Aptos" panose="020B0004020202020204" pitchFamily="34" charset="0"/>
                <a:ea typeface="Aptos" panose="020B0004020202020204" pitchFamily="34" charset="0"/>
                <a:cs typeface="Arial" panose="020B0604020202020204" pitchFamily="34" charset="0"/>
              </a:rPr>
              <a:t>stories</a:t>
            </a:r>
            <a:r>
              <a:rPr lang="nl-NL" sz="1200" dirty="0">
                <a:effectLst/>
                <a:latin typeface="Aptos" panose="020B0004020202020204" pitchFamily="34" charset="0"/>
                <a:ea typeface="Aptos" panose="020B0004020202020204" pitchFamily="34" charset="0"/>
                <a:cs typeface="Arial" panose="020B0604020202020204" pitchFamily="34" charset="0"/>
              </a:rPr>
              <a:t> ook afronden</a:t>
            </a:r>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9" y="2519476"/>
            <a:ext cx="5422392" cy="3050100"/>
          </a:xfrm>
          <a:prstGeom prst="rect">
            <a:avLst/>
          </a:prstGeom>
          <a:noFill/>
        </p:spPr>
      </p:pic>
    </p:spTree>
    <p:extLst>
      <p:ext uri="{BB962C8B-B14F-4D97-AF65-F5344CB8AC3E}">
        <p14:creationId xmlns:p14="http://schemas.microsoft.com/office/powerpoint/2010/main" val="3312310576"/>
      </p:ext>
    </p:extLst>
  </p:cSld>
  <p:clrMapOvr>
    <a:masterClrMapping/>
  </p:clrMapOvr>
</p:sld>
</file>

<file path=ppt/theme/theme1.xml><?xml version="1.0" encoding="utf-8"?>
<a:theme xmlns:a="http://schemas.openxmlformats.org/drawingml/2006/main" name="Aangepast">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8801_TF56390039_Win32" id="{FCB14B3E-2B92-48B8-A334-05E7A8EE34E1}" vid="{B6EC9E21-8C82-4EB1-BBE7-A370F785D0C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{58A27BBE-183D-4276-B8EE-8CD8346B28DD}tf56390039_win32</Template>
  <TotalTime>442</TotalTime>
  <Words>382</Words>
  <Application>Microsoft Office PowerPoint</Application>
  <PresentationFormat>Widescreen</PresentationFormat>
  <Paragraphs>48</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Calibri</vt:lpstr>
      <vt:lpstr>Gill Sans MT</vt:lpstr>
      <vt:lpstr>Wingdings</vt:lpstr>
      <vt:lpstr>Wingdings 2</vt:lpstr>
      <vt:lpstr>Aangepast</vt:lpstr>
      <vt:lpstr>PO meet 5</vt:lpstr>
      <vt:lpstr>De sprint</vt:lpstr>
      <vt:lpstr>Prototype biljet uitwerper</vt:lpstr>
      <vt:lpstr>Documentatie</vt:lpstr>
      <vt:lpstr>Bank server</vt:lpstr>
      <vt:lpstr>retrospectieve</vt:lpstr>
      <vt:lpstr>Komende sprint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Hannah saunders</dc:creator>
  <cp:lastModifiedBy>Hannah saunders</cp:lastModifiedBy>
  <cp:revision>11</cp:revision>
  <dcterms:created xsi:type="dcterms:W3CDTF">2025-03-13T14:25:02Z</dcterms:created>
  <dcterms:modified xsi:type="dcterms:W3CDTF">2025-05-22T11:50:59Z</dcterms:modified>
</cp:coreProperties>
</file>