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6"/>
  </p:notesMasterIdLst>
  <p:handoutMasterIdLst>
    <p:handoutMasterId r:id="rId17"/>
  </p:handoutMasterIdLst>
  <p:sldIdLst>
    <p:sldId id="256" r:id="rId2"/>
    <p:sldId id="261" r:id="rId3"/>
    <p:sldId id="259" r:id="rId4"/>
    <p:sldId id="262" r:id="rId5"/>
    <p:sldId id="277" r:id="rId6"/>
    <p:sldId id="271" r:id="rId7"/>
    <p:sldId id="272" r:id="rId8"/>
    <p:sldId id="273" r:id="rId9"/>
    <p:sldId id="274" r:id="rId10"/>
    <p:sldId id="280" r:id="rId11"/>
    <p:sldId id="275" r:id="rId12"/>
    <p:sldId id="276" r:id="rId13"/>
    <p:sldId id="278" r:id="rId14"/>
    <p:sldId id="279" r:id="rId15"/>
  </p:sldIdLst>
  <p:sldSz cx="12192000" cy="6858000"/>
  <p:notesSz cx="6858000" cy="9144000"/>
  <p:defaultTextStyle>
    <a:defPPr rtl="0">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4648" autoAdjust="0"/>
  </p:normalViewPr>
  <p:slideViewPr>
    <p:cSldViewPr snapToGrid="0">
      <p:cViewPr varScale="1">
        <p:scale>
          <a:sx n="47" d="100"/>
          <a:sy n="47" d="100"/>
        </p:scale>
        <p:origin x="62" y="76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31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a:p>
        </p:txBody>
      </p:sp>
      <p:sp>
        <p:nvSpPr>
          <p:cNvPr id="3" name="Tijdelijke aanduiding voor datum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D95C7D2-ABF9-47D5-A466-C024D5C5A4EE}" type="datetime1">
              <a:rPr lang="nl-NL" smtClean="0"/>
              <a:t>20-3-2025</a:t>
            </a:fld>
            <a:endParaRPr lang="nl-NL"/>
          </a:p>
        </p:txBody>
      </p:sp>
      <p:sp>
        <p:nvSpPr>
          <p:cNvPr id="4" name="Tijdelijke aanduiding voor voettekst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a:p>
        </p:txBody>
      </p:sp>
      <p:sp>
        <p:nvSpPr>
          <p:cNvPr id="5" name="Tijdelijke aanduiding voor dianumm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nl-NL" smtClean="0"/>
              <a:t>‹nr.›</a:t>
            </a:fld>
            <a:endParaRPr lang="nl-NL"/>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noProof="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72C4D06-A9D8-4A2A-8BD7-6476B55DB23D}" type="datetime1">
              <a:rPr lang="nl-NL" noProof="0" smtClean="0"/>
              <a:t>20-3-2025</a:t>
            </a:fld>
            <a:endParaRPr lang="nl-NL" noProof="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nl-NL" noProof="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noProof="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nl-NL" noProof="0" smtClean="0"/>
              <a:t>‹nr.›</a:t>
            </a:fld>
            <a:endParaRPr lang="nl-NL"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1</a:t>
            </a:fld>
            <a:endParaRPr lang="nl-NL"/>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11</a:t>
            </a:fld>
            <a:endParaRPr lang="nl-NL"/>
          </a:p>
        </p:txBody>
      </p:sp>
    </p:spTree>
    <p:extLst>
      <p:ext uri="{BB962C8B-B14F-4D97-AF65-F5344CB8AC3E}">
        <p14:creationId xmlns:p14="http://schemas.microsoft.com/office/powerpoint/2010/main" val="3267616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12</a:t>
            </a:fld>
            <a:endParaRPr lang="nl-NL"/>
          </a:p>
        </p:txBody>
      </p:sp>
    </p:spTree>
    <p:extLst>
      <p:ext uri="{BB962C8B-B14F-4D97-AF65-F5344CB8AC3E}">
        <p14:creationId xmlns:p14="http://schemas.microsoft.com/office/powerpoint/2010/main" val="555461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13</a:t>
            </a:fld>
            <a:endParaRPr lang="nl-NL"/>
          </a:p>
        </p:txBody>
      </p:sp>
    </p:spTree>
    <p:extLst>
      <p:ext uri="{BB962C8B-B14F-4D97-AF65-F5344CB8AC3E}">
        <p14:creationId xmlns:p14="http://schemas.microsoft.com/office/powerpoint/2010/main" val="3216733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14</a:t>
            </a:fld>
            <a:endParaRPr lang="nl-NL"/>
          </a:p>
        </p:txBody>
      </p:sp>
    </p:spTree>
    <p:extLst>
      <p:ext uri="{BB962C8B-B14F-4D97-AF65-F5344CB8AC3E}">
        <p14:creationId xmlns:p14="http://schemas.microsoft.com/office/powerpoint/2010/main" val="3875420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2</a:t>
            </a:fld>
            <a:endParaRPr lang="nl-NL"/>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3</a:t>
            </a:fld>
            <a:endParaRPr lang="nl-NL"/>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5</a:t>
            </a:fld>
            <a:endParaRPr lang="nl-NL"/>
          </a:p>
        </p:txBody>
      </p:sp>
    </p:spTree>
    <p:extLst>
      <p:ext uri="{BB962C8B-B14F-4D97-AF65-F5344CB8AC3E}">
        <p14:creationId xmlns:p14="http://schemas.microsoft.com/office/powerpoint/2010/main" val="893153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6</a:t>
            </a:fld>
            <a:endParaRPr lang="nl-NL"/>
          </a:p>
        </p:txBody>
      </p:sp>
    </p:spTree>
    <p:extLst>
      <p:ext uri="{BB962C8B-B14F-4D97-AF65-F5344CB8AC3E}">
        <p14:creationId xmlns:p14="http://schemas.microsoft.com/office/powerpoint/2010/main" val="2145369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7</a:t>
            </a:fld>
            <a:endParaRPr lang="nl-NL"/>
          </a:p>
        </p:txBody>
      </p:sp>
    </p:spTree>
    <p:extLst>
      <p:ext uri="{BB962C8B-B14F-4D97-AF65-F5344CB8AC3E}">
        <p14:creationId xmlns:p14="http://schemas.microsoft.com/office/powerpoint/2010/main" val="707642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8</a:t>
            </a:fld>
            <a:endParaRPr lang="nl-NL"/>
          </a:p>
        </p:txBody>
      </p:sp>
    </p:spTree>
    <p:extLst>
      <p:ext uri="{BB962C8B-B14F-4D97-AF65-F5344CB8AC3E}">
        <p14:creationId xmlns:p14="http://schemas.microsoft.com/office/powerpoint/2010/main" val="3486042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9</a:t>
            </a:fld>
            <a:endParaRPr lang="nl-NL"/>
          </a:p>
        </p:txBody>
      </p:sp>
    </p:spTree>
    <p:extLst>
      <p:ext uri="{BB962C8B-B14F-4D97-AF65-F5344CB8AC3E}">
        <p14:creationId xmlns:p14="http://schemas.microsoft.com/office/powerpoint/2010/main" val="523488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10</a:t>
            </a:fld>
            <a:endParaRPr lang="nl-NL"/>
          </a:p>
        </p:txBody>
      </p:sp>
    </p:spTree>
    <p:extLst>
      <p:ext uri="{BB962C8B-B14F-4D97-AF65-F5344CB8AC3E}">
        <p14:creationId xmlns:p14="http://schemas.microsoft.com/office/powerpoint/2010/main" val="3121753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Rechthoek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nl-NL" noProof="0"/>
              <a:t>Klik om de titelstijl van het model te bewerken</a:t>
            </a:r>
          </a:p>
        </p:txBody>
      </p:sp>
      <p:sp>
        <p:nvSpPr>
          <p:cNvPr id="3" name="Subtitel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nl-NL" noProof="0"/>
              <a:t>Klik om de subtitelstijl van het model te bewerken</a:t>
            </a:r>
          </a:p>
        </p:txBody>
      </p:sp>
      <p:sp>
        <p:nvSpPr>
          <p:cNvPr id="4" name="Tijdelijke aanduiding voor datum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5987116-4901-4649-9594-EB5BB5B891FF}" type="datetime1">
              <a:rPr lang="nl-NL" noProof="0" smtClean="0"/>
              <a:t>20-3-2025</a:t>
            </a:fld>
            <a:endParaRPr lang="nl-NL" noProof="0"/>
          </a:p>
        </p:txBody>
      </p:sp>
      <p:sp>
        <p:nvSpPr>
          <p:cNvPr id="5" name="Tijdelijke aanduiding voor voettekst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nl-NL" noProof="0"/>
          </a:p>
        </p:txBody>
      </p:sp>
      <p:sp>
        <p:nvSpPr>
          <p:cNvPr id="6" name="Tijdelijke aanduiding voor dianummer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8" name="Rechthoek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el 1"/>
          <p:cNvSpPr>
            <a:spLocks noGrp="1"/>
          </p:cNvSpPr>
          <p:nvPr>
            <p:ph type="title" hasCustomPrompt="1"/>
          </p:nvPr>
        </p:nvSpPr>
        <p:spPr>
          <a:xfrm>
            <a:off x="581192" y="702156"/>
            <a:ext cx="11029616" cy="1013800"/>
          </a:xfrm>
        </p:spPr>
        <p:txBody>
          <a:bodyPr rtlCol="0"/>
          <a:lstStyle/>
          <a:p>
            <a:pPr rtl="0"/>
            <a:r>
              <a:rPr lang="nl-NL" noProof="0"/>
              <a:t>Klik om de titelstijl van het model te bewerken</a:t>
            </a:r>
          </a:p>
        </p:txBody>
      </p:sp>
      <p:sp>
        <p:nvSpPr>
          <p:cNvPr id="3" name="Tijdelijke aanduiding voor verticale tekst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p:cNvSpPr>
            <a:spLocks noGrp="1"/>
          </p:cNvSpPr>
          <p:nvPr>
            <p:ph type="dt" sz="half" idx="10"/>
          </p:nvPr>
        </p:nvSpPr>
        <p:spPr/>
        <p:txBody>
          <a:bodyPr rtlCol="0"/>
          <a:lstStyle/>
          <a:p>
            <a:pPr rtl="0"/>
            <a:fld id="{A514DF9E-4CDC-43FA-9E45-80ADD6219AE2}" type="datetime1">
              <a:rPr lang="nl-NL" noProof="0" smtClean="0"/>
              <a:t>20-3-2025</a:t>
            </a:fld>
            <a:endParaRPr lang="nl-NL" noProof="0"/>
          </a:p>
        </p:txBody>
      </p:sp>
      <p:sp>
        <p:nvSpPr>
          <p:cNvPr id="5" name="Tijdelijke aanduiding voor voettekst 4"/>
          <p:cNvSpPr>
            <a:spLocks noGrp="1"/>
          </p:cNvSpPr>
          <p:nvPr>
            <p:ph type="ftr" sz="quarter" idx="11"/>
          </p:nvPr>
        </p:nvSpPr>
        <p:spPr/>
        <p:txBody>
          <a:bodyPr rtlCol="0"/>
          <a:lstStyle/>
          <a:p>
            <a:pPr rtl="0"/>
            <a:endParaRPr lang="nl-NL" noProof="0"/>
          </a:p>
        </p:txBody>
      </p:sp>
      <p:sp>
        <p:nvSpPr>
          <p:cNvPr id="6" name="Tijdelijke aanduiding voor dianummer 5"/>
          <p:cNvSpPr>
            <a:spLocks noGrp="1"/>
          </p:cNvSpPr>
          <p:nvPr>
            <p:ph type="sldNum" sz="quarter" idx="12"/>
          </p:nvPr>
        </p:nvSpPr>
        <p:spPr/>
        <p:txBody>
          <a:bodyPr rtlCol="0"/>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7" name="Rechthoek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e titel 1"/>
          <p:cNvSpPr>
            <a:spLocks noGrp="1"/>
          </p:cNvSpPr>
          <p:nvPr>
            <p:ph type="title" orient="vert" hasCustomPrompt="1"/>
          </p:nvPr>
        </p:nvSpPr>
        <p:spPr>
          <a:xfrm>
            <a:off x="8839201" y="675726"/>
            <a:ext cx="2004164" cy="5183073"/>
          </a:xfrm>
        </p:spPr>
        <p:txBody>
          <a:bodyPr vert="eaVert" rtlCol="0"/>
          <a:lstStyle/>
          <a:p>
            <a:pPr rtl="0"/>
            <a:r>
              <a:rPr lang="nl-NL" noProof="0"/>
              <a:t>Klik om de titelstijl van het model te bewerken</a:t>
            </a:r>
          </a:p>
        </p:txBody>
      </p:sp>
      <p:sp>
        <p:nvSpPr>
          <p:cNvPr id="3" name="Tijdelijke aanduiding voor verticale tekst 2"/>
          <p:cNvSpPr>
            <a:spLocks noGrp="1"/>
          </p:cNvSpPr>
          <p:nvPr>
            <p:ph type="body" orient="vert" idx="1" hasCustomPrompt="1"/>
          </p:nvPr>
        </p:nvSpPr>
        <p:spPr>
          <a:xfrm>
            <a:off x="774923" y="675726"/>
            <a:ext cx="7896279" cy="5183073"/>
          </a:xfrm>
        </p:spPr>
        <p:txBody>
          <a:bodyPr vert="eaVert" rtlCol="0" anchor="t"/>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A83F3FB-33AA-4FC5-8E07-D3459C94B810}" type="datetime1">
              <a:rPr lang="nl-NL" noProof="0" smtClean="0"/>
              <a:t>20-3-2025</a:t>
            </a:fld>
            <a:endParaRPr lang="nl-NL" noProof="0"/>
          </a:p>
        </p:txBody>
      </p:sp>
      <p:sp>
        <p:nvSpPr>
          <p:cNvPr id="5" name="Tijdelijke aanduiding voor voettekst 4"/>
          <p:cNvSpPr>
            <a:spLocks noGrp="1"/>
          </p:cNvSpPr>
          <p:nvPr>
            <p:ph type="ftr" sz="quarter" idx="11"/>
          </p:nvPr>
        </p:nvSpPr>
        <p:spPr>
          <a:xfrm>
            <a:off x="774923" y="5951811"/>
            <a:ext cx="7896279" cy="365125"/>
          </a:xfrm>
        </p:spPr>
        <p:txBody>
          <a:bodyPr rtlCol="0"/>
          <a:lstStyle/>
          <a:p>
            <a:pPr rtl="0"/>
            <a:endParaRPr lang="nl-NL" noProof="0"/>
          </a:p>
        </p:txBody>
      </p:sp>
      <p:sp>
        <p:nvSpPr>
          <p:cNvPr id="6" name="Tijdelijke aanduiding voor dianummer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inhoud">
    <p:spTree>
      <p:nvGrpSpPr>
        <p:cNvPr id="1" name=""/>
        <p:cNvGrpSpPr/>
        <p:nvPr/>
      </p:nvGrpSpPr>
      <p:grpSpPr>
        <a:xfrm>
          <a:off x="0" y="0"/>
          <a:ext cx="0" cy="0"/>
          <a:chOff x="0" y="0"/>
          <a:chExt cx="0" cy="0"/>
        </a:xfrm>
      </p:grpSpPr>
      <p:sp>
        <p:nvSpPr>
          <p:cNvPr id="7" name="Rechthoek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2" y="702156"/>
            <a:ext cx="11029616" cy="1013800"/>
          </a:xfrm>
        </p:spPr>
        <p:txBody>
          <a:bodyPr rtlCol="0"/>
          <a:lstStyle/>
          <a:p>
            <a:pPr rtl="0"/>
            <a:r>
              <a:rPr lang="nl-NL" noProof="0"/>
              <a:t>Klik om de titelstijl van het model te bewerken</a:t>
            </a:r>
          </a:p>
        </p:txBody>
      </p:sp>
      <p:sp>
        <p:nvSpPr>
          <p:cNvPr id="3" name="Tijdelijke aanduiding voor inhoud 2"/>
          <p:cNvSpPr>
            <a:spLocks noGrp="1"/>
          </p:cNvSpPr>
          <p:nvPr>
            <p:ph idx="1" hasCustomPrompt="1"/>
          </p:nvPr>
        </p:nvSpPr>
        <p:spPr>
          <a:xfrm>
            <a:off x="581192" y="2180496"/>
            <a:ext cx="11029615" cy="3678303"/>
          </a:xfrm>
        </p:spPr>
        <p:txBody>
          <a:bodyPr rtlCol="0"/>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p:cNvSpPr>
            <a:spLocks noGrp="1"/>
          </p:cNvSpPr>
          <p:nvPr>
            <p:ph type="dt" sz="half" idx="10"/>
          </p:nvPr>
        </p:nvSpPr>
        <p:spPr/>
        <p:txBody>
          <a:bodyPr rtlCol="0"/>
          <a:lstStyle/>
          <a:p>
            <a:pPr rtl="0"/>
            <a:fld id="{BB98C30F-0793-45F7-9D88-900024FC115E}" type="datetime1">
              <a:rPr lang="nl-NL" noProof="0" smtClean="0"/>
              <a:t>20-3-2025</a:t>
            </a:fld>
            <a:endParaRPr lang="nl-NL" noProof="0"/>
          </a:p>
        </p:txBody>
      </p:sp>
      <p:sp>
        <p:nvSpPr>
          <p:cNvPr id="5" name="Tijdelijke aanduiding voor voettekst 4"/>
          <p:cNvSpPr>
            <a:spLocks noGrp="1"/>
          </p:cNvSpPr>
          <p:nvPr>
            <p:ph type="ftr" sz="quarter" idx="11"/>
          </p:nvPr>
        </p:nvSpPr>
        <p:spPr/>
        <p:txBody>
          <a:bodyPr rtlCol="0"/>
          <a:lstStyle/>
          <a:p>
            <a:pPr rtl="0"/>
            <a:endParaRPr lang="nl-NL" noProof="0"/>
          </a:p>
        </p:txBody>
      </p:sp>
      <p:sp>
        <p:nvSpPr>
          <p:cNvPr id="6" name="Tijdelijke aanduiding voor dianummer 5"/>
          <p:cNvSpPr>
            <a:spLocks noGrp="1"/>
          </p:cNvSpPr>
          <p:nvPr>
            <p:ph type="sldNum" sz="quarter" idx="12"/>
          </p:nvPr>
        </p:nvSpPr>
        <p:spPr>
          <a:xfrm>
            <a:off x="10558300" y="5956137"/>
            <a:ext cx="1052508" cy="365125"/>
          </a:xfrm>
        </p:spPr>
        <p:txBody>
          <a:bodyPr rtlCol="0"/>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8" name="Rechthoek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nl-NL" noProof="0"/>
              <a:t>Klik om de titelstijl van het model te bewerken</a:t>
            </a:r>
          </a:p>
        </p:txBody>
      </p:sp>
      <p:sp>
        <p:nvSpPr>
          <p:cNvPr id="3" name="Tijdelijke aanduiding voor tekst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nl-NL" noProof="0"/>
              <a:t>Tekststijlen van het model bewerken</a:t>
            </a:r>
          </a:p>
        </p:txBody>
      </p:sp>
      <p:sp>
        <p:nvSpPr>
          <p:cNvPr id="4" name="Tijdelijke aanduiding voor datum 3"/>
          <p:cNvSpPr>
            <a:spLocks noGrp="1"/>
          </p:cNvSpPr>
          <p:nvPr>
            <p:ph type="dt" sz="half" idx="10"/>
          </p:nvPr>
        </p:nvSpPr>
        <p:spPr/>
        <p:txBody>
          <a:bodyPr rtlCol="0"/>
          <a:lstStyle>
            <a:lvl1pPr>
              <a:defRPr>
                <a:solidFill>
                  <a:schemeClr val="accent1">
                    <a:lumMod val="75000"/>
                    <a:lumOff val="25000"/>
                  </a:schemeClr>
                </a:solidFill>
              </a:defRPr>
            </a:lvl1pPr>
          </a:lstStyle>
          <a:p>
            <a:pPr rtl="0"/>
            <a:fld id="{865C4826-BE1E-461D-99D2-2BA6332DA850}" type="datetime1">
              <a:rPr lang="nl-NL" noProof="0" smtClean="0"/>
              <a:t>20-3-2025</a:t>
            </a:fld>
            <a:endParaRPr lang="nl-NL" noProof="0"/>
          </a:p>
        </p:txBody>
      </p:sp>
      <p:sp>
        <p:nvSpPr>
          <p:cNvPr id="5" name="Tijdelijke aanduiding voor voettekst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nl-NL" noProof="0"/>
          </a:p>
        </p:txBody>
      </p:sp>
      <p:sp>
        <p:nvSpPr>
          <p:cNvPr id="6" name="Tijdelijke aanduiding voor dianummer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inhoud">
    <p:spTree>
      <p:nvGrpSpPr>
        <p:cNvPr id="1" name=""/>
        <p:cNvGrpSpPr/>
        <p:nvPr/>
      </p:nvGrpSpPr>
      <p:grpSpPr>
        <a:xfrm>
          <a:off x="0" y="0"/>
          <a:ext cx="0" cy="0"/>
          <a:chOff x="0" y="0"/>
          <a:chExt cx="0" cy="0"/>
        </a:xfrm>
      </p:grpSpPr>
      <p:sp>
        <p:nvSpPr>
          <p:cNvPr id="8" name="Rechthoek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3" y="729658"/>
            <a:ext cx="11029616" cy="988332"/>
          </a:xfrm>
        </p:spPr>
        <p:txBody>
          <a:bodyPr rtlCol="0"/>
          <a:lstStyle/>
          <a:p>
            <a:pPr rtl="0"/>
            <a:r>
              <a:rPr lang="nl-NL" noProof="0"/>
              <a:t>Klik om de titelstijl van het model te bewerken</a:t>
            </a:r>
          </a:p>
        </p:txBody>
      </p:sp>
      <p:sp>
        <p:nvSpPr>
          <p:cNvPr id="3" name="Tijdelijke aanduiding voor inhoud 2"/>
          <p:cNvSpPr>
            <a:spLocks noGrp="1"/>
          </p:cNvSpPr>
          <p:nvPr>
            <p:ph sz="half" idx="1" hasCustomPrompt="1"/>
          </p:nvPr>
        </p:nvSpPr>
        <p:spPr>
          <a:xfrm>
            <a:off x="581193" y="2228003"/>
            <a:ext cx="5422390" cy="3633047"/>
          </a:xfrm>
        </p:spPr>
        <p:txBody>
          <a:bodyPr rtlCol="0">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inhoud 3"/>
          <p:cNvSpPr>
            <a:spLocks noGrp="1"/>
          </p:cNvSpPr>
          <p:nvPr>
            <p:ph sz="half" idx="2" hasCustomPrompt="1"/>
          </p:nvPr>
        </p:nvSpPr>
        <p:spPr>
          <a:xfrm>
            <a:off x="6188417" y="2228003"/>
            <a:ext cx="5422392" cy="3633047"/>
          </a:xfrm>
        </p:spPr>
        <p:txBody>
          <a:bodyPr rtlCol="0">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5" name="Tijdelijke aanduiding voor datum 4"/>
          <p:cNvSpPr>
            <a:spLocks noGrp="1"/>
          </p:cNvSpPr>
          <p:nvPr>
            <p:ph type="dt" sz="half" idx="10"/>
          </p:nvPr>
        </p:nvSpPr>
        <p:spPr/>
        <p:txBody>
          <a:bodyPr rtlCol="0"/>
          <a:lstStyle/>
          <a:p>
            <a:pPr rtl="0"/>
            <a:fld id="{13C95475-4C0D-4899-B2C1-19355512A25B}" type="datetime1">
              <a:rPr lang="nl-NL" noProof="0" smtClean="0"/>
              <a:t>20-3-2025</a:t>
            </a:fld>
            <a:endParaRPr lang="nl-NL" noProof="0"/>
          </a:p>
        </p:txBody>
      </p:sp>
      <p:sp>
        <p:nvSpPr>
          <p:cNvPr id="6" name="Tijdelijke aanduiding voor voettekst 5"/>
          <p:cNvSpPr>
            <a:spLocks noGrp="1"/>
          </p:cNvSpPr>
          <p:nvPr>
            <p:ph type="ftr" sz="quarter" idx="11"/>
          </p:nvPr>
        </p:nvSpPr>
        <p:spPr/>
        <p:txBody>
          <a:bodyPr rtlCol="0"/>
          <a:lstStyle/>
          <a:p>
            <a:pPr rtl="0"/>
            <a:endParaRPr lang="nl-NL" noProof="0"/>
          </a:p>
        </p:txBody>
      </p:sp>
      <p:sp>
        <p:nvSpPr>
          <p:cNvPr id="7" name="Tijdelijke aanduiding voor dianummer 6"/>
          <p:cNvSpPr>
            <a:spLocks noGrp="1"/>
          </p:cNvSpPr>
          <p:nvPr>
            <p:ph type="sldNum" sz="quarter" idx="12"/>
          </p:nvPr>
        </p:nvSpPr>
        <p:spPr/>
        <p:txBody>
          <a:bodyPr rtlCol="0"/>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1" name="Rechthoek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el 1"/>
          <p:cNvSpPr>
            <a:spLocks noGrp="1"/>
          </p:cNvSpPr>
          <p:nvPr>
            <p:ph type="title" hasCustomPrompt="1"/>
          </p:nvPr>
        </p:nvSpPr>
        <p:spPr>
          <a:xfrm>
            <a:off x="581193" y="729658"/>
            <a:ext cx="11029616" cy="988332"/>
          </a:xfrm>
        </p:spPr>
        <p:txBody>
          <a:bodyPr rtlCol="0"/>
          <a:lstStyle/>
          <a:p>
            <a:pPr rtl="0"/>
            <a:r>
              <a:rPr lang="nl-NL" noProof="0"/>
              <a:t>Klik om de titelstijl van het model te bewerken</a:t>
            </a:r>
          </a:p>
        </p:txBody>
      </p:sp>
      <p:sp>
        <p:nvSpPr>
          <p:cNvPr id="3" name="Tijdelijke aanduiding voor tekst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Tekststijlen van het model bewerken</a:t>
            </a:r>
          </a:p>
        </p:txBody>
      </p:sp>
      <p:sp>
        <p:nvSpPr>
          <p:cNvPr id="4" name="Tijdelijke aanduiding voor inhoud 3"/>
          <p:cNvSpPr>
            <a:spLocks noGrp="1"/>
          </p:cNvSpPr>
          <p:nvPr>
            <p:ph sz="half" idx="2" hasCustomPrompt="1"/>
          </p:nvPr>
        </p:nvSpPr>
        <p:spPr>
          <a:xfrm>
            <a:off x="581194" y="2926052"/>
            <a:ext cx="5393100" cy="2934999"/>
          </a:xfrm>
        </p:spPr>
        <p:txBody>
          <a:bodyPr rtlCol="0" anchor="t">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5" name="Tijdelijke aanduiding voor tekst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Tekststijlen van het model bewerken</a:t>
            </a:r>
          </a:p>
        </p:txBody>
      </p:sp>
      <p:sp>
        <p:nvSpPr>
          <p:cNvPr id="6" name="Tijdelijke aanduiding voor inhoud 5"/>
          <p:cNvSpPr>
            <a:spLocks noGrp="1"/>
          </p:cNvSpPr>
          <p:nvPr>
            <p:ph sz="quarter" idx="4" hasCustomPrompt="1"/>
          </p:nvPr>
        </p:nvSpPr>
        <p:spPr>
          <a:xfrm>
            <a:off x="6217709" y="2926052"/>
            <a:ext cx="5393100" cy="2934999"/>
          </a:xfrm>
        </p:spPr>
        <p:txBody>
          <a:bodyPr rtlCol="0" anchor="t">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7" name="Tijdelijke aanduiding voor datum 6"/>
          <p:cNvSpPr>
            <a:spLocks noGrp="1"/>
          </p:cNvSpPr>
          <p:nvPr>
            <p:ph type="dt" sz="half" idx="10"/>
          </p:nvPr>
        </p:nvSpPr>
        <p:spPr/>
        <p:txBody>
          <a:bodyPr rtlCol="0"/>
          <a:lstStyle/>
          <a:p>
            <a:pPr rtl="0"/>
            <a:fld id="{D724E60D-6E2F-4B76-B9BE-7C0DA6060AC3}" type="datetime1">
              <a:rPr lang="nl-NL" noProof="0" smtClean="0"/>
              <a:t>20-3-2025</a:t>
            </a:fld>
            <a:endParaRPr lang="nl-NL" noProof="0"/>
          </a:p>
        </p:txBody>
      </p:sp>
      <p:sp>
        <p:nvSpPr>
          <p:cNvPr id="8" name="Tijdelijke aanduiding voor voettekst 7"/>
          <p:cNvSpPr>
            <a:spLocks noGrp="1"/>
          </p:cNvSpPr>
          <p:nvPr>
            <p:ph type="ftr" sz="quarter" idx="11"/>
          </p:nvPr>
        </p:nvSpPr>
        <p:spPr/>
        <p:txBody>
          <a:bodyPr rtlCol="0"/>
          <a:lstStyle/>
          <a:p>
            <a:pPr rtl="0"/>
            <a:endParaRPr lang="nl-NL" noProof="0"/>
          </a:p>
        </p:txBody>
      </p:sp>
      <p:sp>
        <p:nvSpPr>
          <p:cNvPr id="9" name="Tijdelijke aanduiding voor dianummer 8"/>
          <p:cNvSpPr>
            <a:spLocks noGrp="1"/>
          </p:cNvSpPr>
          <p:nvPr>
            <p:ph type="sldNum" sz="quarter" idx="12"/>
          </p:nvPr>
        </p:nvSpPr>
        <p:spPr/>
        <p:txBody>
          <a:bodyPr rtlCol="0"/>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rtlCol="0"/>
          <a:lstStyle/>
          <a:p>
            <a:pPr rtl="0"/>
            <a:fld id="{A9E451B9-61F0-4F77-B94D-B1A2EE9E8DE1}" type="datetime1">
              <a:rPr lang="nl-NL" noProof="0" smtClean="0"/>
              <a:t>20-3-2025</a:t>
            </a:fld>
            <a:endParaRPr lang="nl-NL" noProof="0"/>
          </a:p>
        </p:txBody>
      </p:sp>
      <p:sp>
        <p:nvSpPr>
          <p:cNvPr id="4" name="Tijdelijke aanduiding voor voettekst 3"/>
          <p:cNvSpPr>
            <a:spLocks noGrp="1"/>
          </p:cNvSpPr>
          <p:nvPr>
            <p:ph type="ftr" sz="quarter" idx="11"/>
          </p:nvPr>
        </p:nvSpPr>
        <p:spPr/>
        <p:txBody>
          <a:bodyPr rtlCol="0"/>
          <a:lstStyle/>
          <a:p>
            <a:pPr rtl="0"/>
            <a:endParaRPr lang="nl-NL" noProof="0"/>
          </a:p>
        </p:txBody>
      </p:sp>
      <p:sp>
        <p:nvSpPr>
          <p:cNvPr id="5" name="Tijdelijke aanduiding voor dianummer 4"/>
          <p:cNvSpPr>
            <a:spLocks noGrp="1"/>
          </p:cNvSpPr>
          <p:nvPr>
            <p:ph type="sldNum" sz="quarter" idx="12"/>
          </p:nvPr>
        </p:nvSpPr>
        <p:spPr/>
        <p:txBody>
          <a:bodyPr rtlCol="0"/>
          <a:lstStyle/>
          <a:p>
            <a:pPr rtl="0"/>
            <a:fld id="{D57F1E4F-1CFF-5643-939E-217C01CDF565}" type="slidenum">
              <a:rPr lang="nl-NL" noProof="0" smtClean="0"/>
              <a:pPr rtl="0"/>
              <a:t>‹nr.›</a:t>
            </a:fld>
            <a:endParaRPr lang="nl-NL" noProof="0"/>
          </a:p>
        </p:txBody>
      </p:sp>
      <p:sp>
        <p:nvSpPr>
          <p:cNvPr id="7" name="Rechthoek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el 1"/>
          <p:cNvSpPr>
            <a:spLocks noGrp="1"/>
          </p:cNvSpPr>
          <p:nvPr>
            <p:ph type="title" hasCustomPrompt="1"/>
          </p:nvPr>
        </p:nvSpPr>
        <p:spPr>
          <a:xfrm>
            <a:off x="575894" y="729658"/>
            <a:ext cx="11029616" cy="988332"/>
          </a:xfrm>
        </p:spPr>
        <p:txBody>
          <a:bodyPr rtlCol="0"/>
          <a:lstStyle/>
          <a:p>
            <a:pPr rtl="0"/>
            <a:r>
              <a:rPr lang="nl-NL" noProof="0"/>
              <a:t>Klik om de titelstijl van het model te bewerken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rtlCol="0"/>
          <a:lstStyle/>
          <a:p>
            <a:pPr rtl="0"/>
            <a:fld id="{51D06FDC-A8B7-40A6-A4E8-02FDE5D699CA}" type="datetime1">
              <a:rPr lang="nl-NL" noProof="0" smtClean="0"/>
              <a:t>20-3-2025</a:t>
            </a:fld>
            <a:endParaRPr lang="nl-NL" noProof="0"/>
          </a:p>
        </p:txBody>
      </p:sp>
      <p:sp>
        <p:nvSpPr>
          <p:cNvPr id="3" name="Tijdelijke aanduiding voor voettekst 2"/>
          <p:cNvSpPr>
            <a:spLocks noGrp="1"/>
          </p:cNvSpPr>
          <p:nvPr>
            <p:ph type="ftr" sz="quarter" idx="11"/>
          </p:nvPr>
        </p:nvSpPr>
        <p:spPr/>
        <p:txBody>
          <a:bodyPr rtlCol="0"/>
          <a:lstStyle/>
          <a:p>
            <a:pPr rtl="0"/>
            <a:endParaRPr lang="nl-NL" noProof="0"/>
          </a:p>
        </p:txBody>
      </p:sp>
      <p:sp>
        <p:nvSpPr>
          <p:cNvPr id="4" name="Tijdelijke aanduiding voor dianummer 3"/>
          <p:cNvSpPr>
            <a:spLocks noGrp="1"/>
          </p:cNvSpPr>
          <p:nvPr>
            <p:ph type="sldNum" sz="quarter" idx="12"/>
          </p:nvPr>
        </p:nvSpPr>
        <p:spPr/>
        <p:txBody>
          <a:bodyPr rtlCol="0"/>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9" name="Rechthoek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nl-NL" noProof="0"/>
              <a:t>Klik om de titelstijl van het model te bewerken</a:t>
            </a:r>
          </a:p>
        </p:txBody>
      </p:sp>
      <p:sp>
        <p:nvSpPr>
          <p:cNvPr id="3" name="Tijdelijke aanduiding voor inhoud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tekst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noProof="0"/>
              <a:t>Tekststijlen van het model bewerken</a:t>
            </a:r>
          </a:p>
        </p:txBody>
      </p:sp>
      <p:sp>
        <p:nvSpPr>
          <p:cNvPr id="5" name="Tijdelijke aanduiding voor datum 4"/>
          <p:cNvSpPr>
            <a:spLocks noGrp="1"/>
          </p:cNvSpPr>
          <p:nvPr>
            <p:ph type="dt" sz="half" idx="10"/>
          </p:nvPr>
        </p:nvSpPr>
        <p:spPr/>
        <p:txBody>
          <a:bodyPr rtlCol="0"/>
          <a:lstStyle>
            <a:lvl1pPr>
              <a:defRPr>
                <a:solidFill>
                  <a:schemeClr val="accent1">
                    <a:lumMod val="75000"/>
                    <a:lumOff val="25000"/>
                  </a:schemeClr>
                </a:solidFill>
              </a:defRPr>
            </a:lvl1pPr>
          </a:lstStyle>
          <a:p>
            <a:pPr rtl="0"/>
            <a:fld id="{8E3FC4FD-21F9-4A72-B14F-D07152C9B9DA}" type="datetime1">
              <a:rPr lang="nl-NL" noProof="0" smtClean="0"/>
              <a:t>20-3-2025</a:t>
            </a:fld>
            <a:endParaRPr lang="nl-NL" noProof="0"/>
          </a:p>
        </p:txBody>
      </p:sp>
      <p:sp>
        <p:nvSpPr>
          <p:cNvPr id="6" name="Tijdelijke aanduiding voor voettekst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nl-NL" noProof="0"/>
          </a:p>
        </p:txBody>
      </p:sp>
      <p:sp>
        <p:nvSpPr>
          <p:cNvPr id="7" name="Tijdelijke aanduiding voor dianummer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1193" y="4693389"/>
            <a:ext cx="11029616" cy="566738"/>
          </a:xfrm>
        </p:spPr>
        <p:txBody>
          <a:bodyPr rtlCol="0" anchor="b">
            <a:normAutofit/>
          </a:bodyPr>
          <a:lstStyle>
            <a:lvl1pPr algn="l">
              <a:defRPr sz="2400" b="0">
                <a:solidFill>
                  <a:schemeClr val="accent1"/>
                </a:solidFill>
              </a:defRPr>
            </a:lvl1pPr>
          </a:lstStyle>
          <a:p>
            <a:pPr rtl="0"/>
            <a:r>
              <a:rPr lang="nl-NL" noProof="0"/>
              <a:t>Klik om de titelstijl van het model te bewerken</a:t>
            </a:r>
          </a:p>
        </p:txBody>
      </p:sp>
      <p:sp>
        <p:nvSpPr>
          <p:cNvPr id="3" name="Tijdelijke aanduiding voor afbeelding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nl-NL" noProof="0"/>
              <a:t>Klik op pictogram om afbeelding toe te voegen</a:t>
            </a:r>
          </a:p>
        </p:txBody>
      </p:sp>
      <p:sp>
        <p:nvSpPr>
          <p:cNvPr id="4" name="Tijdelijke aanduiding voor tekst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noProof="0"/>
              <a:t>Tekststijlen van het model bewerken</a:t>
            </a:r>
          </a:p>
        </p:txBody>
      </p:sp>
      <p:sp>
        <p:nvSpPr>
          <p:cNvPr id="5" name="Tijdelijke aanduiding voor datum 4"/>
          <p:cNvSpPr>
            <a:spLocks noGrp="1"/>
          </p:cNvSpPr>
          <p:nvPr>
            <p:ph type="dt" sz="half" idx="10"/>
          </p:nvPr>
        </p:nvSpPr>
        <p:spPr/>
        <p:txBody>
          <a:bodyPr rtlCol="0"/>
          <a:lstStyle/>
          <a:p>
            <a:pPr rtl="0"/>
            <a:fld id="{2B738FFE-BC55-4B56-87E2-2C977879A0D2}" type="datetime1">
              <a:rPr lang="nl-NL" noProof="0" smtClean="0"/>
              <a:t>20-3-2025</a:t>
            </a:fld>
            <a:endParaRPr lang="nl-NL" noProof="0"/>
          </a:p>
        </p:txBody>
      </p:sp>
      <p:sp>
        <p:nvSpPr>
          <p:cNvPr id="6" name="Tijdelijke aanduiding voor voettekst 5"/>
          <p:cNvSpPr>
            <a:spLocks noGrp="1"/>
          </p:cNvSpPr>
          <p:nvPr>
            <p:ph type="ftr" sz="quarter" idx="11"/>
          </p:nvPr>
        </p:nvSpPr>
        <p:spPr/>
        <p:txBody>
          <a:bodyPr rtlCol="0"/>
          <a:lstStyle/>
          <a:p>
            <a:pPr rtl="0"/>
            <a:endParaRPr lang="nl-NL" noProof="0"/>
          </a:p>
        </p:txBody>
      </p:sp>
      <p:sp>
        <p:nvSpPr>
          <p:cNvPr id="7" name="Tijdelijke aanduiding voor dianummer 6"/>
          <p:cNvSpPr>
            <a:spLocks noGrp="1"/>
          </p:cNvSpPr>
          <p:nvPr>
            <p:ph type="sldNum" sz="quarter" idx="12"/>
          </p:nvPr>
        </p:nvSpPr>
        <p:spPr/>
        <p:txBody>
          <a:bodyPr rtlCol="0"/>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nl-NL" noProof="0"/>
              <a:t>Klik om de titelstijl van het model te bewerken</a:t>
            </a:r>
          </a:p>
        </p:txBody>
      </p:sp>
      <p:sp>
        <p:nvSpPr>
          <p:cNvPr id="3" name="Tijdelijke aanduiding voor tekst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FC457B1E-AEFB-487E-A00C-BD3B08F41CB1}" type="datetime1">
              <a:rPr lang="nl-NL" noProof="0" smtClean="0"/>
              <a:t>20-3-2025</a:t>
            </a:fld>
            <a:endParaRPr lang="nl-NL" noProof="0"/>
          </a:p>
        </p:txBody>
      </p:sp>
      <p:sp>
        <p:nvSpPr>
          <p:cNvPr id="5" name="Tijdelijke aanduiding voor voettekst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nl-NL" noProof="0"/>
          </a:p>
        </p:txBody>
      </p:sp>
      <p:sp>
        <p:nvSpPr>
          <p:cNvPr id="6" name="Tijdelijke aanduiding voor dianumm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nl-NL" noProof="0" smtClean="0"/>
              <a:pPr rtl="0"/>
              <a:t>‹nr.›</a:t>
            </a:fld>
            <a:endParaRPr lang="nl-NL" noProof="0"/>
          </a:p>
        </p:txBody>
      </p:sp>
      <p:sp>
        <p:nvSpPr>
          <p:cNvPr id="9" name="Rechthoek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hthoek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hthoek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hthoek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e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hthoek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19" name="Rechthoek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20" name="Rechthoek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grpSp>
      <p:sp>
        <p:nvSpPr>
          <p:cNvPr id="22" name="Rechthoek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2" name="Titel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n-GB" sz="6000">
                <a:solidFill>
                  <a:schemeClr val="bg1"/>
                </a:solidFill>
              </a:rPr>
              <a:t>P</a:t>
            </a:r>
            <a:r>
              <a:rPr lang="nl-NL" sz="6000">
                <a:solidFill>
                  <a:schemeClr val="bg1"/>
                </a:solidFill>
              </a:rPr>
              <a:t>O meet 2</a:t>
            </a:r>
            <a:endParaRPr lang="nl-NL" sz="6000" dirty="0">
              <a:solidFill>
                <a:schemeClr val="bg1"/>
              </a:solidFill>
            </a:endParaRPr>
          </a:p>
        </p:txBody>
      </p:sp>
      <p:sp>
        <p:nvSpPr>
          <p:cNvPr id="3" name="Subtitel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n-GB">
                <a:solidFill>
                  <a:srgbClr val="7CEBFF"/>
                </a:solidFill>
              </a:rPr>
              <a:t>Groep 12</a:t>
            </a:r>
          </a:p>
          <a:p>
            <a:pPr rtl="0"/>
            <a:endParaRPr lang="nl-NL"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Prototype biljet uitwerper</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rtl="0">
              <a:buNone/>
            </a:pPr>
            <a:r>
              <a:rPr lang="nl-NL" dirty="0"/>
              <a:t>US 13:</a:t>
            </a:r>
          </a:p>
          <a:p>
            <a:pPr marL="0" indent="0" rtl="0">
              <a:buNone/>
            </a:pPr>
            <a:r>
              <a:rPr lang="nl-NL" sz="1800" dirty="0">
                <a:effectLst/>
                <a:latin typeface="Aptos" panose="020B0004020202020204" pitchFamily="34" charset="0"/>
                <a:ea typeface="Aptos" panose="020B0004020202020204" pitchFamily="34" charset="0"/>
                <a:cs typeface="Arial" panose="020B0604020202020204" pitchFamily="34" charset="0"/>
              </a:rPr>
              <a:t>Als gebruiker wil ik graag verschillende biljetten kunnen pinnen.</a:t>
            </a:r>
          </a:p>
          <a:p>
            <a:pPr marL="0" indent="0" rtl="0">
              <a:buNone/>
            </a:pPr>
            <a:r>
              <a:rPr lang="nl-NL" dirty="0">
                <a:latin typeface="Aptos" panose="020B0004020202020204" pitchFamily="34" charset="0"/>
                <a:cs typeface="Arial" panose="020B0604020202020204" pitchFamily="34" charset="0"/>
              </a:rPr>
              <a:t>Taak:</a:t>
            </a:r>
          </a:p>
          <a:p>
            <a:pPr marL="0" indent="0" rtl="0">
              <a:buNone/>
            </a:pPr>
            <a:r>
              <a:rPr lang="nl-NL" sz="1800" dirty="0">
                <a:effectLst/>
                <a:latin typeface="Aptos" panose="020B0004020202020204" pitchFamily="34" charset="0"/>
                <a:ea typeface="Aptos" panose="020B0004020202020204" pitchFamily="34" charset="0"/>
                <a:cs typeface="Arial" panose="020B0604020202020204" pitchFamily="34" charset="0"/>
              </a:rPr>
              <a:t>13.2 Het ontwerpen van een mechanisme voor uitwerping van de biljetten. </a:t>
            </a:r>
            <a:endParaRPr lang="nl-NL" dirty="0">
              <a:latin typeface="Aptos" panose="020B0004020202020204" pitchFamily="34" charset="0"/>
              <a:cs typeface="Arial" panose="020B0604020202020204" pitchFamily="34" charset="0"/>
            </a:endParaRPr>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195845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en-GB" dirty="0"/>
              <a:t>prototype BANK design</a:t>
            </a:r>
            <a:endParaRPr lang="nl-NL" dirty="0"/>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rtl="0">
              <a:buNone/>
            </a:pPr>
            <a:r>
              <a:rPr lang="nl-NL" dirty="0"/>
              <a:t>US 3:</a:t>
            </a:r>
          </a:p>
          <a:p>
            <a:pPr marL="0" indent="0" rtl="0">
              <a:buNone/>
            </a:pPr>
            <a:r>
              <a:rPr lang="nl-NL" sz="1800" dirty="0">
                <a:effectLst/>
                <a:latin typeface="Aptos" panose="020B0004020202020204" pitchFamily="34" charset="0"/>
                <a:ea typeface="Aptos" panose="020B0004020202020204" pitchFamily="34" charset="0"/>
                <a:cs typeface="Arial" panose="020B0604020202020204" pitchFamily="34" charset="0"/>
              </a:rPr>
              <a:t>Als bankeigenaar wil ik dat de pinautomaat in een algemene omgeving bruikbaar is, zodat deze op elke plek, die ik wil, ingezet kan worden.</a:t>
            </a:r>
          </a:p>
          <a:p>
            <a:pPr marL="0" indent="0" rtl="0">
              <a:buNone/>
            </a:pPr>
            <a:r>
              <a:rPr lang="nl-NL" dirty="0">
                <a:latin typeface="Aptos" panose="020B0004020202020204" pitchFamily="34" charset="0"/>
                <a:cs typeface="Arial" panose="020B0604020202020204" pitchFamily="34" charset="0"/>
              </a:rPr>
              <a:t>Taak:</a:t>
            </a:r>
          </a:p>
          <a:p>
            <a:pPr marL="0" indent="0">
              <a:buNone/>
            </a:pPr>
            <a:r>
              <a:rPr lang="nl-NL" dirty="0">
                <a:latin typeface="Aptos" panose="020B0004020202020204" pitchFamily="34" charset="0"/>
                <a:cs typeface="Arial" panose="020B0604020202020204" pitchFamily="34" charset="0"/>
              </a:rPr>
              <a:t>3.1 </a:t>
            </a:r>
            <a:r>
              <a:rPr lang="nl-NL" sz="1800" dirty="0">
                <a:effectLst/>
                <a:latin typeface="Aptos" panose="020B0004020202020204" pitchFamily="34" charset="0"/>
                <a:ea typeface="Aptos" panose="020B0004020202020204" pitchFamily="34" charset="0"/>
                <a:cs typeface="Arial" panose="020B0604020202020204" pitchFamily="34" charset="0"/>
              </a:rPr>
              <a:t>Een prototype voor de pinautomaat ontwerpen.</a:t>
            </a:r>
          </a:p>
          <a:p>
            <a:pPr marL="0" indent="0" rtl="0">
              <a:buNone/>
            </a:pPr>
            <a:endParaRPr lang="nl-NL" dirty="0"/>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176025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Biljet onderzoek</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fontScale="85000" lnSpcReduction="10000"/>
          </a:bodyPr>
          <a:lstStyle/>
          <a:p>
            <a:pPr marL="0" indent="0">
              <a:buNone/>
            </a:pPr>
            <a:r>
              <a:rPr lang="nl-NL" dirty="0"/>
              <a:t>US 13:</a:t>
            </a:r>
          </a:p>
          <a:p>
            <a:pPr marL="0" indent="0">
              <a:buNone/>
            </a:pPr>
            <a:r>
              <a:rPr lang="nl-NL" b="0" i="0" dirty="0">
                <a:solidFill>
                  <a:srgbClr val="000000"/>
                </a:solidFill>
                <a:effectLst/>
                <a:latin typeface="inherit"/>
              </a:rPr>
              <a:t>Als gebruiker wil ik graag verschillende biljetten kunnen pinnen zodat ik makkelijker kan betalen.</a:t>
            </a:r>
            <a:endParaRPr lang="nl-NL" dirty="0"/>
          </a:p>
          <a:p>
            <a:pPr marL="0" indent="0">
              <a:buNone/>
            </a:pPr>
            <a:r>
              <a:rPr lang="nl-NL" b="0" i="0" dirty="0">
                <a:effectLst/>
                <a:latin typeface="gg sans"/>
              </a:rPr>
              <a:t>US 14:</a:t>
            </a:r>
          </a:p>
          <a:p>
            <a:pPr marL="0" indent="0">
              <a:buNone/>
            </a:pPr>
            <a:r>
              <a:rPr lang="nl-NL" b="0" i="0" dirty="0">
                <a:effectLst/>
                <a:latin typeface="gg sans"/>
              </a:rPr>
              <a:t>Als gebruiker wil ik dat er snel keuzes zijn voor handige bedragen zodat ik minder tijd hoef te besteden aan het pinnen.</a:t>
            </a:r>
          </a:p>
          <a:p>
            <a:pPr marL="0" indent="0">
              <a:buNone/>
            </a:pPr>
            <a:r>
              <a:rPr lang="nl-NL" dirty="0"/>
              <a:t>Taken:</a:t>
            </a:r>
          </a:p>
          <a:p>
            <a:pPr marL="0" indent="0" algn="l" fontAlgn="base">
              <a:buNone/>
            </a:pPr>
            <a:r>
              <a:rPr lang="nl-NL" dirty="0"/>
              <a:t>13.1 </a:t>
            </a:r>
            <a:r>
              <a:rPr lang="nl-NL" b="0" i="0" dirty="0">
                <a:solidFill>
                  <a:srgbClr val="000000"/>
                </a:solidFill>
                <a:effectLst/>
                <a:latin typeface="inherit"/>
              </a:rPr>
              <a:t>Onderzoeken welke biljetten mensen het liefst pinnen.</a:t>
            </a:r>
          </a:p>
          <a:p>
            <a:pPr marL="0" indent="0" algn="l" fontAlgn="base">
              <a:buNone/>
            </a:pPr>
            <a:r>
              <a:rPr lang="nl-NL" b="0" i="0" dirty="0">
                <a:solidFill>
                  <a:srgbClr val="000000"/>
                </a:solidFill>
                <a:effectLst/>
                <a:latin typeface="inherit"/>
              </a:rPr>
              <a:t>14.1 Onderzoeken welke bedragen mensen het vaakst pinnen.</a:t>
            </a:r>
          </a:p>
          <a:p>
            <a:r>
              <a:rPr lang="nl-NL" dirty="0"/>
              <a:t>Sneltoets optie</a:t>
            </a:r>
          </a:p>
          <a:p>
            <a:r>
              <a:rPr lang="nl-NL" dirty="0"/>
              <a:t>Biljet waardes</a:t>
            </a:r>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292187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samenwerking</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r>
              <a:rPr lang="nl-NL" dirty="0"/>
              <a:t>Algemeen ging goed</a:t>
            </a:r>
          </a:p>
          <a:p>
            <a:r>
              <a:rPr lang="nl-NL" dirty="0"/>
              <a:t>Weinig tot geen communicatie met afwezige teamgenoot</a:t>
            </a:r>
          </a:p>
          <a:p>
            <a:endParaRPr lang="nl-NL" dirty="0"/>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2704696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Komende sprint</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fontScale="92500" lnSpcReduction="10000"/>
          </a:bodyPr>
          <a:lstStyle/>
          <a:p>
            <a:r>
              <a:rPr lang="nl-NL" dirty="0"/>
              <a:t>US 9 afronden – </a:t>
            </a:r>
            <a:r>
              <a:rPr lang="nl-NL" b="0" i="0" dirty="0">
                <a:effectLst/>
                <a:latin typeface="gg sans"/>
              </a:rPr>
              <a:t>Als gebruiker wil ik op een scherm kunnen zien wat ik aan het doen ben zodat ik kan zien wat ik aan het doen ben.</a:t>
            </a:r>
          </a:p>
          <a:p>
            <a:pPr lvl="1">
              <a:buFont typeface="Wingdings" panose="05000000000000000000" pitchFamily="2" charset="2"/>
              <a:buChar char="Ø"/>
            </a:pPr>
            <a:r>
              <a:rPr lang="nl-NL" dirty="0"/>
              <a:t>9.3 Code schrijven om GUI te realiseren.</a:t>
            </a:r>
          </a:p>
          <a:p>
            <a:r>
              <a:rPr lang="nl-NL" dirty="0"/>
              <a:t>US 13 starten - </a:t>
            </a:r>
            <a:r>
              <a:rPr lang="nl-NL" b="0" i="0" dirty="0">
                <a:solidFill>
                  <a:srgbClr val="000000"/>
                </a:solidFill>
                <a:effectLst/>
                <a:latin typeface="inherit"/>
              </a:rPr>
              <a:t>Als gebruiker wil ik graag verschillende biljetten kunnen pinnen zodat ik makkelijker kan betalen.</a:t>
            </a:r>
          </a:p>
          <a:p>
            <a:pPr lvl="1">
              <a:buFont typeface="Wingdings" panose="05000000000000000000" pitchFamily="2" charset="2"/>
              <a:buChar char="Ø"/>
            </a:pPr>
            <a:r>
              <a:rPr lang="nl-NL" dirty="0"/>
              <a:t>13.1 Een uitwerp mechanisme voor de biljetten ontwerpen.</a:t>
            </a:r>
          </a:p>
          <a:p>
            <a:pPr>
              <a:buFont typeface="Wingdings" panose="05000000000000000000" pitchFamily="2" charset="2"/>
              <a:buChar char="§"/>
            </a:pPr>
            <a:r>
              <a:rPr lang="nl-NL" dirty="0"/>
              <a:t>US 11 starten - </a:t>
            </a:r>
            <a:r>
              <a:rPr lang="nl-NL" b="0" i="0" dirty="0">
                <a:solidFill>
                  <a:srgbClr val="000000"/>
                </a:solidFill>
                <a:effectLst/>
                <a:latin typeface="inherit"/>
              </a:rPr>
              <a:t>Als gebruiker wil ik dat er een numeriek toetsenbord is zodat ik mijn pincode en een bedrag naar keuze kan invoeren.</a:t>
            </a:r>
          </a:p>
          <a:p>
            <a:pPr lvl="1">
              <a:buFont typeface="Wingdings" panose="05000000000000000000" pitchFamily="2" charset="2"/>
              <a:buChar char="Ø"/>
            </a:pPr>
            <a:r>
              <a:rPr lang="nl-NL" dirty="0"/>
              <a:t>11.1 Het ontwerpen van een numeriek toetsenbord.</a:t>
            </a:r>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3312310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hthoek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hthoek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2" name="Titel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n-GB" dirty="0">
                <a:solidFill>
                  <a:srgbClr val="FFFEFF"/>
                </a:solidFill>
              </a:rPr>
              <a:t>De sprint</a:t>
            </a:r>
            <a:endParaRPr lang="nl-NL" dirty="0">
              <a:solidFill>
                <a:srgbClr val="FFFEFF"/>
              </a:solidFill>
            </a:endParaRPr>
          </a:p>
        </p:txBody>
      </p:sp>
      <p:sp>
        <p:nvSpPr>
          <p:cNvPr id="5" name="Tijdelijke aanduiding voor inhoud 4">
            <a:extLst>
              <a:ext uri="{FF2B5EF4-FFF2-40B4-BE49-F238E27FC236}">
                <a16:creationId xmlns:a16="http://schemas.microsoft.com/office/drawing/2014/main" id="{40FC1E2E-8D64-BA05-B10F-AEE67C78AB7B}"/>
              </a:ext>
            </a:extLst>
          </p:cNvPr>
          <p:cNvSpPr>
            <a:spLocks noGrp="1"/>
          </p:cNvSpPr>
          <p:nvPr>
            <p:ph idx="1"/>
          </p:nvPr>
        </p:nvSpPr>
        <p:spPr>
          <a:xfrm>
            <a:off x="578439" y="1168740"/>
            <a:ext cx="11029615" cy="3678303"/>
          </a:xfrm>
        </p:spPr>
        <p:txBody>
          <a:bodyPr>
            <a:normAutofit fontScale="92500" lnSpcReduction="10000"/>
          </a:bodyPr>
          <a:lstStyle/>
          <a:p>
            <a:r>
              <a:rPr lang="nl-NL" dirty="0"/>
              <a:t>Naam voor de bank bedenken</a:t>
            </a:r>
          </a:p>
          <a:p>
            <a:r>
              <a:rPr lang="nl-NL" dirty="0"/>
              <a:t>Behuizing bon printer prototype</a:t>
            </a:r>
          </a:p>
          <a:p>
            <a:r>
              <a:rPr lang="nl-NL" dirty="0"/>
              <a:t>Demo en uitbreiding bon printer</a:t>
            </a:r>
          </a:p>
          <a:p>
            <a:r>
              <a:rPr lang="nl-NL" dirty="0"/>
              <a:t>Onderzoek doen naar display screen</a:t>
            </a:r>
          </a:p>
          <a:p>
            <a:r>
              <a:rPr lang="nl-NL" dirty="0"/>
              <a:t>Linux </a:t>
            </a:r>
            <a:r>
              <a:rPr lang="nl-NL" dirty="0" err="1"/>
              <a:t>journey</a:t>
            </a:r>
            <a:endParaRPr lang="nl-NL" dirty="0"/>
          </a:p>
          <a:p>
            <a:pPr>
              <a:buClr>
                <a:srgbClr val="0070C0"/>
              </a:buClr>
            </a:pPr>
            <a:r>
              <a:rPr lang="nl-NL" dirty="0"/>
              <a:t>Prototype gui/</a:t>
            </a:r>
            <a:r>
              <a:rPr lang="nl-NL" dirty="0" err="1"/>
              <a:t>interactables</a:t>
            </a:r>
            <a:r>
              <a:rPr lang="nl-NL" dirty="0"/>
              <a:t> pinautomaat</a:t>
            </a:r>
          </a:p>
          <a:p>
            <a:pPr>
              <a:buClr>
                <a:srgbClr val="0070C0"/>
              </a:buClr>
            </a:pPr>
            <a:r>
              <a:rPr lang="nl-NL" dirty="0"/>
              <a:t>Prototype biljet uitwerper</a:t>
            </a:r>
          </a:p>
          <a:p>
            <a:r>
              <a:rPr lang="nl-NL" dirty="0"/>
              <a:t>Schets interface design</a:t>
            </a:r>
          </a:p>
          <a:p>
            <a:r>
              <a:rPr lang="nl-NL" dirty="0"/>
              <a:t>Biljet onderzoek</a:t>
            </a:r>
          </a:p>
          <a:p>
            <a:pPr>
              <a:buClr>
                <a:srgbClr val="0070C0"/>
              </a:buClr>
            </a:pPr>
            <a:r>
              <a:rPr lang="nl-NL" dirty="0"/>
              <a:t>Prototype Bank design</a:t>
            </a: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3" name="Rechthoek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15" name="Groe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hthoek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17" name="Rechthoek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18" name="Rechthoek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grpSp>
      <p:sp>
        <p:nvSpPr>
          <p:cNvPr id="4" name="Tijdelijke aanduiding voor inhoud 3">
            <a:extLst>
              <a:ext uri="{FF2B5EF4-FFF2-40B4-BE49-F238E27FC236}">
                <a16:creationId xmlns:a16="http://schemas.microsoft.com/office/drawing/2014/main" id="{EE23813B-15AE-4224-06E4-ECC3E8178C91}"/>
              </a:ext>
            </a:extLst>
          </p:cNvPr>
          <p:cNvSpPr>
            <a:spLocks noGrp="1"/>
          </p:cNvSpPr>
          <p:nvPr>
            <p:ph idx="1"/>
          </p:nvPr>
        </p:nvSpPr>
        <p:spPr>
          <a:xfrm>
            <a:off x="581193" y="914400"/>
            <a:ext cx="7049892" cy="4944399"/>
          </a:xfrm>
        </p:spPr>
        <p:txBody>
          <a:bodyPr>
            <a:normAutofit/>
          </a:bodyPr>
          <a:lstStyle/>
          <a:p>
            <a:pPr marL="0" indent="0" algn="ctr">
              <a:buNone/>
            </a:pPr>
            <a:r>
              <a:rPr lang="en-GB" sz="7200" dirty="0">
                <a:solidFill>
                  <a:schemeClr val="bg1"/>
                </a:solidFill>
              </a:rPr>
              <a:t>Bank naam</a:t>
            </a:r>
          </a:p>
          <a:p>
            <a:pPr marL="0" indent="0" algn="ctr">
              <a:buNone/>
            </a:pPr>
            <a:r>
              <a:rPr lang="en-GB" sz="2000" dirty="0">
                <a:solidFill>
                  <a:schemeClr val="bg1"/>
                </a:solidFill>
              </a:rPr>
              <a:t>US 25:</a:t>
            </a:r>
          </a:p>
          <a:p>
            <a:pPr marL="0" indent="0" algn="ctr">
              <a:buNone/>
            </a:pPr>
            <a:r>
              <a:rPr lang="nl-NL" sz="1800" dirty="0">
                <a:solidFill>
                  <a:schemeClr val="bg1"/>
                </a:solidFill>
                <a:effectLst/>
                <a:latin typeface="Aptos" panose="020B0004020202020204" pitchFamily="34" charset="0"/>
                <a:ea typeface="Aptos" panose="020B0004020202020204" pitchFamily="34" charset="0"/>
                <a:cs typeface="Arial" panose="020B0604020202020204" pitchFamily="34" charset="0"/>
              </a:rPr>
              <a:t>Als bank eigenaar wil ik dat mijn bank een naam heeft zodat men weet bij welke bank ze aan het pinnen zijn</a:t>
            </a:r>
            <a:r>
              <a:rPr lang="nl-NL" sz="1800" dirty="0">
                <a:effectLst/>
                <a:latin typeface="Aptos" panose="020B0004020202020204" pitchFamily="34" charset="0"/>
                <a:ea typeface="Aptos" panose="020B0004020202020204" pitchFamily="34" charset="0"/>
                <a:cs typeface="Arial" panose="020B0604020202020204" pitchFamily="34" charset="0"/>
              </a:rPr>
              <a:t>.</a:t>
            </a:r>
          </a:p>
          <a:p>
            <a:pPr marL="0" indent="0" algn="ctr">
              <a:buNone/>
            </a:pPr>
            <a:r>
              <a:rPr lang="nl-NL" dirty="0">
                <a:solidFill>
                  <a:schemeClr val="bg1"/>
                </a:solidFill>
                <a:latin typeface="Aptos" panose="020B0004020202020204" pitchFamily="34" charset="0"/>
                <a:cs typeface="Arial" panose="020B0604020202020204" pitchFamily="34" charset="0"/>
              </a:rPr>
              <a:t>Taak:</a:t>
            </a:r>
          </a:p>
          <a:p>
            <a:pPr marL="0" indent="0" algn="ctr">
              <a:buNone/>
            </a:pPr>
            <a:r>
              <a:rPr lang="nl-NL" sz="1800" dirty="0">
                <a:solidFill>
                  <a:schemeClr val="bg1"/>
                </a:solidFill>
                <a:effectLst/>
                <a:latin typeface="Aptos" panose="020B0004020202020204" pitchFamily="34" charset="0"/>
                <a:ea typeface="Aptos" panose="020B0004020202020204" pitchFamily="34" charset="0"/>
                <a:cs typeface="Arial" panose="020B0604020202020204" pitchFamily="34" charset="0"/>
              </a:rPr>
              <a:t>25.1 Het creëren van een naam voor de bank.</a:t>
            </a:r>
            <a:endParaRPr lang="en-GB" sz="2000" dirty="0">
              <a:solidFill>
                <a:schemeClr val="bg1"/>
              </a:solidFill>
            </a:endParaRPr>
          </a:p>
        </p:txBody>
      </p:sp>
    </p:spTree>
    <p:extLst>
      <p:ext uri="{BB962C8B-B14F-4D97-AF65-F5344CB8AC3E}">
        <p14:creationId xmlns:p14="http://schemas.microsoft.com/office/powerpoint/2010/main" val="420932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4F2640-447B-E437-F592-A51A1FF27844}"/>
              </a:ext>
            </a:extLst>
          </p:cNvPr>
          <p:cNvSpPr>
            <a:spLocks noGrp="1"/>
          </p:cNvSpPr>
          <p:nvPr>
            <p:ph type="ctrTitle"/>
          </p:nvPr>
        </p:nvSpPr>
        <p:spPr>
          <a:xfrm>
            <a:off x="581191" y="1020431"/>
            <a:ext cx="10993549" cy="1854849"/>
          </a:xfrm>
        </p:spPr>
        <p:txBody>
          <a:bodyPr anchor="b">
            <a:noAutofit/>
          </a:bodyPr>
          <a:lstStyle/>
          <a:p>
            <a:pPr algn="ctr"/>
            <a:r>
              <a:rPr lang="en-GB" sz="13800" dirty="0"/>
              <a:t>SYMPLE</a:t>
            </a:r>
            <a:endParaRPr lang="nl-NL" sz="13800" dirty="0"/>
          </a:p>
        </p:txBody>
      </p:sp>
      <p:sp>
        <p:nvSpPr>
          <p:cNvPr id="7" name="Subtitle 2">
            <a:extLst>
              <a:ext uri="{FF2B5EF4-FFF2-40B4-BE49-F238E27FC236}">
                <a16:creationId xmlns:a16="http://schemas.microsoft.com/office/drawing/2014/main" id="{D443F10B-1665-3DB1-0C77-B6746F106E3B}"/>
              </a:ext>
            </a:extLst>
          </p:cNvPr>
          <p:cNvSpPr>
            <a:spLocks noGrp="1"/>
          </p:cNvSpPr>
          <p:nvPr>
            <p:ph type="subTitle" idx="1"/>
          </p:nvPr>
        </p:nvSpPr>
        <p:spPr>
          <a:xfrm>
            <a:off x="581191" y="3435244"/>
            <a:ext cx="10993546" cy="2762356"/>
          </a:xfrm>
        </p:spPr>
        <p:txBody>
          <a:bodyPr>
            <a:normAutofit/>
          </a:bodyPr>
          <a:lstStyle/>
          <a:p>
            <a:pPr algn="ctr"/>
            <a:r>
              <a:rPr lang="nl-NL" sz="3600" cap="none" dirty="0" err="1">
                <a:solidFill>
                  <a:schemeClr val="bg1"/>
                </a:solidFill>
              </a:rPr>
              <a:t>Stealing</a:t>
            </a:r>
            <a:r>
              <a:rPr lang="nl-NL" sz="3600" cap="none" dirty="0">
                <a:solidFill>
                  <a:schemeClr val="bg1"/>
                </a:solidFill>
              </a:rPr>
              <a:t>  </a:t>
            </a:r>
            <a:r>
              <a:rPr lang="nl-NL" sz="3600" cap="none" dirty="0" err="1">
                <a:solidFill>
                  <a:schemeClr val="bg1"/>
                </a:solidFill>
              </a:rPr>
              <a:t>Your</a:t>
            </a:r>
            <a:r>
              <a:rPr lang="nl-NL" sz="3600" cap="none" dirty="0">
                <a:solidFill>
                  <a:schemeClr val="bg1"/>
                </a:solidFill>
              </a:rPr>
              <a:t> Money </a:t>
            </a:r>
            <a:r>
              <a:rPr lang="nl-NL" sz="3600" cap="none" dirty="0" err="1">
                <a:solidFill>
                  <a:schemeClr val="bg1"/>
                </a:solidFill>
              </a:rPr>
              <a:t>Paying</a:t>
            </a:r>
            <a:r>
              <a:rPr lang="nl-NL" sz="3600" cap="none" dirty="0">
                <a:solidFill>
                  <a:schemeClr val="bg1"/>
                </a:solidFill>
              </a:rPr>
              <a:t> Loads Extra</a:t>
            </a:r>
          </a:p>
          <a:p>
            <a:endParaRPr lang="en-US" dirty="0"/>
          </a:p>
        </p:txBody>
      </p:sp>
    </p:spTree>
    <p:extLst>
      <p:ext uri="{BB962C8B-B14F-4D97-AF65-F5344CB8AC3E}">
        <p14:creationId xmlns:p14="http://schemas.microsoft.com/office/powerpoint/2010/main" val="1227055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Behuizing bon printer prototype</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rtl="0">
              <a:buNone/>
            </a:pPr>
            <a:r>
              <a:rPr lang="nl-NL" dirty="0"/>
              <a:t>US 5:</a:t>
            </a:r>
          </a:p>
          <a:p>
            <a:pPr marL="0" indent="0" rtl="0">
              <a:buNone/>
            </a:pPr>
            <a:r>
              <a:rPr lang="nl-NL" sz="1800" dirty="0">
                <a:effectLst/>
                <a:latin typeface="Aptos" panose="020B0004020202020204" pitchFamily="34" charset="0"/>
                <a:ea typeface="Aptos" panose="020B0004020202020204" pitchFamily="34" charset="0"/>
                <a:cs typeface="Arial" panose="020B0604020202020204" pitchFamily="34" charset="0"/>
              </a:rPr>
              <a:t>Als gebruiker wil ik dat het gepinde bedrag en de datum en tijd op de bon staat zodat ik dit kan laten zien aan de bank mocht er iets fout  gaan met de transactie.</a:t>
            </a:r>
          </a:p>
          <a:p>
            <a:pPr marL="0" indent="0" rtl="0">
              <a:buNone/>
            </a:pPr>
            <a:r>
              <a:rPr lang="nl-NL" dirty="0">
                <a:latin typeface="Aptos" panose="020B0004020202020204" pitchFamily="34" charset="0"/>
                <a:cs typeface="Arial" panose="020B0604020202020204" pitchFamily="34" charset="0"/>
              </a:rPr>
              <a:t>Taken:</a:t>
            </a:r>
          </a:p>
          <a:p>
            <a:pPr marL="0" indent="0">
              <a:buNone/>
            </a:pPr>
            <a:r>
              <a:rPr lang="nl-NL" sz="1800" dirty="0">
                <a:effectLst/>
                <a:latin typeface="Aptos" panose="020B0004020202020204" pitchFamily="34" charset="0"/>
                <a:ea typeface="Aptos" panose="020B0004020202020204" pitchFamily="34" charset="0"/>
                <a:cs typeface="Arial" panose="020B0604020202020204" pitchFamily="34" charset="0"/>
              </a:rPr>
              <a:t>5.5 Het ontwerpen van de behuizing voor de bon printer.</a:t>
            </a:r>
          </a:p>
          <a:p>
            <a:pPr marL="0" indent="0">
              <a:buNone/>
            </a:pPr>
            <a:r>
              <a:rPr lang="nl-NL" dirty="0">
                <a:latin typeface="Aptos" panose="020B0004020202020204" pitchFamily="34" charset="0"/>
                <a:ea typeface="Aptos" panose="020B0004020202020204" pitchFamily="34" charset="0"/>
                <a:cs typeface="Arial" panose="020B0604020202020204" pitchFamily="34" charset="0"/>
              </a:rPr>
              <a:t>5.6 </a:t>
            </a:r>
            <a:r>
              <a:rPr lang="nl-NL" sz="1800" dirty="0">
                <a:effectLst/>
                <a:latin typeface="Aptos" panose="020B0004020202020204" pitchFamily="34" charset="0"/>
                <a:ea typeface="Aptos" panose="020B0004020202020204" pitchFamily="34" charset="0"/>
                <a:cs typeface="Arial" panose="020B0604020202020204" pitchFamily="34" charset="0"/>
              </a:rPr>
              <a:t>Het realiseren van de behuizing van de bon printer.</a:t>
            </a:r>
          </a:p>
          <a:p>
            <a:pPr marL="0" indent="0">
              <a:buNone/>
            </a:pPr>
            <a:endParaRPr lang="nl-NL" sz="1800" dirty="0">
              <a:effectLst/>
              <a:latin typeface="Aptos" panose="020B0004020202020204" pitchFamily="34" charset="0"/>
              <a:ea typeface="Aptos" panose="020B0004020202020204" pitchFamily="34" charset="0"/>
              <a:cs typeface="Arial" panose="020B0604020202020204" pitchFamily="34" charset="0"/>
            </a:endParaRPr>
          </a:p>
          <a:p>
            <a:pPr marL="0" indent="0" rtl="0">
              <a:buNone/>
            </a:pPr>
            <a:endParaRPr lang="nl-NL" dirty="0"/>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29977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r>
              <a:rPr lang="nl-NL" dirty="0"/>
              <a:t>Demo en uitbreiding bon printer</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fontScale="92500"/>
          </a:bodyPr>
          <a:lstStyle/>
          <a:p>
            <a:pPr marL="0" indent="0">
              <a:buNone/>
            </a:pPr>
            <a:r>
              <a:rPr lang="nl-NL" sz="1800" dirty="0">
                <a:effectLst/>
                <a:latin typeface="Aptos" panose="020B0004020202020204" pitchFamily="34" charset="0"/>
                <a:ea typeface="Aptos" panose="020B0004020202020204" pitchFamily="34" charset="0"/>
                <a:cs typeface="Arial" panose="020B0604020202020204" pitchFamily="34" charset="0"/>
              </a:rPr>
              <a:t>US 5:</a:t>
            </a:r>
          </a:p>
          <a:p>
            <a:pPr marL="0" indent="0">
              <a:buNone/>
            </a:pPr>
            <a:r>
              <a:rPr lang="nl-NL" sz="1800" dirty="0">
                <a:effectLst/>
                <a:latin typeface="Aptos" panose="020B0004020202020204" pitchFamily="34" charset="0"/>
                <a:ea typeface="Aptos" panose="020B0004020202020204" pitchFamily="34" charset="0"/>
                <a:cs typeface="Arial" panose="020B0604020202020204" pitchFamily="34" charset="0"/>
              </a:rPr>
              <a:t>Als gebruiker wil ik dat het gepinde bedrag en de datum en tijd op de bon staat zodat ik dit kan laten zien aan de bank mocht er iets fout  gaan met de transactie.</a:t>
            </a:r>
          </a:p>
          <a:p>
            <a:pPr marL="0" indent="0">
              <a:buNone/>
            </a:pPr>
            <a:r>
              <a:rPr lang="nl-NL" dirty="0">
                <a:latin typeface="Aptos" panose="020B0004020202020204" pitchFamily="34" charset="0"/>
                <a:cs typeface="Arial" panose="020B0604020202020204" pitchFamily="34" charset="0"/>
              </a:rPr>
              <a:t>Taken:</a:t>
            </a:r>
          </a:p>
          <a:p>
            <a:pPr marL="0" indent="0">
              <a:buNone/>
            </a:pPr>
            <a:r>
              <a:rPr lang="nl-NL" sz="1800" dirty="0">
                <a:effectLst/>
                <a:latin typeface="Aptos" panose="020B0004020202020204" pitchFamily="34" charset="0"/>
                <a:ea typeface="Aptos" panose="020B0004020202020204" pitchFamily="34" charset="0"/>
                <a:cs typeface="Arial" panose="020B0604020202020204" pitchFamily="34" charset="0"/>
              </a:rPr>
              <a:t>5.4 Het schrijven van een code die op de bon de afgeschreven saldo en de tijd van de transactie afdrukt.</a:t>
            </a:r>
          </a:p>
          <a:p>
            <a:pPr marL="0" indent="0">
              <a:buNone/>
            </a:pPr>
            <a:endParaRPr lang="nl-NL" dirty="0"/>
          </a:p>
          <a:p>
            <a:r>
              <a:rPr lang="nl-NL" dirty="0"/>
              <a:t>Demo bon printer</a:t>
            </a:r>
          </a:p>
          <a:p>
            <a:r>
              <a:rPr lang="nl-NL" dirty="0"/>
              <a:t>Bon aanpassingen</a:t>
            </a:r>
          </a:p>
          <a:p>
            <a:pPr marL="0" indent="0" rtl="0">
              <a:buNone/>
            </a:pPr>
            <a:endParaRPr lang="nl-NL" dirty="0"/>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25392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Linux </a:t>
            </a:r>
            <a:r>
              <a:rPr lang="nl-NL" dirty="0" err="1"/>
              <a:t>journey</a:t>
            </a:r>
            <a:endParaRPr lang="nl-NL" dirty="0"/>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rtl="0">
              <a:buNone/>
            </a:pPr>
            <a:endParaRPr lang="nl-NL" dirty="0"/>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502681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Schets interface design</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a:buNone/>
            </a:pPr>
            <a:r>
              <a:rPr lang="nl-NL" dirty="0"/>
              <a:t>US 9:</a:t>
            </a:r>
          </a:p>
          <a:p>
            <a:pPr marL="0" indent="0">
              <a:buNone/>
            </a:pPr>
            <a:r>
              <a:rPr lang="nl-NL" sz="1800" dirty="0">
                <a:effectLst/>
                <a:latin typeface="Aptos" panose="020B0004020202020204" pitchFamily="34" charset="0"/>
                <a:ea typeface="Aptos" panose="020B0004020202020204" pitchFamily="34" charset="0"/>
                <a:cs typeface="Arial" panose="020B0604020202020204" pitchFamily="34" charset="0"/>
              </a:rPr>
              <a:t>Als gebruiker wil ik op een scherm kunnen zien wat ik aan het doen ben zodat ik kan zien wat ik aan het doen ben.</a:t>
            </a:r>
          </a:p>
          <a:p>
            <a:pPr marL="0" indent="0">
              <a:buNone/>
            </a:pPr>
            <a:r>
              <a:rPr lang="nl-NL" dirty="0">
                <a:latin typeface="Aptos" panose="020B0004020202020204" pitchFamily="34" charset="0"/>
                <a:cs typeface="Arial" panose="020B0604020202020204" pitchFamily="34" charset="0"/>
              </a:rPr>
              <a:t>Taak:</a:t>
            </a:r>
          </a:p>
          <a:p>
            <a:pPr marL="0" indent="0">
              <a:buNone/>
            </a:pPr>
            <a:r>
              <a:rPr lang="nl-NL" sz="1800" dirty="0">
                <a:effectLst/>
                <a:latin typeface="Aptos" panose="020B0004020202020204" pitchFamily="34" charset="0"/>
                <a:ea typeface="Aptos" panose="020B0004020202020204" pitchFamily="34" charset="0"/>
                <a:cs typeface="Arial" panose="020B0604020202020204" pitchFamily="34" charset="0"/>
              </a:rPr>
              <a:t>9.2 Een GUI ontwerpen.</a:t>
            </a:r>
            <a:endParaRPr lang="nl-NL" dirty="0"/>
          </a:p>
          <a:p>
            <a:r>
              <a:rPr lang="nl-NL" dirty="0"/>
              <a:t>Opties laten zien</a:t>
            </a:r>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2900437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Onderzoek doen naar display screen</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a:buNone/>
            </a:pPr>
            <a:r>
              <a:rPr lang="nl-NL" dirty="0"/>
              <a:t>US 9:</a:t>
            </a:r>
          </a:p>
          <a:p>
            <a:pPr marL="0" indent="0">
              <a:buNone/>
            </a:pPr>
            <a:r>
              <a:rPr lang="nl-NL" sz="1800" dirty="0">
                <a:effectLst/>
                <a:latin typeface="Aptos" panose="020B0004020202020204" pitchFamily="34" charset="0"/>
                <a:ea typeface="Aptos" panose="020B0004020202020204" pitchFamily="34" charset="0"/>
                <a:cs typeface="Arial" panose="020B0604020202020204" pitchFamily="34" charset="0"/>
              </a:rPr>
              <a:t>Als gebruiker wil ik op een scherm kunnen zien wat ik aan het doen ben zodat ik kan zien wat ik aan het doen ben.</a:t>
            </a:r>
          </a:p>
          <a:p>
            <a:pPr marL="0" indent="0">
              <a:buNone/>
            </a:pPr>
            <a:r>
              <a:rPr lang="nl-NL" dirty="0">
                <a:latin typeface="Aptos" panose="020B0004020202020204" pitchFamily="34" charset="0"/>
                <a:cs typeface="Arial" panose="020B0604020202020204" pitchFamily="34" charset="0"/>
              </a:rPr>
              <a:t>Taak:</a:t>
            </a:r>
          </a:p>
          <a:p>
            <a:pPr marL="0" indent="0">
              <a:buNone/>
            </a:pPr>
            <a:r>
              <a:rPr lang="nl-NL" sz="1800" dirty="0">
                <a:effectLst/>
                <a:latin typeface="Aptos" panose="020B0004020202020204" pitchFamily="34" charset="0"/>
                <a:ea typeface="Aptos" panose="020B0004020202020204" pitchFamily="34" charset="0"/>
                <a:cs typeface="Arial" panose="020B0604020202020204" pitchFamily="34" charset="0"/>
              </a:rPr>
              <a:t>9.1 Onderzoek doen naar welk display scherm er gebruikt gaat worden.</a:t>
            </a:r>
            <a:endParaRPr lang="nl-NL" dirty="0"/>
          </a:p>
          <a:p>
            <a:r>
              <a:rPr lang="nl-NL" dirty="0"/>
              <a:t>onderzoek gedaan</a:t>
            </a:r>
          </a:p>
          <a:p>
            <a:r>
              <a:rPr lang="nl-NL" dirty="0"/>
              <a:t>Resultaten volgende meet</a:t>
            </a:r>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1854531911"/>
      </p:ext>
    </p:extLst>
  </p:cSld>
  <p:clrMapOvr>
    <a:masterClrMapping/>
  </p:clrMapOvr>
</p:sld>
</file>

<file path=ppt/theme/theme1.xml><?xml version="1.0" encoding="utf-8"?>
<a:theme xmlns:a="http://schemas.openxmlformats.org/drawingml/2006/main" name="Aangepast">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8801_TF56390039_Win32" id="{FCB14B3E-2B92-48B8-A334-05E7A8EE34E1}" vid="{B6EC9E21-8C82-4EB1-BBE7-A370F785D0C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{58A27BBE-183D-4276-B8EE-8CD8346B28DD}tf56390039_win32</Template>
  <TotalTime>186</TotalTime>
  <Words>596</Words>
  <Application>Microsoft Office PowerPoint</Application>
  <PresentationFormat>Breedbeeld</PresentationFormat>
  <Paragraphs>91</Paragraphs>
  <Slides>14</Slides>
  <Notes>13</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14</vt:i4>
      </vt:variant>
    </vt:vector>
  </HeadingPairs>
  <TitlesOfParts>
    <vt:vector size="22" baseType="lpstr">
      <vt:lpstr>Aptos</vt:lpstr>
      <vt:lpstr>Calibri</vt:lpstr>
      <vt:lpstr>gg sans</vt:lpstr>
      <vt:lpstr>Gill Sans MT</vt:lpstr>
      <vt:lpstr>inherit</vt:lpstr>
      <vt:lpstr>Wingdings</vt:lpstr>
      <vt:lpstr>Wingdings 2</vt:lpstr>
      <vt:lpstr>Aangepast</vt:lpstr>
      <vt:lpstr>PO meet 2</vt:lpstr>
      <vt:lpstr>De sprint</vt:lpstr>
      <vt:lpstr>PowerPoint-presentatie</vt:lpstr>
      <vt:lpstr>SYMPLE</vt:lpstr>
      <vt:lpstr>Behuizing bon printer prototype</vt:lpstr>
      <vt:lpstr>Demo en uitbreiding bon printer</vt:lpstr>
      <vt:lpstr>Linux journey</vt:lpstr>
      <vt:lpstr>Schets interface design</vt:lpstr>
      <vt:lpstr>Onderzoek doen naar display screen</vt:lpstr>
      <vt:lpstr>Prototype biljet uitwerper</vt:lpstr>
      <vt:lpstr>prototype BANK design</vt:lpstr>
      <vt:lpstr>Biljet onderzoek</vt:lpstr>
      <vt:lpstr>samenwerking</vt:lpstr>
      <vt:lpstr>Komende sprint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Hannah saunders</dc:creator>
  <cp:lastModifiedBy>Hannah saunders</cp:lastModifiedBy>
  <cp:revision>3</cp:revision>
  <dcterms:created xsi:type="dcterms:W3CDTF">2025-03-13T14:25:02Z</dcterms:created>
  <dcterms:modified xsi:type="dcterms:W3CDTF">2025-03-20T12:08:10Z</dcterms:modified>
</cp:coreProperties>
</file>