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notesMasterIdLst>
    <p:notesMasterId r:id="rId16"/>
  </p:notesMasterIdLst>
  <p:handoutMasterIdLst>
    <p:handoutMasterId r:id="rId17"/>
  </p:handoutMasterIdLst>
  <p:sldIdLst>
    <p:sldId id="256" r:id="rId2"/>
    <p:sldId id="261" r:id="rId3"/>
    <p:sldId id="259" r:id="rId4"/>
    <p:sldId id="262" r:id="rId5"/>
    <p:sldId id="277" r:id="rId6"/>
    <p:sldId id="271" r:id="rId7"/>
    <p:sldId id="272" r:id="rId8"/>
    <p:sldId id="273" r:id="rId9"/>
    <p:sldId id="274" r:id="rId10"/>
    <p:sldId id="280" r:id="rId11"/>
    <p:sldId id="275" r:id="rId12"/>
    <p:sldId id="276" r:id="rId13"/>
    <p:sldId id="278" r:id="rId14"/>
    <p:sldId id="279" r:id="rId15"/>
  </p:sldIdLst>
  <p:sldSz cx="12192000" cy="6858000"/>
  <p:notesSz cx="6858000" cy="9144000"/>
  <p:defaultTextStyle>
    <a:defPPr rtl="0">
      <a:defRPr lang="nl-NL"/>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3" autoAdjust="0"/>
    <p:restoredTop sz="94648" autoAdjust="0"/>
  </p:normalViewPr>
  <p:slideViewPr>
    <p:cSldViewPr snapToGrid="0">
      <p:cViewPr varScale="1">
        <p:scale>
          <a:sx n="92" d="100"/>
          <a:sy n="92" d="100"/>
        </p:scale>
        <p:origin x="106" y="149"/>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80" d="100"/>
          <a:sy n="80" d="100"/>
        </p:scale>
        <p:origin x="31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a:extLst>
              <a:ext uri="{FF2B5EF4-FFF2-40B4-BE49-F238E27FC236}">
                <a16:creationId xmlns:a16="http://schemas.microsoft.com/office/drawing/2014/main" id="{FF81CEA5-62FD-4C83-BDE3-91DFB9827D8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a:p>
        </p:txBody>
      </p:sp>
      <p:sp>
        <p:nvSpPr>
          <p:cNvPr id="3" name="Tijdelijke aanduiding voor datum 2">
            <a:extLst>
              <a:ext uri="{FF2B5EF4-FFF2-40B4-BE49-F238E27FC236}">
                <a16:creationId xmlns:a16="http://schemas.microsoft.com/office/drawing/2014/main" id="{3FA1CBFD-6AD0-48C4-B91B-58830F6F4C3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3D95C7D2-ABF9-47D5-A466-C024D5C5A4EE}" type="datetime1">
              <a:rPr lang="nl-NL" smtClean="0"/>
              <a:t>20-3-2025</a:t>
            </a:fld>
            <a:endParaRPr lang="nl-NL"/>
          </a:p>
        </p:txBody>
      </p:sp>
      <p:sp>
        <p:nvSpPr>
          <p:cNvPr id="4" name="Tijdelijke aanduiding voor voettekst 3">
            <a:extLst>
              <a:ext uri="{FF2B5EF4-FFF2-40B4-BE49-F238E27FC236}">
                <a16:creationId xmlns:a16="http://schemas.microsoft.com/office/drawing/2014/main" id="{A9E55D22-46A3-4B8C-AD40-252FE7896C3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a:p>
        </p:txBody>
      </p:sp>
      <p:sp>
        <p:nvSpPr>
          <p:cNvPr id="5" name="Tijdelijke aanduiding voor dianummer 4">
            <a:extLst>
              <a:ext uri="{FF2B5EF4-FFF2-40B4-BE49-F238E27FC236}">
                <a16:creationId xmlns:a16="http://schemas.microsoft.com/office/drawing/2014/main" id="{8E70DCEF-9071-4B17-801B-37B4465C8E1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8D90168E-626C-4E60-93C0-A00D25609468}" type="slidenum">
              <a:rPr lang="nl-NL" smtClean="0"/>
              <a:t>‹nr.›</a:t>
            </a:fld>
            <a:endParaRPr lang="nl-NL"/>
          </a:p>
        </p:txBody>
      </p:sp>
    </p:spTree>
    <p:extLst>
      <p:ext uri="{BB962C8B-B14F-4D97-AF65-F5344CB8AC3E}">
        <p14:creationId xmlns:p14="http://schemas.microsoft.com/office/powerpoint/2010/main" val="374934770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koptekst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nl-NL" noProof="0"/>
          </a:p>
        </p:txBody>
      </p:sp>
      <p:sp>
        <p:nvSpPr>
          <p:cNvPr id="3" name="Tijdelijke aanduiding voor datum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A72C4D06-A9D8-4A2A-8BD7-6476B55DB23D}" type="datetime1">
              <a:rPr lang="nl-NL" noProof="0" smtClean="0"/>
              <a:t>20-3-2025</a:t>
            </a:fld>
            <a:endParaRPr lang="nl-NL" noProof="0"/>
          </a:p>
        </p:txBody>
      </p:sp>
      <p:sp>
        <p:nvSpPr>
          <p:cNvPr id="4" name="Tijdelijke aanduiding voor dia-afbeelding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nl-NL" noProof="0"/>
          </a:p>
        </p:txBody>
      </p:sp>
      <p:sp>
        <p:nvSpPr>
          <p:cNvPr id="5" name="Tijdelijke aanduiding voor notiti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nl-NL" noProof="0"/>
              <a:t>Klik om de tekststijlen van het model te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6" name="Tijdelijke aanduiding voor voettekst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nl-NL" noProof="0"/>
          </a:p>
        </p:txBody>
      </p:sp>
      <p:sp>
        <p:nvSpPr>
          <p:cNvPr id="7" name="Tijdelijke aanduiding voor dianumm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B3AB32-59DF-41F1-9618-EDFBF5049629}" type="slidenum">
              <a:rPr lang="nl-NL" noProof="0" smtClean="0"/>
              <a:t>‹nr.›</a:t>
            </a:fld>
            <a:endParaRPr lang="nl-NL" noProof="0"/>
          </a:p>
        </p:txBody>
      </p:sp>
    </p:spTree>
    <p:extLst>
      <p:ext uri="{BB962C8B-B14F-4D97-AF65-F5344CB8AC3E}">
        <p14:creationId xmlns:p14="http://schemas.microsoft.com/office/powerpoint/2010/main" val="366180564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a:t>
            </a:fld>
            <a:endParaRPr lang="nl-NL"/>
          </a:p>
        </p:txBody>
      </p:sp>
    </p:spTree>
    <p:extLst>
      <p:ext uri="{BB962C8B-B14F-4D97-AF65-F5344CB8AC3E}">
        <p14:creationId xmlns:p14="http://schemas.microsoft.com/office/powerpoint/2010/main" val="13900470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11</a:t>
            </a:fld>
            <a:endParaRPr lang="nl-NL"/>
          </a:p>
        </p:txBody>
      </p:sp>
    </p:spTree>
    <p:extLst>
      <p:ext uri="{BB962C8B-B14F-4D97-AF65-F5344CB8AC3E}">
        <p14:creationId xmlns:p14="http://schemas.microsoft.com/office/powerpoint/2010/main" val="32676162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12</a:t>
            </a:fld>
            <a:endParaRPr lang="nl-NL"/>
          </a:p>
        </p:txBody>
      </p:sp>
    </p:spTree>
    <p:extLst>
      <p:ext uri="{BB962C8B-B14F-4D97-AF65-F5344CB8AC3E}">
        <p14:creationId xmlns:p14="http://schemas.microsoft.com/office/powerpoint/2010/main" val="5554618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13</a:t>
            </a:fld>
            <a:endParaRPr lang="nl-NL"/>
          </a:p>
        </p:txBody>
      </p:sp>
    </p:spTree>
    <p:extLst>
      <p:ext uri="{BB962C8B-B14F-4D97-AF65-F5344CB8AC3E}">
        <p14:creationId xmlns:p14="http://schemas.microsoft.com/office/powerpoint/2010/main" val="32167338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14</a:t>
            </a:fld>
            <a:endParaRPr lang="nl-NL"/>
          </a:p>
        </p:txBody>
      </p:sp>
    </p:spTree>
    <p:extLst>
      <p:ext uri="{BB962C8B-B14F-4D97-AF65-F5344CB8AC3E}">
        <p14:creationId xmlns:p14="http://schemas.microsoft.com/office/powerpoint/2010/main" val="3875420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2</a:t>
            </a:fld>
            <a:endParaRPr lang="nl-NL"/>
          </a:p>
        </p:txBody>
      </p:sp>
    </p:spTree>
    <p:extLst>
      <p:ext uri="{BB962C8B-B14F-4D97-AF65-F5344CB8AC3E}">
        <p14:creationId xmlns:p14="http://schemas.microsoft.com/office/powerpoint/2010/main" val="4319275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3</a:t>
            </a:fld>
            <a:endParaRPr lang="nl-NL"/>
          </a:p>
        </p:txBody>
      </p:sp>
    </p:spTree>
    <p:extLst>
      <p:ext uri="{BB962C8B-B14F-4D97-AF65-F5344CB8AC3E}">
        <p14:creationId xmlns:p14="http://schemas.microsoft.com/office/powerpoint/2010/main" val="35051155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5</a:t>
            </a:fld>
            <a:endParaRPr lang="nl-NL"/>
          </a:p>
        </p:txBody>
      </p:sp>
    </p:spTree>
    <p:extLst>
      <p:ext uri="{BB962C8B-B14F-4D97-AF65-F5344CB8AC3E}">
        <p14:creationId xmlns:p14="http://schemas.microsoft.com/office/powerpoint/2010/main" val="89315335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6</a:t>
            </a:fld>
            <a:endParaRPr lang="nl-NL"/>
          </a:p>
        </p:txBody>
      </p:sp>
    </p:spTree>
    <p:extLst>
      <p:ext uri="{BB962C8B-B14F-4D97-AF65-F5344CB8AC3E}">
        <p14:creationId xmlns:p14="http://schemas.microsoft.com/office/powerpoint/2010/main" val="2145369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7</a:t>
            </a:fld>
            <a:endParaRPr lang="nl-NL"/>
          </a:p>
        </p:txBody>
      </p:sp>
    </p:spTree>
    <p:extLst>
      <p:ext uri="{BB962C8B-B14F-4D97-AF65-F5344CB8AC3E}">
        <p14:creationId xmlns:p14="http://schemas.microsoft.com/office/powerpoint/2010/main" val="707642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8</a:t>
            </a:fld>
            <a:endParaRPr lang="nl-NL"/>
          </a:p>
        </p:txBody>
      </p:sp>
    </p:spTree>
    <p:extLst>
      <p:ext uri="{BB962C8B-B14F-4D97-AF65-F5344CB8AC3E}">
        <p14:creationId xmlns:p14="http://schemas.microsoft.com/office/powerpoint/2010/main" val="34860420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9</a:t>
            </a:fld>
            <a:endParaRPr lang="nl-NL"/>
          </a:p>
        </p:txBody>
      </p:sp>
    </p:spTree>
    <p:extLst>
      <p:ext uri="{BB962C8B-B14F-4D97-AF65-F5344CB8AC3E}">
        <p14:creationId xmlns:p14="http://schemas.microsoft.com/office/powerpoint/2010/main" val="5234885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rtlCol="0"/>
          <a:lstStyle/>
          <a:p>
            <a:pPr rtl="0"/>
            <a:endParaRPr lang="nl-NL"/>
          </a:p>
        </p:txBody>
      </p:sp>
      <p:sp>
        <p:nvSpPr>
          <p:cNvPr id="4" name="Tijdelijke aanduiding voor dianummer 3"/>
          <p:cNvSpPr>
            <a:spLocks noGrp="1"/>
          </p:cNvSpPr>
          <p:nvPr>
            <p:ph type="sldNum" sz="quarter" idx="5"/>
          </p:nvPr>
        </p:nvSpPr>
        <p:spPr/>
        <p:txBody>
          <a:bodyPr rtlCol="0"/>
          <a:lstStyle/>
          <a:p>
            <a:pPr rtl="0"/>
            <a:fld id="{C6B3AB32-59DF-41F1-9618-EDFBF5049629}" type="slidenum">
              <a:rPr lang="nl-NL" smtClean="0"/>
              <a:t>10</a:t>
            </a:fld>
            <a:endParaRPr lang="nl-NL"/>
          </a:p>
        </p:txBody>
      </p:sp>
    </p:spTree>
    <p:extLst>
      <p:ext uri="{BB962C8B-B14F-4D97-AF65-F5344CB8AC3E}">
        <p14:creationId xmlns:p14="http://schemas.microsoft.com/office/powerpoint/2010/main" val="31217539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dia">
    <p:spTree>
      <p:nvGrpSpPr>
        <p:cNvPr id="1" name=""/>
        <p:cNvGrpSpPr/>
        <p:nvPr/>
      </p:nvGrpSpPr>
      <p:grpSpPr>
        <a:xfrm>
          <a:off x="0" y="0"/>
          <a:ext cx="0" cy="0"/>
          <a:chOff x="0" y="0"/>
          <a:chExt cx="0" cy="0"/>
        </a:xfrm>
      </p:grpSpPr>
      <p:sp>
        <p:nvSpPr>
          <p:cNvPr id="7" name="Rechthoek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ctrTitle" hasCustomPrompt="1"/>
          </p:nvPr>
        </p:nvSpPr>
        <p:spPr>
          <a:xfrm>
            <a:off x="581191" y="1020431"/>
            <a:ext cx="10993549" cy="1475013"/>
          </a:xfrm>
          <a:effectLst/>
        </p:spPr>
        <p:txBody>
          <a:bodyPr rtlCol="0" anchor="b">
            <a:normAutofit/>
          </a:bodyPr>
          <a:lstStyle>
            <a:lvl1pPr>
              <a:defRPr sz="3600">
                <a:solidFill>
                  <a:schemeClr val="accent1"/>
                </a:solidFill>
              </a:defRPr>
            </a:lvl1pPr>
          </a:lstStyle>
          <a:p>
            <a:pPr rtl="0"/>
            <a:r>
              <a:rPr lang="nl-NL" noProof="0"/>
              <a:t>Klik om de titelstijl van het model te bewerken</a:t>
            </a:r>
          </a:p>
        </p:txBody>
      </p:sp>
      <p:sp>
        <p:nvSpPr>
          <p:cNvPr id="3" name="Subtitel 2"/>
          <p:cNvSpPr>
            <a:spLocks noGrp="1"/>
          </p:cNvSpPr>
          <p:nvPr>
            <p:ph type="subTitle" idx="1" hasCustomPrompt="1"/>
          </p:nvPr>
        </p:nvSpPr>
        <p:spPr>
          <a:xfrm>
            <a:off x="581194" y="2495445"/>
            <a:ext cx="10993546" cy="590321"/>
          </a:xfrm>
        </p:spPr>
        <p:txBody>
          <a:bodyPr rtlCol="0"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rtl="0"/>
            <a:r>
              <a:rPr lang="nl-NL" noProof="0"/>
              <a:t>Klik om de subtitelstijl van het model te bewerken</a:t>
            </a:r>
          </a:p>
        </p:txBody>
      </p:sp>
      <p:sp>
        <p:nvSpPr>
          <p:cNvPr id="4" name="Tijdelijke aanduiding voor datum 3"/>
          <p:cNvSpPr>
            <a:spLocks noGrp="1"/>
          </p:cNvSpPr>
          <p:nvPr>
            <p:ph type="dt" sz="half" idx="10"/>
          </p:nvPr>
        </p:nvSpPr>
        <p:spPr>
          <a:xfrm>
            <a:off x="7605951" y="5956137"/>
            <a:ext cx="2844800" cy="365125"/>
          </a:xfrm>
        </p:spPr>
        <p:txBody>
          <a:bodyPr rtlCol="0"/>
          <a:lstStyle>
            <a:lvl1pPr>
              <a:defRPr>
                <a:solidFill>
                  <a:schemeClr val="accent1">
                    <a:lumMod val="75000"/>
                    <a:lumOff val="25000"/>
                  </a:schemeClr>
                </a:solidFill>
              </a:defRPr>
            </a:lvl1pPr>
          </a:lstStyle>
          <a:p>
            <a:pPr rtl="0"/>
            <a:fld id="{85987116-4901-4649-9594-EB5BB5B891FF}" type="datetime1">
              <a:rPr lang="nl-NL" noProof="0" smtClean="0"/>
              <a:t>20-3-2025</a:t>
            </a:fld>
            <a:endParaRPr lang="nl-NL" noProof="0"/>
          </a:p>
        </p:txBody>
      </p:sp>
      <p:sp>
        <p:nvSpPr>
          <p:cNvPr id="5" name="Tijdelijke aanduiding voor voettekst 4"/>
          <p:cNvSpPr>
            <a:spLocks noGrp="1"/>
          </p:cNvSpPr>
          <p:nvPr>
            <p:ph type="ftr" sz="quarter" idx="11"/>
          </p:nvPr>
        </p:nvSpPr>
        <p:spPr>
          <a:xfrm>
            <a:off x="581192" y="5951811"/>
            <a:ext cx="6917210" cy="365125"/>
          </a:xfrm>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a:xfrm>
            <a:off x="10558300" y="5956137"/>
            <a:ext cx="1016440"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1030186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8" name="Rechthoek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p:txBody>
          <a:bodyPr vert="eaVert" rtlCol="0" anchor="t"/>
          <a:lstStyle>
            <a:lvl1pPr algn="l">
              <a:defRPr/>
            </a:lvl1pPr>
            <a:lvl2pPr algn="l">
              <a:defRPr/>
            </a:lvl2pPr>
            <a:lvl3pPr algn="l">
              <a:defRPr/>
            </a:lvl3pPr>
            <a:lvl4pPr algn="l">
              <a:defRPr/>
            </a:lvl4pPr>
            <a:lvl5pPr algn="l">
              <a:defRPr/>
            </a:lvl5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A514DF9E-4CDC-43FA-9E45-80ADD6219AE2}"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547011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7" name="Rechthoek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e titel 1"/>
          <p:cNvSpPr>
            <a:spLocks noGrp="1"/>
          </p:cNvSpPr>
          <p:nvPr>
            <p:ph type="title" orient="vert" hasCustomPrompt="1"/>
          </p:nvPr>
        </p:nvSpPr>
        <p:spPr>
          <a:xfrm>
            <a:off x="8839201" y="675726"/>
            <a:ext cx="2004164" cy="5183073"/>
          </a:xfrm>
        </p:spPr>
        <p:txBody>
          <a:bodyPr vert="eaVert" rtlCol="0"/>
          <a:lstStyle/>
          <a:p>
            <a:pPr rtl="0"/>
            <a:r>
              <a:rPr lang="nl-NL" noProof="0"/>
              <a:t>Klik om de titelstijl van het model te bewerken</a:t>
            </a:r>
          </a:p>
        </p:txBody>
      </p:sp>
      <p:sp>
        <p:nvSpPr>
          <p:cNvPr id="3" name="Tijdelijke aanduiding voor verticale tekst 2"/>
          <p:cNvSpPr>
            <a:spLocks noGrp="1"/>
          </p:cNvSpPr>
          <p:nvPr>
            <p:ph type="body" orient="vert" idx="1" hasCustomPrompt="1"/>
          </p:nvPr>
        </p:nvSpPr>
        <p:spPr>
          <a:xfrm>
            <a:off x="774923" y="675726"/>
            <a:ext cx="7896279" cy="5183073"/>
          </a:xfrm>
        </p:spPr>
        <p:txBody>
          <a:bodyPr vert="eaVert" rtlCol="0" anchor="t"/>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a:xfrm>
            <a:off x="8993673" y="5956137"/>
            <a:ext cx="1328141" cy="365125"/>
          </a:xfrm>
        </p:spPr>
        <p:txBody>
          <a:bodyPr rtlCol="0"/>
          <a:lstStyle>
            <a:lvl1pPr>
              <a:defRPr>
                <a:solidFill>
                  <a:schemeClr val="accent1">
                    <a:lumMod val="75000"/>
                    <a:lumOff val="25000"/>
                  </a:schemeClr>
                </a:solidFill>
              </a:defRPr>
            </a:lvl1pPr>
          </a:lstStyle>
          <a:p>
            <a:pPr rtl="0"/>
            <a:fld id="{8A83F3FB-33AA-4FC5-8E07-D3459C94B810}" type="datetime1">
              <a:rPr lang="nl-NL" noProof="0" smtClean="0"/>
              <a:t>20-3-2025</a:t>
            </a:fld>
            <a:endParaRPr lang="nl-NL" noProof="0"/>
          </a:p>
        </p:txBody>
      </p:sp>
      <p:sp>
        <p:nvSpPr>
          <p:cNvPr id="5" name="Tijdelijke aanduiding voor voettekst 4"/>
          <p:cNvSpPr>
            <a:spLocks noGrp="1"/>
          </p:cNvSpPr>
          <p:nvPr>
            <p:ph type="ftr" sz="quarter" idx="11"/>
          </p:nvPr>
        </p:nvSpPr>
        <p:spPr>
          <a:xfrm>
            <a:off x="774923" y="5951811"/>
            <a:ext cx="7896279" cy="365125"/>
          </a:xfrm>
        </p:spPr>
        <p:txBody>
          <a:bodyPr rtlCol="0"/>
          <a:lstStyle/>
          <a:p>
            <a:pPr rtl="0"/>
            <a:endParaRPr lang="nl-NL" noProof="0"/>
          </a:p>
        </p:txBody>
      </p:sp>
      <p:sp>
        <p:nvSpPr>
          <p:cNvPr id="6" name="Tijdelijke aanduiding voor dianummer 5"/>
          <p:cNvSpPr>
            <a:spLocks noGrp="1"/>
          </p:cNvSpPr>
          <p:nvPr>
            <p:ph type="sldNum" sz="quarter" idx="12"/>
          </p:nvPr>
        </p:nvSpPr>
        <p:spPr>
          <a:xfrm>
            <a:off x="10446615" y="5956137"/>
            <a:ext cx="1164195" cy="365125"/>
          </a:xfrm>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42915268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inhoud">
    <p:spTree>
      <p:nvGrpSpPr>
        <p:cNvPr id="1" name=""/>
        <p:cNvGrpSpPr/>
        <p:nvPr/>
      </p:nvGrpSpPr>
      <p:grpSpPr>
        <a:xfrm>
          <a:off x="0" y="0"/>
          <a:ext cx="0" cy="0"/>
          <a:chOff x="0" y="0"/>
          <a:chExt cx="0" cy="0"/>
        </a:xfrm>
      </p:grpSpPr>
      <p:sp>
        <p:nvSpPr>
          <p:cNvPr id="7" name="Rechthoek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702156"/>
            <a:ext cx="11029616" cy="1013800"/>
          </a:xfrm>
        </p:spPr>
        <p:txBody>
          <a:bodyPr rtlCol="0"/>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581192" y="2180496"/>
            <a:ext cx="11029615" cy="3678303"/>
          </a:xfrm>
        </p:spPr>
        <p:txBody>
          <a:bodyPr rtlCol="0"/>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10"/>
          </p:nvPr>
        </p:nvSpPr>
        <p:spPr/>
        <p:txBody>
          <a:bodyPr rtlCol="0"/>
          <a:lstStyle/>
          <a:p>
            <a:pPr rtl="0"/>
            <a:fld id="{BB98C30F-0793-45F7-9D88-900024FC115E}"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p>
            <a:pPr rtl="0"/>
            <a:endParaRPr lang="nl-NL" noProof="0"/>
          </a:p>
        </p:txBody>
      </p:sp>
      <p:sp>
        <p:nvSpPr>
          <p:cNvPr id="6" name="Tijdelijke aanduiding voor dianummer 5"/>
          <p:cNvSpPr>
            <a:spLocks noGrp="1"/>
          </p:cNvSpPr>
          <p:nvPr>
            <p:ph type="sldNum" sz="quarter" idx="12"/>
          </p:nvPr>
        </p:nvSpPr>
        <p:spPr>
          <a:xfrm>
            <a:off x="10558300" y="5956137"/>
            <a:ext cx="1052508" cy="365125"/>
          </a:xfrm>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7399816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8" name="Rechthoek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3043910"/>
            <a:ext cx="11029615" cy="1497507"/>
          </a:xfrm>
        </p:spPr>
        <p:txBody>
          <a:bodyPr rtlCol="0" anchor="b">
            <a:normAutofit/>
          </a:bodyPr>
          <a:lstStyle>
            <a:lvl1pPr algn="l">
              <a:defRPr sz="3600" b="0" cap="all">
                <a:solidFill>
                  <a:schemeClr val="accent1"/>
                </a:solidFill>
              </a:defRPr>
            </a:lvl1pPr>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581192" y="4541417"/>
            <a:ext cx="11029615" cy="600556"/>
          </a:xfrm>
        </p:spPr>
        <p:txBody>
          <a:bodyPr rtlCol="0"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rtl="0"/>
            <a:r>
              <a:rPr lang="nl-NL" noProof="0"/>
              <a:t>Tekststijlen van het model bewerken</a:t>
            </a:r>
          </a:p>
        </p:txBody>
      </p:sp>
      <p:sp>
        <p:nvSpPr>
          <p:cNvPr id="4" name="Tijdelijke aanduiding voor datum 3"/>
          <p:cNvSpPr>
            <a:spLocks noGrp="1"/>
          </p:cNvSpPr>
          <p:nvPr>
            <p:ph type="dt" sz="half" idx="10"/>
          </p:nvPr>
        </p:nvSpPr>
        <p:spPr/>
        <p:txBody>
          <a:bodyPr rtlCol="0"/>
          <a:lstStyle>
            <a:lvl1pPr>
              <a:defRPr>
                <a:solidFill>
                  <a:schemeClr val="accent1">
                    <a:lumMod val="75000"/>
                    <a:lumOff val="25000"/>
                  </a:schemeClr>
                </a:solidFill>
              </a:defRPr>
            </a:lvl1pPr>
          </a:lstStyle>
          <a:p>
            <a:pPr rtl="0"/>
            <a:fld id="{865C4826-BE1E-461D-99D2-2BA6332DA850}" type="datetime1">
              <a:rPr lang="nl-NL" noProof="0" smtClean="0"/>
              <a:t>20-3-2025</a:t>
            </a:fld>
            <a:endParaRPr lang="nl-NL" noProof="0"/>
          </a:p>
        </p:txBody>
      </p:sp>
      <p:sp>
        <p:nvSpPr>
          <p:cNvPr id="5" name="Tijdelijke aanduiding voor voettekst 4"/>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6" name="Tijdelijke aanduiding voor dianummer 5"/>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90929088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ee, inhoud">
    <p:spTree>
      <p:nvGrpSpPr>
        <p:cNvPr id="1" name=""/>
        <p:cNvGrpSpPr/>
        <p:nvPr/>
      </p:nvGrpSpPr>
      <p:grpSpPr>
        <a:xfrm>
          <a:off x="0" y="0"/>
          <a:ext cx="0" cy="0"/>
          <a:chOff x="0" y="0"/>
          <a:chExt cx="0" cy="0"/>
        </a:xfrm>
      </p:grpSpPr>
      <p:sp>
        <p:nvSpPr>
          <p:cNvPr id="8" name="Rechthoek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inhoud 2"/>
          <p:cNvSpPr>
            <a:spLocks noGrp="1"/>
          </p:cNvSpPr>
          <p:nvPr>
            <p:ph sz="half" idx="1" hasCustomPrompt="1"/>
          </p:nvPr>
        </p:nvSpPr>
        <p:spPr>
          <a:xfrm>
            <a:off x="581193" y="2228003"/>
            <a:ext cx="5422390"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inhoud 3"/>
          <p:cNvSpPr>
            <a:spLocks noGrp="1"/>
          </p:cNvSpPr>
          <p:nvPr>
            <p:ph sz="half" idx="2" hasCustomPrompt="1"/>
          </p:nvPr>
        </p:nvSpPr>
        <p:spPr>
          <a:xfrm>
            <a:off x="6188417" y="2228003"/>
            <a:ext cx="5422392" cy="3633047"/>
          </a:xfrm>
        </p:spPr>
        <p:txBody>
          <a:bodyPr rtlCol="0">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datum 4"/>
          <p:cNvSpPr>
            <a:spLocks noGrp="1"/>
          </p:cNvSpPr>
          <p:nvPr>
            <p:ph type="dt" sz="half" idx="10"/>
          </p:nvPr>
        </p:nvSpPr>
        <p:spPr/>
        <p:txBody>
          <a:bodyPr rtlCol="0"/>
          <a:lstStyle/>
          <a:p>
            <a:pPr rtl="0"/>
            <a:fld id="{13C95475-4C0D-4899-B2C1-19355512A25B}"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6871674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11" name="Rechthoek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el 1"/>
          <p:cNvSpPr>
            <a:spLocks noGrp="1"/>
          </p:cNvSpPr>
          <p:nvPr>
            <p:ph type="title" hasCustomPrompt="1"/>
          </p:nvPr>
        </p:nvSpPr>
        <p:spPr>
          <a:xfrm>
            <a:off x="581193" y="729658"/>
            <a:ext cx="11029616" cy="988332"/>
          </a:xfrm>
        </p:spPr>
        <p:txBody>
          <a:bodyPr rtlCol="0"/>
          <a:lstStyle/>
          <a:p>
            <a:pPr rtl="0"/>
            <a:r>
              <a:rPr lang="nl-NL" noProof="0"/>
              <a:t>Klik om de titelstijl van het model te bewerken</a:t>
            </a:r>
          </a:p>
        </p:txBody>
      </p:sp>
      <p:sp>
        <p:nvSpPr>
          <p:cNvPr id="3" name="Tijdelijke aanduiding voor tekst 2"/>
          <p:cNvSpPr>
            <a:spLocks noGrp="1"/>
          </p:cNvSpPr>
          <p:nvPr>
            <p:ph type="body" idx="1" hasCustomPrompt="1"/>
          </p:nvPr>
        </p:nvSpPr>
        <p:spPr>
          <a:xfrm>
            <a:off x="887219" y="2250892"/>
            <a:ext cx="5087075" cy="536005"/>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4" name="Tijdelijke aanduiding voor inhoud 3"/>
          <p:cNvSpPr>
            <a:spLocks noGrp="1"/>
          </p:cNvSpPr>
          <p:nvPr>
            <p:ph sz="half" idx="2" hasCustomPrompt="1"/>
          </p:nvPr>
        </p:nvSpPr>
        <p:spPr>
          <a:xfrm>
            <a:off x="581194"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5" name="Tijdelijke aanduiding voor tekst 4"/>
          <p:cNvSpPr>
            <a:spLocks noGrp="1"/>
          </p:cNvSpPr>
          <p:nvPr>
            <p:ph type="body" sz="quarter" idx="3" hasCustomPrompt="1"/>
          </p:nvPr>
        </p:nvSpPr>
        <p:spPr>
          <a:xfrm>
            <a:off x="6523735" y="2250892"/>
            <a:ext cx="5087073" cy="553373"/>
          </a:xfrm>
        </p:spPr>
        <p:txBody>
          <a:bodyPr rtlCol="0"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nl-NL" noProof="0"/>
              <a:t>Tekststijlen van het model bewerken</a:t>
            </a:r>
          </a:p>
        </p:txBody>
      </p:sp>
      <p:sp>
        <p:nvSpPr>
          <p:cNvPr id="6" name="Tijdelijke aanduiding voor inhoud 5"/>
          <p:cNvSpPr>
            <a:spLocks noGrp="1"/>
          </p:cNvSpPr>
          <p:nvPr>
            <p:ph sz="quarter" idx="4" hasCustomPrompt="1"/>
          </p:nvPr>
        </p:nvSpPr>
        <p:spPr>
          <a:xfrm>
            <a:off x="6217709" y="2926052"/>
            <a:ext cx="5393100" cy="2934999"/>
          </a:xfrm>
        </p:spPr>
        <p:txBody>
          <a:bodyPr rtlCol="0" anchor="t">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7" name="Tijdelijke aanduiding voor datum 6"/>
          <p:cNvSpPr>
            <a:spLocks noGrp="1"/>
          </p:cNvSpPr>
          <p:nvPr>
            <p:ph type="dt" sz="half" idx="10"/>
          </p:nvPr>
        </p:nvSpPr>
        <p:spPr/>
        <p:txBody>
          <a:bodyPr rtlCol="0"/>
          <a:lstStyle/>
          <a:p>
            <a:pPr rtl="0"/>
            <a:fld id="{D724E60D-6E2F-4B76-B9BE-7C0DA6060AC3}" type="datetime1">
              <a:rPr lang="nl-NL" noProof="0" smtClean="0"/>
              <a:t>20-3-2025</a:t>
            </a:fld>
            <a:endParaRPr lang="nl-NL" noProof="0"/>
          </a:p>
        </p:txBody>
      </p:sp>
      <p:sp>
        <p:nvSpPr>
          <p:cNvPr id="8" name="Tijdelijke aanduiding voor voettekst 7"/>
          <p:cNvSpPr>
            <a:spLocks noGrp="1"/>
          </p:cNvSpPr>
          <p:nvPr>
            <p:ph type="ftr" sz="quarter" idx="11"/>
          </p:nvPr>
        </p:nvSpPr>
        <p:spPr/>
        <p:txBody>
          <a:bodyPr rtlCol="0"/>
          <a:lstStyle/>
          <a:p>
            <a:pPr rtl="0"/>
            <a:endParaRPr lang="nl-NL" noProof="0"/>
          </a:p>
        </p:txBody>
      </p:sp>
      <p:sp>
        <p:nvSpPr>
          <p:cNvPr id="9" name="Tijdelijke aanduiding voor dianummer 8"/>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4285740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3" name="Tijdelijke aanduiding voor datum 2"/>
          <p:cNvSpPr>
            <a:spLocks noGrp="1"/>
          </p:cNvSpPr>
          <p:nvPr>
            <p:ph type="dt" sz="half" idx="10"/>
          </p:nvPr>
        </p:nvSpPr>
        <p:spPr/>
        <p:txBody>
          <a:bodyPr rtlCol="0"/>
          <a:lstStyle/>
          <a:p>
            <a:pPr rtl="0"/>
            <a:fld id="{A9E451B9-61F0-4F77-B94D-B1A2EE9E8DE1}" type="datetime1">
              <a:rPr lang="nl-NL" noProof="0" smtClean="0"/>
              <a:t>20-3-2025</a:t>
            </a:fld>
            <a:endParaRPr lang="nl-NL" noProof="0"/>
          </a:p>
        </p:txBody>
      </p:sp>
      <p:sp>
        <p:nvSpPr>
          <p:cNvPr id="4" name="Tijdelijke aanduiding voor voettekst 3"/>
          <p:cNvSpPr>
            <a:spLocks noGrp="1"/>
          </p:cNvSpPr>
          <p:nvPr>
            <p:ph type="ftr" sz="quarter" idx="11"/>
          </p:nvPr>
        </p:nvSpPr>
        <p:spPr/>
        <p:txBody>
          <a:bodyPr rtlCol="0"/>
          <a:lstStyle/>
          <a:p>
            <a:pPr rtl="0"/>
            <a:endParaRPr lang="nl-NL" noProof="0"/>
          </a:p>
        </p:txBody>
      </p:sp>
      <p:sp>
        <p:nvSpPr>
          <p:cNvPr id="5" name="Tijdelijke aanduiding voor dianummer 4"/>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
        <p:nvSpPr>
          <p:cNvPr id="7" name="Rechthoek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el 1"/>
          <p:cNvSpPr>
            <a:spLocks noGrp="1"/>
          </p:cNvSpPr>
          <p:nvPr>
            <p:ph type="title" hasCustomPrompt="1"/>
          </p:nvPr>
        </p:nvSpPr>
        <p:spPr>
          <a:xfrm>
            <a:off x="575894" y="729658"/>
            <a:ext cx="11029616" cy="988332"/>
          </a:xfrm>
        </p:spPr>
        <p:txBody>
          <a:bodyPr rtlCol="0"/>
          <a:lstStyle/>
          <a:p>
            <a:pPr rtl="0"/>
            <a:r>
              <a:rPr lang="nl-NL" noProof="0"/>
              <a:t>Klik om de titelstijl van het model te bewerken</a:t>
            </a:r>
          </a:p>
        </p:txBody>
      </p:sp>
    </p:spTree>
    <p:extLst>
      <p:ext uri="{BB962C8B-B14F-4D97-AF65-F5344CB8AC3E}">
        <p14:creationId xmlns:p14="http://schemas.microsoft.com/office/powerpoint/2010/main" val="11643182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Tijdelijke aanduiding voor datum 1"/>
          <p:cNvSpPr>
            <a:spLocks noGrp="1"/>
          </p:cNvSpPr>
          <p:nvPr>
            <p:ph type="dt" sz="half" idx="10"/>
          </p:nvPr>
        </p:nvSpPr>
        <p:spPr/>
        <p:txBody>
          <a:bodyPr rtlCol="0"/>
          <a:lstStyle/>
          <a:p>
            <a:pPr rtl="0"/>
            <a:fld id="{51D06FDC-A8B7-40A6-A4E8-02FDE5D699CA}" type="datetime1">
              <a:rPr lang="nl-NL" noProof="0" smtClean="0"/>
              <a:t>20-3-2025</a:t>
            </a:fld>
            <a:endParaRPr lang="nl-NL" noProof="0"/>
          </a:p>
        </p:txBody>
      </p:sp>
      <p:sp>
        <p:nvSpPr>
          <p:cNvPr id="3" name="Tijdelijke aanduiding voor voettekst 2"/>
          <p:cNvSpPr>
            <a:spLocks noGrp="1"/>
          </p:cNvSpPr>
          <p:nvPr>
            <p:ph type="ftr" sz="quarter" idx="11"/>
          </p:nvPr>
        </p:nvSpPr>
        <p:spPr/>
        <p:txBody>
          <a:bodyPr rtlCol="0"/>
          <a:lstStyle/>
          <a:p>
            <a:pPr rtl="0"/>
            <a:endParaRPr lang="nl-NL" noProof="0"/>
          </a:p>
        </p:txBody>
      </p:sp>
      <p:sp>
        <p:nvSpPr>
          <p:cNvPr id="4" name="Tijdelijke aanduiding voor dianummer 3"/>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3412690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9" name="Rechthoek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el 1"/>
          <p:cNvSpPr>
            <a:spLocks noGrp="1"/>
          </p:cNvSpPr>
          <p:nvPr>
            <p:ph type="title" hasCustomPrompt="1"/>
          </p:nvPr>
        </p:nvSpPr>
        <p:spPr>
          <a:xfrm>
            <a:off x="581192" y="5262296"/>
            <a:ext cx="4909445" cy="689514"/>
          </a:xfrm>
        </p:spPr>
        <p:txBody>
          <a:bodyPr rtlCol="0" anchor="ctr"/>
          <a:lstStyle>
            <a:lvl1pPr algn="l">
              <a:defRPr sz="2000" b="0">
                <a:solidFill>
                  <a:schemeClr val="accent1">
                    <a:lumMod val="75000"/>
                    <a:lumOff val="25000"/>
                  </a:schemeClr>
                </a:solidFill>
              </a:defRPr>
            </a:lvl1pPr>
          </a:lstStyle>
          <a:p>
            <a:pPr rtl="0"/>
            <a:r>
              <a:rPr lang="nl-NL" noProof="0"/>
              <a:t>Klik om de titelstijl van het model te bewerken</a:t>
            </a:r>
          </a:p>
        </p:txBody>
      </p:sp>
      <p:sp>
        <p:nvSpPr>
          <p:cNvPr id="3" name="Tijdelijke aanduiding voor inhoud 2"/>
          <p:cNvSpPr>
            <a:spLocks noGrp="1"/>
          </p:cNvSpPr>
          <p:nvPr>
            <p:ph idx="1" hasCustomPrompt="1"/>
          </p:nvPr>
        </p:nvSpPr>
        <p:spPr>
          <a:xfrm>
            <a:off x="447816" y="601200"/>
            <a:ext cx="11292840" cy="4204800"/>
          </a:xfrm>
        </p:spPr>
        <p:txBody>
          <a:bodyPr rtlCol="0"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tekst 3"/>
          <p:cNvSpPr>
            <a:spLocks noGrp="1"/>
          </p:cNvSpPr>
          <p:nvPr>
            <p:ph type="body" sz="half" idx="2" hasCustomPrompt="1"/>
          </p:nvPr>
        </p:nvSpPr>
        <p:spPr>
          <a:xfrm>
            <a:off x="5740823" y="5262296"/>
            <a:ext cx="5869987" cy="689515"/>
          </a:xfrm>
        </p:spPr>
        <p:txBody>
          <a:bodyPr rtlCol="0"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lvl1pPr>
              <a:defRPr>
                <a:solidFill>
                  <a:schemeClr val="accent1">
                    <a:lumMod val="75000"/>
                    <a:lumOff val="25000"/>
                  </a:schemeClr>
                </a:solidFill>
              </a:defRPr>
            </a:lvl1pPr>
          </a:lstStyle>
          <a:p>
            <a:pPr rtl="0"/>
            <a:fld id="{8E3FC4FD-21F9-4A72-B14F-D07152C9B9DA}"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lvl1pPr>
              <a:defRPr>
                <a:solidFill>
                  <a:schemeClr val="accent1">
                    <a:lumMod val="75000"/>
                    <a:lumOff val="25000"/>
                  </a:schemeClr>
                </a:solidFill>
              </a:defRPr>
            </a:lvl1pPr>
          </a:lstStyle>
          <a:p>
            <a:pPr rtl="0"/>
            <a:endParaRPr lang="nl-NL" noProof="0"/>
          </a:p>
        </p:txBody>
      </p:sp>
      <p:sp>
        <p:nvSpPr>
          <p:cNvPr id="7" name="Tijdelijke aanduiding voor dianummer 6"/>
          <p:cNvSpPr>
            <a:spLocks noGrp="1"/>
          </p:cNvSpPr>
          <p:nvPr>
            <p:ph type="sldNum" sz="quarter" idx="12"/>
          </p:nvPr>
        </p:nvSpPr>
        <p:spPr/>
        <p:txBody>
          <a:bodyPr rtlCol="0"/>
          <a:lstStyle>
            <a:lvl1pPr>
              <a:defRPr>
                <a:solidFill>
                  <a:schemeClr val="accent1">
                    <a:lumMod val="75000"/>
                    <a:lumOff val="25000"/>
                  </a:schemeClr>
                </a:solidFill>
              </a:defRPr>
            </a:lvl1pPr>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29232962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el 1"/>
          <p:cNvSpPr>
            <a:spLocks noGrp="1"/>
          </p:cNvSpPr>
          <p:nvPr>
            <p:ph type="title" hasCustomPrompt="1"/>
          </p:nvPr>
        </p:nvSpPr>
        <p:spPr>
          <a:xfrm>
            <a:off x="581193" y="4693389"/>
            <a:ext cx="11029616" cy="566738"/>
          </a:xfrm>
        </p:spPr>
        <p:txBody>
          <a:bodyPr rtlCol="0" anchor="b">
            <a:normAutofit/>
          </a:bodyPr>
          <a:lstStyle>
            <a:lvl1pPr algn="l">
              <a:defRPr sz="2400" b="0">
                <a:solidFill>
                  <a:schemeClr val="accent1"/>
                </a:solidFill>
              </a:defRPr>
            </a:lvl1pPr>
          </a:lstStyle>
          <a:p>
            <a:pPr rtl="0"/>
            <a:r>
              <a:rPr lang="nl-NL" noProof="0"/>
              <a:t>Klik om de titelstijl van het model te bewerken</a:t>
            </a:r>
          </a:p>
        </p:txBody>
      </p:sp>
      <p:sp>
        <p:nvSpPr>
          <p:cNvPr id="3" name="Tijdelijke aanduiding voor afbeelding 2"/>
          <p:cNvSpPr>
            <a:spLocks noGrp="1" noChangeAspect="1"/>
          </p:cNvSpPr>
          <p:nvPr>
            <p:ph type="pic" idx="1" hasCustomPrompt="1"/>
          </p:nvPr>
        </p:nvSpPr>
        <p:spPr>
          <a:xfrm>
            <a:off x="447817" y="599725"/>
            <a:ext cx="11290859" cy="3557252"/>
          </a:xfrm>
        </p:spPr>
        <p:txBody>
          <a:bodyPr rtlCol="0"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rtl="0"/>
            <a:r>
              <a:rPr lang="nl-NL" noProof="0"/>
              <a:t>Klik op pictogram om afbeelding toe te voegen</a:t>
            </a:r>
          </a:p>
        </p:txBody>
      </p:sp>
      <p:sp>
        <p:nvSpPr>
          <p:cNvPr id="4" name="Tijdelijke aanduiding voor tekst 3"/>
          <p:cNvSpPr>
            <a:spLocks noGrp="1"/>
          </p:cNvSpPr>
          <p:nvPr>
            <p:ph type="body" sz="half" idx="2" hasCustomPrompt="1"/>
          </p:nvPr>
        </p:nvSpPr>
        <p:spPr>
          <a:xfrm>
            <a:off x="581192" y="5260127"/>
            <a:ext cx="11029617" cy="598671"/>
          </a:xfrm>
        </p:spPr>
        <p:txBody>
          <a:bodyPr rtlCol="0">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rtl="0"/>
            <a:r>
              <a:rPr lang="nl-NL" noProof="0"/>
              <a:t>Tekststijlen van het model bewerken</a:t>
            </a:r>
          </a:p>
        </p:txBody>
      </p:sp>
      <p:sp>
        <p:nvSpPr>
          <p:cNvPr id="5" name="Tijdelijke aanduiding voor datum 4"/>
          <p:cNvSpPr>
            <a:spLocks noGrp="1"/>
          </p:cNvSpPr>
          <p:nvPr>
            <p:ph type="dt" sz="half" idx="10"/>
          </p:nvPr>
        </p:nvSpPr>
        <p:spPr/>
        <p:txBody>
          <a:bodyPr rtlCol="0"/>
          <a:lstStyle/>
          <a:p>
            <a:pPr rtl="0"/>
            <a:fld id="{2B738FFE-BC55-4B56-87E2-2C977879A0D2}" type="datetime1">
              <a:rPr lang="nl-NL" noProof="0" smtClean="0"/>
              <a:t>20-3-2025</a:t>
            </a:fld>
            <a:endParaRPr lang="nl-NL" noProof="0"/>
          </a:p>
        </p:txBody>
      </p:sp>
      <p:sp>
        <p:nvSpPr>
          <p:cNvPr id="6" name="Tijdelijke aanduiding voor voettekst 5"/>
          <p:cNvSpPr>
            <a:spLocks noGrp="1"/>
          </p:cNvSpPr>
          <p:nvPr>
            <p:ph type="ftr" sz="quarter" idx="11"/>
          </p:nvPr>
        </p:nvSpPr>
        <p:spPr/>
        <p:txBody>
          <a:bodyPr rtlCol="0"/>
          <a:lstStyle/>
          <a:p>
            <a:pPr rtl="0"/>
            <a:endParaRPr lang="nl-NL" noProof="0"/>
          </a:p>
        </p:txBody>
      </p:sp>
      <p:sp>
        <p:nvSpPr>
          <p:cNvPr id="7" name="Tijdelijke aanduiding voor dianummer 6"/>
          <p:cNvSpPr>
            <a:spLocks noGrp="1"/>
          </p:cNvSpPr>
          <p:nvPr>
            <p:ph type="sldNum" sz="quarter" idx="12"/>
          </p:nvPr>
        </p:nvSpPr>
        <p:spPr/>
        <p:txBody>
          <a:bodyPr rtlCol="0"/>
          <a:lstStyle/>
          <a:p>
            <a:pPr rtl="0"/>
            <a:fld id="{D57F1E4F-1CFF-5643-939E-217C01CDF565}" type="slidenum">
              <a:rPr lang="nl-NL" noProof="0" smtClean="0"/>
              <a:pPr rtl="0"/>
              <a:t>‹nr.›</a:t>
            </a:fld>
            <a:endParaRPr lang="nl-NL" noProof="0"/>
          </a:p>
        </p:txBody>
      </p:sp>
    </p:spTree>
    <p:extLst>
      <p:ext uri="{BB962C8B-B14F-4D97-AF65-F5344CB8AC3E}">
        <p14:creationId xmlns:p14="http://schemas.microsoft.com/office/powerpoint/2010/main" val="1280803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pPr rtl="0"/>
            <a:r>
              <a:rPr lang="nl-NL" noProof="0"/>
              <a:t>Klik om de titelstijl van het model te bewerken</a:t>
            </a:r>
          </a:p>
        </p:txBody>
      </p:sp>
      <p:sp>
        <p:nvSpPr>
          <p:cNvPr id="3" name="Tijdelijke aanduiding voor tekst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rtl="0"/>
            <a:r>
              <a:rPr lang="nl-NL" noProof="0"/>
              <a:t>Tekststijlen van het model bewerken</a:t>
            </a:r>
          </a:p>
          <a:p>
            <a:pPr lvl="1" rtl="0"/>
            <a:r>
              <a:rPr lang="nl-NL" noProof="0"/>
              <a:t>Tweede niveau</a:t>
            </a:r>
          </a:p>
          <a:p>
            <a:pPr lvl="2" rtl="0"/>
            <a:r>
              <a:rPr lang="nl-NL" noProof="0"/>
              <a:t>Derde niveau</a:t>
            </a:r>
          </a:p>
          <a:p>
            <a:pPr lvl="3" rtl="0"/>
            <a:r>
              <a:rPr lang="nl-NL" noProof="0"/>
              <a:t>Vierde niveau</a:t>
            </a:r>
          </a:p>
          <a:p>
            <a:pPr lvl="4" rtl="0"/>
            <a:r>
              <a:rPr lang="nl-NL" noProof="0"/>
              <a:t>Vijfde niveau</a:t>
            </a:r>
          </a:p>
        </p:txBody>
      </p:sp>
      <p:sp>
        <p:nvSpPr>
          <p:cNvPr id="4" name="Tijdelijke aanduiding voor datum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pPr rtl="0"/>
            <a:fld id="{FC457B1E-AEFB-487E-A00C-BD3B08F41CB1}" type="datetime1">
              <a:rPr lang="nl-NL" noProof="0" smtClean="0"/>
              <a:t>20-3-2025</a:t>
            </a:fld>
            <a:endParaRPr lang="nl-NL" noProof="0"/>
          </a:p>
        </p:txBody>
      </p:sp>
      <p:sp>
        <p:nvSpPr>
          <p:cNvPr id="5" name="Tijdelijke aanduiding voor voettekst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pPr rtl="0"/>
            <a:endParaRPr lang="nl-NL" noProof="0"/>
          </a:p>
        </p:txBody>
      </p:sp>
      <p:sp>
        <p:nvSpPr>
          <p:cNvPr id="6" name="Tijdelijke aanduiding voor dianumm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pPr rtl="0"/>
            <a:fld id="{D57F1E4F-1CFF-5643-939E-217C01CDF565}" type="slidenum">
              <a:rPr lang="nl-NL" noProof="0" smtClean="0"/>
              <a:pPr rtl="0"/>
              <a:t>‹nr.›</a:t>
            </a:fld>
            <a:endParaRPr lang="nl-NL" noProof="0"/>
          </a:p>
        </p:txBody>
      </p:sp>
      <p:sp>
        <p:nvSpPr>
          <p:cNvPr id="9" name="Rechthoek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hthoek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hthoek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82855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hthoek 14">
            <a:extLst>
              <a:ext uri="{FF2B5EF4-FFF2-40B4-BE49-F238E27FC236}">
                <a16:creationId xmlns:a16="http://schemas.microsoft.com/office/drawing/2014/main" id="{493D4EDA-58E0-40CC-B3CA-14CDEB349D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20" y="10"/>
            <a:ext cx="12191980" cy="6857990"/>
          </a:xfrm>
          <a:prstGeom prst="rect">
            <a:avLst/>
          </a:prstGeom>
        </p:spPr>
      </p:pic>
      <p:grpSp>
        <p:nvGrpSpPr>
          <p:cNvPr id="17" name="Groep 16">
            <a:extLst>
              <a:ext uri="{FF2B5EF4-FFF2-40B4-BE49-F238E27FC236}">
                <a16:creationId xmlns:a16="http://schemas.microsoft.com/office/drawing/2014/main" id="{AA9EB0BC-A85E-4C26-B355-5DFCEF6CCB4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46534" y="453643"/>
            <a:ext cx="11298933" cy="98554"/>
            <a:chOff x="446534" y="453643"/>
            <a:chExt cx="11298933" cy="98554"/>
          </a:xfrm>
        </p:grpSpPr>
        <p:sp>
          <p:nvSpPr>
            <p:cNvPr id="18" name="Rechthoek 17">
              <a:extLst>
                <a:ext uri="{FF2B5EF4-FFF2-40B4-BE49-F238E27FC236}">
                  <a16:creationId xmlns:a16="http://schemas.microsoft.com/office/drawing/2014/main" id="{3643E56B-BD42-413D-B17D-7958270F5D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9" name="Rechthoek 18">
              <a:extLst>
                <a:ext uri="{FF2B5EF4-FFF2-40B4-BE49-F238E27FC236}">
                  <a16:creationId xmlns:a16="http://schemas.microsoft.com/office/drawing/2014/main" id="{96C04F74-9467-4FA5-95DC-8D481A29740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0" name="Rechthoek 19">
              <a:extLst>
                <a:ext uri="{FF2B5EF4-FFF2-40B4-BE49-F238E27FC236}">
                  <a16:creationId xmlns:a16="http://schemas.microsoft.com/office/drawing/2014/main" id="{D73DE1C3-5C37-42E9-A3F0-256F1938327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22" name="Rechthoek 21">
            <a:extLst>
              <a:ext uri="{FF2B5EF4-FFF2-40B4-BE49-F238E27FC236}">
                <a16:creationId xmlns:a16="http://schemas.microsoft.com/office/drawing/2014/main" id="{4A2E7EC3-E07C-46CE-9B25-41865A506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732" y="4428067"/>
            <a:ext cx="11260667" cy="1962497"/>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C02C5318-1A1E-49D0-B2E2-A4B0FA9E8A40}"/>
              </a:ext>
            </a:extLst>
          </p:cNvPr>
          <p:cNvSpPr>
            <a:spLocks noGrp="1"/>
          </p:cNvSpPr>
          <p:nvPr>
            <p:ph type="ctrTitle"/>
          </p:nvPr>
        </p:nvSpPr>
        <p:spPr>
          <a:xfrm>
            <a:off x="581191" y="4572000"/>
            <a:ext cx="10993549" cy="895244"/>
          </a:xfrm>
        </p:spPr>
        <p:txBody>
          <a:bodyPr rtlCol="0">
            <a:noAutofit/>
          </a:bodyPr>
          <a:lstStyle/>
          <a:p>
            <a:pPr rtl="0"/>
            <a:r>
              <a:rPr lang="en-GB" sz="6000">
                <a:solidFill>
                  <a:schemeClr val="bg1"/>
                </a:solidFill>
              </a:rPr>
              <a:t>P</a:t>
            </a:r>
            <a:r>
              <a:rPr lang="nl-NL" sz="6000">
                <a:solidFill>
                  <a:schemeClr val="bg1"/>
                </a:solidFill>
              </a:rPr>
              <a:t>O meet 2</a:t>
            </a:r>
            <a:endParaRPr lang="nl-NL" sz="6000" dirty="0">
              <a:solidFill>
                <a:schemeClr val="bg1"/>
              </a:solidFill>
            </a:endParaRPr>
          </a:p>
        </p:txBody>
      </p:sp>
      <p:sp>
        <p:nvSpPr>
          <p:cNvPr id="3" name="Subtitel 2">
            <a:extLst>
              <a:ext uri="{FF2B5EF4-FFF2-40B4-BE49-F238E27FC236}">
                <a16:creationId xmlns:a16="http://schemas.microsoft.com/office/drawing/2014/main" id="{48B6CF59-4E5B-494D-A2F7-97ADD01E6497}"/>
              </a:ext>
            </a:extLst>
          </p:cNvPr>
          <p:cNvSpPr>
            <a:spLocks noGrp="1"/>
          </p:cNvSpPr>
          <p:nvPr>
            <p:ph type="subTitle" idx="1"/>
          </p:nvPr>
        </p:nvSpPr>
        <p:spPr>
          <a:xfrm>
            <a:off x="581194" y="5467246"/>
            <a:ext cx="10993546" cy="484822"/>
          </a:xfrm>
        </p:spPr>
        <p:txBody>
          <a:bodyPr rtlCol="0">
            <a:normAutofit/>
          </a:bodyPr>
          <a:lstStyle/>
          <a:p>
            <a:pPr rtl="0"/>
            <a:r>
              <a:rPr lang="en-GB">
                <a:solidFill>
                  <a:srgbClr val="7CEBFF"/>
                </a:solidFill>
              </a:rPr>
              <a:t>Groep 12</a:t>
            </a:r>
          </a:p>
          <a:p>
            <a:pPr rtl="0"/>
            <a:endParaRPr lang="nl-NL" dirty="0">
              <a:solidFill>
                <a:srgbClr val="7CEBFF"/>
              </a:solidFill>
            </a:endParaRPr>
          </a:p>
        </p:txBody>
      </p:sp>
    </p:spTree>
    <p:extLst>
      <p:ext uri="{BB962C8B-B14F-4D97-AF65-F5344CB8AC3E}">
        <p14:creationId xmlns:p14="http://schemas.microsoft.com/office/powerpoint/2010/main" val="14877007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Prototype biljet uitwerper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13: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graag verschillende biljetten kunnen pinnen.</a:t>
            </a:r>
          </a:p>
          <a:p>
            <a:pPr marL="0" indent="0" rtl="0">
              <a:buNone/>
            </a:pPr>
            <a:r>
              <a:rPr lang="nl-NL" dirty="0">
                <a:latin typeface="Aptos" panose="020B0004020202020204" pitchFamily="34" charset="0"/>
                <a:cs typeface="Arial" panose="020B0604020202020204" pitchFamily="34" charset="0"/>
              </a:rPr>
              <a:t>Taak:</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13.2 Het ontwerpen van een mechanisme voor uitwerping van de biljetten. </a:t>
            </a:r>
            <a:endParaRPr lang="nl-NL" dirty="0">
              <a:latin typeface="Aptos" panose="020B0004020202020204" pitchFamily="34" charset="0"/>
              <a:cs typeface="Arial" panose="020B0604020202020204" pitchFamily="34" charset="0"/>
            </a:endParaRP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958458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en-GB" dirty="0"/>
              <a:t>prototype BANK design</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3:</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bankeigenaar wil ik dat de pinautomaat in een algemene omgeving bruikbaar is, zodat deze op elke plek, die ik wil, ingezet kan worden.</a:t>
            </a:r>
          </a:p>
          <a:p>
            <a:pPr marL="0" indent="0" rtl="0">
              <a:buNone/>
            </a:pPr>
            <a:r>
              <a:rPr lang="nl-NL" dirty="0">
                <a:latin typeface="Aptos" panose="020B0004020202020204" pitchFamily="34" charset="0"/>
                <a:cs typeface="Arial" panose="020B0604020202020204" pitchFamily="34" charset="0"/>
              </a:rPr>
              <a:t>Taak:</a:t>
            </a:r>
          </a:p>
          <a:p>
            <a:pPr marL="0" indent="0">
              <a:buNone/>
            </a:pPr>
            <a:r>
              <a:rPr lang="nl-NL" dirty="0">
                <a:latin typeface="Aptos" panose="020B0004020202020204" pitchFamily="34" charset="0"/>
                <a:cs typeface="Arial" panose="020B0604020202020204" pitchFamily="34" charset="0"/>
              </a:rPr>
              <a:t>3.1 </a:t>
            </a:r>
            <a:r>
              <a:rPr lang="nl-NL" sz="1800" dirty="0">
                <a:effectLst/>
                <a:latin typeface="Aptos" panose="020B0004020202020204" pitchFamily="34" charset="0"/>
                <a:ea typeface="Aptos" panose="020B0004020202020204" pitchFamily="34" charset="0"/>
                <a:cs typeface="Arial" panose="020B0604020202020204" pitchFamily="34" charset="0"/>
              </a:rPr>
              <a:t>Een prototype voor de pinautomaat ontwerpen.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7602531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Biljet onderzoek</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85000" lnSpcReduction="10000"/>
          </a:bodyPr>
          <a:lstStyle/>
          <a:p>
            <a:pPr marL="0" indent="0">
              <a:buNone/>
            </a:pPr>
            <a:r>
              <a:rPr lang="nl-NL" dirty="0"/>
              <a:t>US 13:</a:t>
            </a:r>
          </a:p>
          <a:p>
            <a:pPr marL="0" indent="0">
              <a:buNone/>
            </a:pPr>
            <a:r>
              <a:rPr lang="nl-NL" b="0" i="0" dirty="0">
                <a:solidFill>
                  <a:srgbClr val="000000"/>
                </a:solidFill>
                <a:effectLst/>
                <a:latin typeface="inherit"/>
              </a:rPr>
              <a:t>Als gebruiker wil ik graag verschillende biljetten kunnen pinnen zodat ik makkelijker kan betalen.</a:t>
            </a:r>
            <a:endParaRPr lang="nl-NL" dirty="0"/>
          </a:p>
          <a:p>
            <a:pPr marL="0" indent="0">
              <a:buNone/>
            </a:pPr>
            <a:r>
              <a:rPr lang="nl-NL" b="0" i="0" dirty="0">
                <a:effectLst/>
                <a:latin typeface="gg sans"/>
              </a:rPr>
              <a:t>US 14:</a:t>
            </a:r>
          </a:p>
          <a:p>
            <a:pPr marL="0" indent="0">
              <a:buNone/>
            </a:pPr>
            <a:r>
              <a:rPr lang="nl-NL" b="0" i="0" dirty="0">
                <a:effectLst/>
                <a:latin typeface="gg sans"/>
              </a:rPr>
              <a:t>Als gebruiker wil ik dat er snel keuzes zijn voor handige bedragen zodat ik minder tijd hoef te besteden aan het pinnen.</a:t>
            </a:r>
          </a:p>
          <a:p>
            <a:pPr marL="0" indent="0">
              <a:buNone/>
            </a:pPr>
            <a:r>
              <a:rPr lang="nl-NL" dirty="0"/>
              <a:t>Taken:</a:t>
            </a:r>
          </a:p>
          <a:p>
            <a:pPr marL="0" indent="0" algn="l" fontAlgn="base">
              <a:buNone/>
            </a:pPr>
            <a:r>
              <a:rPr lang="nl-NL" dirty="0"/>
              <a:t>13.1 </a:t>
            </a:r>
            <a:r>
              <a:rPr lang="nl-NL" b="0" i="0" dirty="0">
                <a:solidFill>
                  <a:srgbClr val="000000"/>
                </a:solidFill>
                <a:effectLst/>
                <a:latin typeface="inherit"/>
              </a:rPr>
              <a:t>Onderzoeken welke biljetten mensen het liefst pinnen.</a:t>
            </a:r>
          </a:p>
          <a:p>
            <a:pPr marL="0" indent="0" algn="l" fontAlgn="base">
              <a:buNone/>
            </a:pPr>
            <a:r>
              <a:rPr lang="nl-NL" b="0" i="0" dirty="0">
                <a:solidFill>
                  <a:srgbClr val="000000"/>
                </a:solidFill>
                <a:effectLst/>
                <a:latin typeface="inherit"/>
              </a:rPr>
              <a:t>14.1 Onderzoeken welke bedragen mensen het vaakst pinnen.</a:t>
            </a:r>
          </a:p>
          <a:p>
            <a:r>
              <a:rPr lang="nl-NL" dirty="0"/>
              <a:t>Sneltoets optie</a:t>
            </a:r>
          </a:p>
          <a:p>
            <a:r>
              <a:rPr lang="nl-NL" dirty="0"/>
              <a:t>Biljet waardes</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2187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samenwerking</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r>
              <a:rPr lang="nl-NL" dirty="0"/>
              <a:t>Algemeen ging goed</a:t>
            </a:r>
          </a:p>
          <a:p>
            <a:r>
              <a:rPr lang="nl-NL" dirty="0"/>
              <a:t>Weinig tot geen communicatie met afwezige teamgenoot</a:t>
            </a:r>
          </a:p>
          <a:p>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7046962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Komende sprint</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lnSpcReduction="10000"/>
          </a:bodyPr>
          <a:lstStyle/>
          <a:p>
            <a:r>
              <a:rPr lang="nl-NL" dirty="0"/>
              <a:t>US 9 afronden – </a:t>
            </a:r>
            <a:r>
              <a:rPr lang="nl-NL" b="0" i="0" dirty="0">
                <a:effectLst/>
                <a:latin typeface="gg sans"/>
              </a:rPr>
              <a:t>Als gebruiker wil ik op een scherm kunnen zien wat ik aan het doen ben zodat ik kan zien wat ik aan het doen ben.</a:t>
            </a:r>
          </a:p>
          <a:p>
            <a:pPr lvl="1">
              <a:buFont typeface="Wingdings" panose="05000000000000000000" pitchFamily="2" charset="2"/>
              <a:buChar char="Ø"/>
            </a:pPr>
            <a:r>
              <a:rPr lang="nl-NL" dirty="0"/>
              <a:t>9.3 Code schrijven om GUI te realiseren.</a:t>
            </a:r>
          </a:p>
          <a:p>
            <a:r>
              <a:rPr lang="nl-NL" dirty="0"/>
              <a:t>US 13 starten - </a:t>
            </a:r>
            <a:r>
              <a:rPr lang="nl-NL" b="0" i="0" dirty="0">
                <a:solidFill>
                  <a:srgbClr val="000000"/>
                </a:solidFill>
                <a:effectLst/>
                <a:latin typeface="inherit"/>
              </a:rPr>
              <a:t>Als gebruiker wil ik graag verschillende biljetten kunnen pinnen zodat ik makkelijker kan betalen.</a:t>
            </a:r>
          </a:p>
          <a:p>
            <a:pPr lvl="1">
              <a:buFont typeface="Wingdings" panose="05000000000000000000" pitchFamily="2" charset="2"/>
              <a:buChar char="Ø"/>
            </a:pPr>
            <a:r>
              <a:rPr lang="nl-NL" dirty="0"/>
              <a:t>13.1 Een uitwerp mechanisme voor de biljetten ontwerpen.</a:t>
            </a:r>
          </a:p>
          <a:p>
            <a:pPr>
              <a:buFont typeface="Wingdings" panose="05000000000000000000" pitchFamily="2" charset="2"/>
              <a:buChar char="§"/>
            </a:pPr>
            <a:r>
              <a:rPr lang="nl-NL" dirty="0"/>
              <a:t>US 11 starten - </a:t>
            </a:r>
            <a:r>
              <a:rPr lang="nl-NL" b="0" i="0" dirty="0">
                <a:solidFill>
                  <a:srgbClr val="000000"/>
                </a:solidFill>
                <a:effectLst/>
                <a:latin typeface="inherit"/>
              </a:rPr>
              <a:t>Als gebruiker wil ik dat er een numeriek toetsenbord is zodat ik mijn pincode en een bedrag naar keuze kan invoeren.</a:t>
            </a:r>
          </a:p>
          <a:p>
            <a:pPr lvl="1">
              <a:buFont typeface="Wingdings" panose="05000000000000000000" pitchFamily="2" charset="2"/>
              <a:buChar char="Ø"/>
            </a:pPr>
            <a:r>
              <a:rPr lang="nl-NL" dirty="0"/>
              <a:t>11.1 Het ontwerpen van een numeriek toetsenbord.</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33123105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hthoek 28">
            <a:extLst>
              <a:ext uri="{FF2B5EF4-FFF2-40B4-BE49-F238E27FC236}">
                <a16:creationId xmlns:a16="http://schemas.microsoft.com/office/drawing/2014/main" id="{BFDA9692-ECDC-4B59-86B2-8C90FDE1A05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36712"/>
            <a:ext cx="12192000" cy="6321287"/>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sp>
        <p:nvSpPr>
          <p:cNvPr id="31" name="Rechthoek 30">
            <a:extLst>
              <a:ext uri="{FF2B5EF4-FFF2-40B4-BE49-F238E27FC236}">
                <a16:creationId xmlns:a16="http://schemas.microsoft.com/office/drawing/2014/main" id="{12C05506-42A1-49C0-9D87-081CCD9023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2" name="Titel 1">
            <a:extLst>
              <a:ext uri="{FF2B5EF4-FFF2-40B4-BE49-F238E27FC236}">
                <a16:creationId xmlns:a16="http://schemas.microsoft.com/office/drawing/2014/main" id="{5B040558-A365-4CCE-92FA-5A48CD98F9C9}"/>
              </a:ext>
            </a:extLst>
          </p:cNvPr>
          <p:cNvSpPr>
            <a:spLocks noGrp="1"/>
          </p:cNvSpPr>
          <p:nvPr>
            <p:ph type="title"/>
          </p:nvPr>
        </p:nvSpPr>
        <p:spPr>
          <a:xfrm>
            <a:off x="581192" y="5264487"/>
            <a:ext cx="11029616" cy="718870"/>
          </a:xfrm>
        </p:spPr>
        <p:txBody>
          <a:bodyPr rtlCol="0">
            <a:normAutofit/>
          </a:bodyPr>
          <a:lstStyle/>
          <a:p>
            <a:pPr rtl="0"/>
            <a:r>
              <a:rPr lang="en-GB" dirty="0">
                <a:solidFill>
                  <a:srgbClr val="FFFEFF"/>
                </a:solidFill>
              </a:rPr>
              <a:t>De sprint</a:t>
            </a:r>
            <a:endParaRPr lang="nl-NL" dirty="0">
              <a:solidFill>
                <a:srgbClr val="FFFEFF"/>
              </a:solidFill>
            </a:endParaRPr>
          </a:p>
        </p:txBody>
      </p:sp>
      <p:sp>
        <p:nvSpPr>
          <p:cNvPr id="5" name="Tijdelijke aanduiding voor inhoud 4">
            <a:extLst>
              <a:ext uri="{FF2B5EF4-FFF2-40B4-BE49-F238E27FC236}">
                <a16:creationId xmlns:a16="http://schemas.microsoft.com/office/drawing/2014/main" id="{40FC1E2E-8D64-BA05-B10F-AEE67C78AB7B}"/>
              </a:ext>
            </a:extLst>
          </p:cNvPr>
          <p:cNvSpPr>
            <a:spLocks noGrp="1"/>
          </p:cNvSpPr>
          <p:nvPr>
            <p:ph idx="1"/>
          </p:nvPr>
        </p:nvSpPr>
        <p:spPr>
          <a:xfrm>
            <a:off x="578439" y="1168740"/>
            <a:ext cx="11029615" cy="3678303"/>
          </a:xfrm>
        </p:spPr>
        <p:txBody>
          <a:bodyPr>
            <a:normAutofit fontScale="92500" lnSpcReduction="10000"/>
          </a:bodyPr>
          <a:lstStyle/>
          <a:p>
            <a:r>
              <a:rPr lang="nl-NL" dirty="0"/>
              <a:t>Naam voor de bank bedenken</a:t>
            </a:r>
          </a:p>
          <a:p>
            <a:r>
              <a:rPr lang="nl-NL" dirty="0"/>
              <a:t>Behuizing bon printer prototype</a:t>
            </a:r>
          </a:p>
          <a:p>
            <a:r>
              <a:rPr lang="nl-NL" dirty="0"/>
              <a:t>Demo en uitbreiding bon printer</a:t>
            </a:r>
          </a:p>
          <a:p>
            <a:r>
              <a:rPr lang="nl-NL" dirty="0"/>
              <a:t>Onderzoek doen naar display screen</a:t>
            </a:r>
          </a:p>
          <a:p>
            <a:r>
              <a:rPr lang="nl-NL" dirty="0"/>
              <a:t>Linux </a:t>
            </a:r>
            <a:r>
              <a:rPr lang="nl-NL" dirty="0" err="1"/>
              <a:t>journey</a:t>
            </a:r>
            <a:endParaRPr lang="nl-NL" dirty="0"/>
          </a:p>
          <a:p>
            <a:pPr>
              <a:buClr>
                <a:srgbClr val="0070C0"/>
              </a:buClr>
            </a:pPr>
            <a:r>
              <a:rPr lang="nl-NL" dirty="0"/>
              <a:t>Prototype gui/</a:t>
            </a:r>
            <a:r>
              <a:rPr lang="nl-NL" dirty="0" err="1"/>
              <a:t>interactables</a:t>
            </a:r>
            <a:r>
              <a:rPr lang="nl-NL" dirty="0"/>
              <a:t> pinautomaat</a:t>
            </a:r>
          </a:p>
          <a:p>
            <a:pPr>
              <a:buClr>
                <a:srgbClr val="0070C0"/>
              </a:buClr>
            </a:pPr>
            <a:r>
              <a:rPr lang="nl-NL" dirty="0"/>
              <a:t>Prototype biljet uitwerper</a:t>
            </a:r>
          </a:p>
          <a:p>
            <a:r>
              <a:rPr lang="nl-NL" dirty="0"/>
              <a:t>Schets interface design</a:t>
            </a:r>
          </a:p>
          <a:p>
            <a:r>
              <a:rPr lang="nl-NL" dirty="0"/>
              <a:t>Biljet onderzoek</a:t>
            </a:r>
          </a:p>
          <a:p>
            <a:pPr>
              <a:buClr>
                <a:srgbClr val="0070C0"/>
              </a:buClr>
            </a:pPr>
            <a:r>
              <a:rPr lang="nl-NL" dirty="0"/>
              <a:t>Prototype Bank design</a:t>
            </a:r>
          </a:p>
        </p:txBody>
      </p:sp>
    </p:spTree>
    <p:extLst>
      <p:ext uri="{BB962C8B-B14F-4D97-AF65-F5344CB8AC3E}">
        <p14:creationId xmlns:p14="http://schemas.microsoft.com/office/powerpoint/2010/main" val="17033425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89000"/>
              </a:schemeClr>
            </a:gs>
            <a:gs pos="23000">
              <a:schemeClr val="accent1">
                <a:lumMod val="89000"/>
              </a:schemeClr>
            </a:gs>
            <a:gs pos="69000">
              <a:schemeClr val="accent1">
                <a:lumMod val="75000"/>
              </a:schemeClr>
            </a:gs>
            <a:gs pos="97000">
              <a:schemeClr val="accent1">
                <a:lumMod val="70000"/>
              </a:schemeClr>
            </a:gs>
          </a:gsLst>
          <a:path path="circle">
            <a:fillToRect l="50000" t="50000" r="50000" b="50000"/>
          </a:path>
        </a:gradFill>
        <a:effectLst/>
      </p:bgPr>
    </p:bg>
    <p:spTree>
      <p:nvGrpSpPr>
        <p:cNvPr id="1" name=""/>
        <p:cNvGrpSpPr/>
        <p:nvPr/>
      </p:nvGrpSpPr>
      <p:grpSpPr>
        <a:xfrm>
          <a:off x="0" y="0"/>
          <a:ext cx="0" cy="0"/>
          <a:chOff x="0" y="0"/>
          <a:chExt cx="0" cy="0"/>
        </a:xfrm>
      </p:grpSpPr>
      <p:sp useBgFill="1">
        <p:nvSpPr>
          <p:cNvPr id="13" name="Rechthoek 12">
            <a:extLst>
              <a:ext uri="{FF2B5EF4-FFF2-40B4-BE49-F238E27FC236}">
                <a16:creationId xmlns:a16="http://schemas.microsoft.com/office/drawing/2014/main" id="{4AE9D071-98CF-435C-BD2B-976514544D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en-US" dirty="0"/>
          </a:p>
        </p:txBody>
      </p:sp>
      <p:grpSp>
        <p:nvGrpSpPr>
          <p:cNvPr id="15" name="Groep 14">
            <a:extLst>
              <a:ext uri="{FF2B5EF4-FFF2-40B4-BE49-F238E27FC236}">
                <a16:creationId xmlns:a16="http://schemas.microsoft.com/office/drawing/2014/main" id="{D619FC33-16ED-4246-9596-BEFEB55E4C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38067" y="457200"/>
            <a:ext cx="7507083" cy="5935132"/>
            <a:chOff x="438067" y="457200"/>
            <a:chExt cx="7507083" cy="5935132"/>
          </a:xfrm>
        </p:grpSpPr>
        <p:sp>
          <p:nvSpPr>
            <p:cNvPr id="16" name="Rechthoek 15">
              <a:extLst>
                <a:ext uri="{FF2B5EF4-FFF2-40B4-BE49-F238E27FC236}">
                  <a16:creationId xmlns:a16="http://schemas.microsoft.com/office/drawing/2014/main" id="{2EEA80E1-F99F-4009-837F-2F72F8A5D58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7" y="618067"/>
              <a:ext cx="7503665" cy="5774265"/>
            </a:xfrm>
            <a:prstGeom prst="rect">
              <a:avLst/>
            </a:prstGeom>
            <a:solidFill>
              <a:schemeClr val="accent1">
                <a:alpha val="97000"/>
              </a:schemeClr>
            </a:solidFill>
            <a:ln w="6350" cmpd="sng">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7" name="Rechthoek 16">
              <a:extLst>
                <a:ext uri="{FF2B5EF4-FFF2-40B4-BE49-F238E27FC236}">
                  <a16:creationId xmlns:a16="http://schemas.microsoft.com/office/drawing/2014/main" id="{0230AF9A-4641-4BD8-9F95-9607CD3040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38068"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sp>
          <p:nvSpPr>
            <p:cNvPr id="18" name="Rechthoek 17">
              <a:extLst>
                <a:ext uri="{FF2B5EF4-FFF2-40B4-BE49-F238E27FC236}">
                  <a16:creationId xmlns:a16="http://schemas.microsoft.com/office/drawing/2014/main" id="{8703D4EC-9389-41B6-B88B-B6FDC8CD333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nl-NL"/>
            </a:p>
          </p:txBody>
        </p:sp>
      </p:grpSp>
      <p:sp>
        <p:nvSpPr>
          <p:cNvPr id="4" name="Tijdelijke aanduiding voor inhoud 3">
            <a:extLst>
              <a:ext uri="{FF2B5EF4-FFF2-40B4-BE49-F238E27FC236}">
                <a16:creationId xmlns:a16="http://schemas.microsoft.com/office/drawing/2014/main" id="{EE23813B-15AE-4224-06E4-ECC3E8178C91}"/>
              </a:ext>
            </a:extLst>
          </p:cNvPr>
          <p:cNvSpPr>
            <a:spLocks noGrp="1"/>
          </p:cNvSpPr>
          <p:nvPr>
            <p:ph idx="1"/>
          </p:nvPr>
        </p:nvSpPr>
        <p:spPr>
          <a:xfrm>
            <a:off x="581193" y="914400"/>
            <a:ext cx="7049892" cy="4944399"/>
          </a:xfrm>
        </p:spPr>
        <p:txBody>
          <a:bodyPr>
            <a:normAutofit/>
          </a:bodyPr>
          <a:lstStyle/>
          <a:p>
            <a:pPr marL="0" indent="0" algn="ctr">
              <a:buNone/>
            </a:pPr>
            <a:r>
              <a:rPr lang="en-GB" sz="7200" dirty="0">
                <a:solidFill>
                  <a:schemeClr val="bg1"/>
                </a:solidFill>
              </a:rPr>
              <a:t>Bank naam</a:t>
            </a:r>
          </a:p>
          <a:p>
            <a:pPr marL="0" indent="0" algn="ctr">
              <a:buNone/>
            </a:pPr>
            <a:r>
              <a:rPr lang="en-GB" sz="2000" dirty="0">
                <a:solidFill>
                  <a:schemeClr val="bg1"/>
                </a:solidFill>
              </a:rPr>
              <a:t>US 25:</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Als bank eigenaar wil ik dat mijn bank een naam heeft zodat men weet bij welke bank ze aan het pinnen zijn</a:t>
            </a:r>
            <a:r>
              <a:rPr lang="nl-NL" sz="1800" dirty="0">
                <a:effectLst/>
                <a:latin typeface="Aptos" panose="020B0004020202020204" pitchFamily="34" charset="0"/>
                <a:ea typeface="Aptos" panose="020B0004020202020204" pitchFamily="34" charset="0"/>
                <a:cs typeface="Arial" panose="020B0604020202020204" pitchFamily="34" charset="0"/>
              </a:rPr>
              <a:t>.</a:t>
            </a:r>
          </a:p>
          <a:p>
            <a:pPr marL="0" indent="0" algn="ctr">
              <a:buNone/>
            </a:pPr>
            <a:r>
              <a:rPr lang="nl-NL" dirty="0">
                <a:solidFill>
                  <a:schemeClr val="bg1"/>
                </a:solidFill>
                <a:latin typeface="Aptos" panose="020B0004020202020204" pitchFamily="34" charset="0"/>
                <a:cs typeface="Arial" panose="020B0604020202020204" pitchFamily="34" charset="0"/>
              </a:rPr>
              <a:t>Taak:</a:t>
            </a:r>
          </a:p>
          <a:p>
            <a:pPr marL="0" indent="0" algn="ctr">
              <a:buNone/>
            </a:pPr>
            <a:r>
              <a:rPr lang="nl-NL" sz="1800" dirty="0">
                <a:solidFill>
                  <a:schemeClr val="bg1"/>
                </a:solidFill>
                <a:effectLst/>
                <a:latin typeface="Aptos" panose="020B0004020202020204" pitchFamily="34" charset="0"/>
                <a:ea typeface="Aptos" panose="020B0004020202020204" pitchFamily="34" charset="0"/>
                <a:cs typeface="Arial" panose="020B0604020202020204" pitchFamily="34" charset="0"/>
              </a:rPr>
              <a:t>25.1 Het creëren van een naam voor de bank.</a:t>
            </a:r>
            <a:endParaRPr lang="en-GB" sz="2000" dirty="0">
              <a:solidFill>
                <a:schemeClr val="bg1"/>
              </a:solidFill>
            </a:endParaRPr>
          </a:p>
        </p:txBody>
      </p:sp>
    </p:spTree>
    <p:extLst>
      <p:ext uri="{BB962C8B-B14F-4D97-AF65-F5344CB8AC3E}">
        <p14:creationId xmlns:p14="http://schemas.microsoft.com/office/powerpoint/2010/main" val="420932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844F2640-447B-E437-F592-A51A1FF27844}"/>
              </a:ext>
            </a:extLst>
          </p:cNvPr>
          <p:cNvSpPr>
            <a:spLocks noGrp="1"/>
          </p:cNvSpPr>
          <p:nvPr>
            <p:ph type="ctrTitle"/>
          </p:nvPr>
        </p:nvSpPr>
        <p:spPr>
          <a:xfrm>
            <a:off x="581191" y="1020431"/>
            <a:ext cx="10993549" cy="1854849"/>
          </a:xfrm>
        </p:spPr>
        <p:txBody>
          <a:bodyPr anchor="b">
            <a:noAutofit/>
          </a:bodyPr>
          <a:lstStyle/>
          <a:p>
            <a:pPr algn="ctr"/>
            <a:r>
              <a:rPr lang="en-GB" sz="13800" dirty="0"/>
              <a:t>SYMPLE</a:t>
            </a:r>
            <a:endParaRPr lang="nl-NL" sz="13800" dirty="0"/>
          </a:p>
        </p:txBody>
      </p:sp>
      <p:sp>
        <p:nvSpPr>
          <p:cNvPr id="7" name="Subtitle 2">
            <a:extLst>
              <a:ext uri="{FF2B5EF4-FFF2-40B4-BE49-F238E27FC236}">
                <a16:creationId xmlns:a16="http://schemas.microsoft.com/office/drawing/2014/main" id="{D443F10B-1665-3DB1-0C77-B6746F106E3B}"/>
              </a:ext>
            </a:extLst>
          </p:cNvPr>
          <p:cNvSpPr>
            <a:spLocks noGrp="1"/>
          </p:cNvSpPr>
          <p:nvPr>
            <p:ph type="subTitle" idx="1"/>
          </p:nvPr>
        </p:nvSpPr>
        <p:spPr>
          <a:xfrm>
            <a:off x="581191" y="3435244"/>
            <a:ext cx="10993546" cy="2762356"/>
          </a:xfrm>
        </p:spPr>
        <p:txBody>
          <a:bodyPr>
            <a:normAutofit/>
          </a:bodyPr>
          <a:lstStyle/>
          <a:p>
            <a:pPr algn="ctr"/>
            <a:r>
              <a:rPr lang="nl-NL" sz="3600" cap="none" dirty="0" err="1">
                <a:solidFill>
                  <a:schemeClr val="bg1"/>
                </a:solidFill>
              </a:rPr>
              <a:t>Stealing</a:t>
            </a:r>
            <a:r>
              <a:rPr lang="nl-NL" sz="3600" cap="none" dirty="0">
                <a:solidFill>
                  <a:schemeClr val="bg1"/>
                </a:solidFill>
              </a:rPr>
              <a:t>  </a:t>
            </a:r>
            <a:r>
              <a:rPr lang="nl-NL" sz="3600" cap="none" dirty="0" err="1">
                <a:solidFill>
                  <a:schemeClr val="bg1"/>
                </a:solidFill>
              </a:rPr>
              <a:t>Your</a:t>
            </a:r>
            <a:r>
              <a:rPr lang="nl-NL" sz="3600" cap="none" dirty="0">
                <a:solidFill>
                  <a:schemeClr val="bg1"/>
                </a:solidFill>
              </a:rPr>
              <a:t> Money </a:t>
            </a:r>
            <a:r>
              <a:rPr lang="nl-NL" sz="3600" cap="none" dirty="0" err="1">
                <a:solidFill>
                  <a:schemeClr val="bg1"/>
                </a:solidFill>
              </a:rPr>
              <a:t>Paying</a:t>
            </a:r>
            <a:r>
              <a:rPr lang="nl-NL" sz="3600" cap="none" dirty="0">
                <a:solidFill>
                  <a:schemeClr val="bg1"/>
                </a:solidFill>
              </a:rPr>
              <a:t> Loads Extra</a:t>
            </a:r>
          </a:p>
          <a:p>
            <a:endParaRPr lang="en-US" dirty="0"/>
          </a:p>
        </p:txBody>
      </p:sp>
    </p:spTree>
    <p:extLst>
      <p:ext uri="{BB962C8B-B14F-4D97-AF65-F5344CB8AC3E}">
        <p14:creationId xmlns:p14="http://schemas.microsoft.com/office/powerpoint/2010/main" val="122705562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Behuizing bon printer prototype</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r>
              <a:rPr lang="nl-NL" dirty="0"/>
              <a:t>US 5:</a:t>
            </a:r>
          </a:p>
          <a:p>
            <a:pPr marL="0" indent="0" rtl="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rtl="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5.5 Het ontwerpen van de behuizing voor de bon printer.</a:t>
            </a:r>
          </a:p>
          <a:p>
            <a:pPr marL="0" indent="0">
              <a:buNone/>
            </a:pPr>
            <a:r>
              <a:rPr lang="nl-NL" dirty="0">
                <a:latin typeface="Aptos" panose="020B0004020202020204" pitchFamily="34" charset="0"/>
                <a:ea typeface="Aptos" panose="020B0004020202020204" pitchFamily="34" charset="0"/>
                <a:cs typeface="Arial" panose="020B0604020202020204" pitchFamily="34" charset="0"/>
              </a:rPr>
              <a:t>5.6 </a:t>
            </a:r>
            <a:r>
              <a:rPr lang="nl-NL" sz="1800" dirty="0">
                <a:effectLst/>
                <a:latin typeface="Aptos" panose="020B0004020202020204" pitchFamily="34" charset="0"/>
                <a:ea typeface="Aptos" panose="020B0004020202020204" pitchFamily="34" charset="0"/>
                <a:cs typeface="Arial" panose="020B0604020202020204" pitchFamily="34" charset="0"/>
              </a:rPr>
              <a:t>Het realiseren van de behuizing van de bon printer.</a:t>
            </a:r>
          </a:p>
          <a:p>
            <a:pPr marL="0" indent="0">
              <a:buNone/>
            </a:pPr>
            <a:endParaRPr lang="nl-NL" sz="1800" dirty="0">
              <a:effectLst/>
              <a:latin typeface="Aptos" panose="020B0004020202020204" pitchFamily="34" charset="0"/>
              <a:ea typeface="Aptos" panose="020B0004020202020204" pitchFamily="34" charset="0"/>
              <a:cs typeface="Arial" panose="020B0604020202020204" pitchFamily="34" charset="0"/>
            </a:endParaRP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97776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r>
              <a:rPr lang="nl-NL" dirty="0"/>
              <a:t>Demo en uitbreiding bon printer</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fontScale="92500"/>
          </a:bodyPr>
          <a:lstStyle/>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US 5:</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dat het gepinde bedrag en de datum en tijd op de bon staat zodat ik dit kan laten zien aan de bank mocht er iets fout  gaan met de transactie.</a:t>
            </a:r>
          </a:p>
          <a:p>
            <a:pPr marL="0" indent="0">
              <a:buNone/>
            </a:pPr>
            <a:r>
              <a:rPr lang="nl-NL" dirty="0">
                <a:latin typeface="Aptos" panose="020B0004020202020204" pitchFamily="34" charset="0"/>
                <a:cs typeface="Arial" panose="020B0604020202020204" pitchFamily="34" charset="0"/>
              </a:rPr>
              <a:t>Taken:</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5.4 Het schrijven van een code die op de bon de afgeschreven saldo en de tijd van de transactie afdrukt.</a:t>
            </a:r>
          </a:p>
          <a:p>
            <a:pPr marL="0" indent="0">
              <a:buNone/>
            </a:pPr>
            <a:endParaRPr lang="nl-NL" dirty="0"/>
          </a:p>
          <a:p>
            <a:r>
              <a:rPr lang="nl-NL" dirty="0"/>
              <a:t>Demo bon printer</a:t>
            </a:r>
          </a:p>
          <a:p>
            <a:r>
              <a:rPr lang="nl-NL" dirty="0"/>
              <a:t>Bon aanpassingen</a:t>
            </a:r>
          </a:p>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53923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Linux </a:t>
            </a:r>
            <a:r>
              <a:rPr lang="nl-NL" dirty="0" err="1"/>
              <a:t>journey</a:t>
            </a:r>
            <a:endParaRPr lang="nl-NL" dirty="0"/>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rtl="0">
              <a:buNone/>
            </a:pPr>
            <a:endParaRPr lang="nl-NL" dirty="0"/>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5026819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Schets interface design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9.2 Een GUI ontwerpen.</a:t>
            </a:r>
            <a:endParaRPr lang="nl-NL" dirty="0"/>
          </a:p>
          <a:p>
            <a:r>
              <a:rPr lang="nl-NL" dirty="0"/>
              <a:t>Opties laten zien</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29004376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02C5318-1A1E-49D0-B2E2-A4B0FA9E8A40}"/>
              </a:ext>
            </a:extLst>
          </p:cNvPr>
          <p:cNvSpPr>
            <a:spLocks noGrp="1"/>
          </p:cNvSpPr>
          <p:nvPr>
            <p:ph type="title"/>
          </p:nvPr>
        </p:nvSpPr>
        <p:spPr>
          <a:xfrm>
            <a:off x="581193" y="729658"/>
            <a:ext cx="11029616" cy="988332"/>
          </a:xfrm>
        </p:spPr>
        <p:txBody>
          <a:bodyPr rtlCol="0" anchor="b">
            <a:normAutofit/>
          </a:bodyPr>
          <a:lstStyle/>
          <a:p>
            <a:pPr rtl="0"/>
            <a:r>
              <a:rPr lang="nl-NL" dirty="0"/>
              <a:t>Onderzoek doen naar display screen</a:t>
            </a:r>
          </a:p>
        </p:txBody>
      </p:sp>
      <p:sp>
        <p:nvSpPr>
          <p:cNvPr id="3" name="Subtitel 2">
            <a:extLst>
              <a:ext uri="{FF2B5EF4-FFF2-40B4-BE49-F238E27FC236}">
                <a16:creationId xmlns:a16="http://schemas.microsoft.com/office/drawing/2014/main" id="{48B6CF59-4E5B-494D-A2F7-97ADD01E6497}"/>
              </a:ext>
            </a:extLst>
          </p:cNvPr>
          <p:cNvSpPr>
            <a:spLocks noGrp="1"/>
          </p:cNvSpPr>
          <p:nvPr>
            <p:ph sz="half" idx="1"/>
          </p:nvPr>
        </p:nvSpPr>
        <p:spPr>
          <a:xfrm>
            <a:off x="581193" y="2228003"/>
            <a:ext cx="5422390" cy="3633047"/>
          </a:xfrm>
        </p:spPr>
        <p:txBody>
          <a:bodyPr rtlCol="0" anchor="ctr">
            <a:normAutofit/>
          </a:bodyPr>
          <a:lstStyle/>
          <a:p>
            <a:pPr marL="0" indent="0">
              <a:buNone/>
            </a:pPr>
            <a:r>
              <a:rPr lang="nl-NL" dirty="0"/>
              <a:t>US 9:</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Als gebruiker wil ik op een scherm kunnen zien wat ik aan het doen ben zodat ik kan zien wat ik aan het doen ben.</a:t>
            </a:r>
          </a:p>
          <a:p>
            <a:pPr marL="0" indent="0">
              <a:buNone/>
            </a:pPr>
            <a:r>
              <a:rPr lang="nl-NL" dirty="0">
                <a:latin typeface="Aptos" panose="020B0004020202020204" pitchFamily="34" charset="0"/>
                <a:cs typeface="Arial" panose="020B0604020202020204" pitchFamily="34" charset="0"/>
              </a:rPr>
              <a:t>Taak:</a:t>
            </a:r>
          </a:p>
          <a:p>
            <a:pPr marL="0" indent="0">
              <a:buNone/>
            </a:pPr>
            <a:r>
              <a:rPr lang="nl-NL" sz="1800" dirty="0">
                <a:effectLst/>
                <a:latin typeface="Aptos" panose="020B0004020202020204" pitchFamily="34" charset="0"/>
                <a:ea typeface="Aptos" panose="020B0004020202020204" pitchFamily="34" charset="0"/>
                <a:cs typeface="Arial" panose="020B0604020202020204" pitchFamily="34" charset="0"/>
              </a:rPr>
              <a:t>9.1 Onderzoek doen naar welk display scherm er gebruikt gaat worden.</a:t>
            </a:r>
            <a:endParaRPr lang="nl-NL" dirty="0"/>
          </a:p>
          <a:p>
            <a:r>
              <a:rPr lang="nl-NL" dirty="0"/>
              <a:t>Onderzoek gedaan</a:t>
            </a:r>
          </a:p>
          <a:p>
            <a:r>
              <a:rPr lang="nl-NL" dirty="0"/>
              <a:t>Resultaten volgende meet</a:t>
            </a:r>
          </a:p>
        </p:txBody>
      </p:sp>
      <p:pic>
        <p:nvPicPr>
          <p:cNvPr id="7" name="Afbeelding 6" descr="Digitale verbindingen">
            <a:extLst>
              <a:ext uri="{FF2B5EF4-FFF2-40B4-BE49-F238E27FC236}">
                <a16:creationId xmlns:a16="http://schemas.microsoft.com/office/drawing/2014/main" id="{3840F91C-EDD0-4D4E-A4AB-E6C77856C88C}"/>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13265" t="9091" r="3502" b="-1"/>
          <a:stretch/>
        </p:blipFill>
        <p:spPr>
          <a:xfrm>
            <a:off x="6188417" y="2519476"/>
            <a:ext cx="5422392" cy="3050100"/>
          </a:xfrm>
          <a:prstGeom prst="rect">
            <a:avLst/>
          </a:prstGeom>
          <a:noFill/>
        </p:spPr>
      </p:pic>
    </p:spTree>
    <p:extLst>
      <p:ext uri="{BB962C8B-B14F-4D97-AF65-F5344CB8AC3E}">
        <p14:creationId xmlns:p14="http://schemas.microsoft.com/office/powerpoint/2010/main" val="1854531911"/>
      </p:ext>
    </p:extLst>
  </p:cSld>
  <p:clrMapOvr>
    <a:masterClrMapping/>
  </p:clrMapOvr>
</p:sld>
</file>

<file path=ppt/theme/theme1.xml><?xml version="1.0" encoding="utf-8"?>
<a:theme xmlns:a="http://schemas.openxmlformats.org/drawingml/2006/main" name="Aangepast">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Office_61208801_TF56390039_Win32" id="{FCB14B3E-2B92-48B8-A334-05E7A8EE34E1}" vid="{B6EC9E21-8C82-4EB1-BBE7-A370F785D0CA}"/>
    </a:ext>
  </a:extLst>
</a:theme>
</file>

<file path=ppt/theme/theme2.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thema">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{58A27BBE-183D-4276-B8EE-8CD8346B28DD}tf56390039_win32</Template>
  <TotalTime>257</TotalTime>
  <Words>596</Words>
  <Application>Microsoft Office PowerPoint</Application>
  <PresentationFormat>Breedbeeld</PresentationFormat>
  <Paragraphs>91</Paragraphs>
  <Slides>14</Slides>
  <Notes>13</Notes>
  <HiddenSlides>0</HiddenSlides>
  <MMClips>0</MMClips>
  <ScaleCrop>false</ScaleCrop>
  <HeadingPairs>
    <vt:vector size="6" baseType="variant">
      <vt:variant>
        <vt:lpstr>Gebruikte lettertypen</vt:lpstr>
      </vt:variant>
      <vt:variant>
        <vt:i4>7</vt:i4>
      </vt:variant>
      <vt:variant>
        <vt:lpstr>Thema</vt:lpstr>
      </vt:variant>
      <vt:variant>
        <vt:i4>1</vt:i4>
      </vt:variant>
      <vt:variant>
        <vt:lpstr>Diatitels</vt:lpstr>
      </vt:variant>
      <vt:variant>
        <vt:i4>14</vt:i4>
      </vt:variant>
    </vt:vector>
  </HeadingPairs>
  <TitlesOfParts>
    <vt:vector size="22" baseType="lpstr">
      <vt:lpstr>Aptos</vt:lpstr>
      <vt:lpstr>Calibri</vt:lpstr>
      <vt:lpstr>gg sans</vt:lpstr>
      <vt:lpstr>Gill Sans MT</vt:lpstr>
      <vt:lpstr>inherit</vt:lpstr>
      <vt:lpstr>Wingdings</vt:lpstr>
      <vt:lpstr>Wingdings 2</vt:lpstr>
      <vt:lpstr>Aangepast</vt:lpstr>
      <vt:lpstr>PO meet 2</vt:lpstr>
      <vt:lpstr>De sprint</vt:lpstr>
      <vt:lpstr>PowerPoint-presentatie</vt:lpstr>
      <vt:lpstr>SYMPLE</vt:lpstr>
      <vt:lpstr>Behuizing bon printer prototype</vt:lpstr>
      <vt:lpstr>Demo en uitbreiding bon printer</vt:lpstr>
      <vt:lpstr>Linux journey</vt:lpstr>
      <vt:lpstr>Schets interface design</vt:lpstr>
      <vt:lpstr>Onderzoek doen naar display screen</vt:lpstr>
      <vt:lpstr>Prototype biljet uitwerper</vt:lpstr>
      <vt:lpstr>prototype BANK design</vt:lpstr>
      <vt:lpstr>Biljet onderzoek</vt:lpstr>
      <vt:lpstr>samenwerking</vt:lpstr>
      <vt:lpstr>Komende sprint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Hannah saunders</dc:creator>
  <cp:lastModifiedBy>Hannah saunders</cp:lastModifiedBy>
  <cp:revision>4</cp:revision>
  <dcterms:created xsi:type="dcterms:W3CDTF">2025-03-13T14:25:02Z</dcterms:created>
  <dcterms:modified xsi:type="dcterms:W3CDTF">2025-03-20T14:11:38Z</dcterms:modified>
</cp:coreProperties>
</file>