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1" r:id="rId3"/>
    <p:sldId id="259" r:id="rId4"/>
    <p:sldId id="262" r:id="rId5"/>
    <p:sldId id="277" r:id="rId6"/>
    <p:sldId id="271" r:id="rId7"/>
    <p:sldId id="272" r:id="rId8"/>
    <p:sldId id="273" r:id="rId9"/>
    <p:sldId id="274" r:id="rId10"/>
    <p:sldId id="280" r:id="rId11"/>
    <p:sldId id="275" r:id="rId12"/>
    <p:sldId id="276" r:id="rId13"/>
    <p:sldId id="278" r:id="rId14"/>
    <p:sldId id="279" r:id="rId15"/>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48" autoAdjust="0"/>
  </p:normalViewPr>
  <p:slideViewPr>
    <p:cSldViewPr snapToGrid="0">
      <p:cViewPr varScale="1">
        <p:scale>
          <a:sx n="92" d="100"/>
          <a:sy n="92" d="100"/>
        </p:scale>
        <p:origin x="106" y="1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1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95C7D2-ABF9-47D5-A466-C024D5C5A4EE}" type="datetime1">
              <a:rPr lang="nl-NL" smtClean="0"/>
              <a:t>20-3-2025</a:t>
            </a:fld>
            <a:endParaRPr lang="nl-NL"/>
          </a:p>
        </p:txBody>
      </p:sp>
      <p:sp>
        <p:nvSpPr>
          <p:cNvPr id="4" name="Tijdelijke aanduiding voor voettekst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nl-NL" smtClean="0"/>
              <a:t>‹nr.›</a:t>
            </a:fld>
            <a:endParaRPr lang="nl-NL"/>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2C4D06-A9D8-4A2A-8BD7-6476B55DB23D}" type="datetime1">
              <a:rPr lang="nl-NL" noProof="0" smtClean="0"/>
              <a:t>20-3-2025</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nl-NL" noProof="0" smtClean="0"/>
              <a:t>‹nr.›</a:t>
            </a:fld>
            <a:endParaRPr lang="nl-NL"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a:t>
            </a:fld>
            <a:endParaRPr lang="nl-NL"/>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11</a:t>
            </a:fld>
            <a:endParaRPr lang="nl-NL"/>
          </a:p>
        </p:txBody>
      </p:sp>
    </p:spTree>
    <p:extLst>
      <p:ext uri="{BB962C8B-B14F-4D97-AF65-F5344CB8AC3E}">
        <p14:creationId xmlns:p14="http://schemas.microsoft.com/office/powerpoint/2010/main" val="3267616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12</a:t>
            </a:fld>
            <a:endParaRPr lang="nl-NL"/>
          </a:p>
        </p:txBody>
      </p:sp>
    </p:spTree>
    <p:extLst>
      <p:ext uri="{BB962C8B-B14F-4D97-AF65-F5344CB8AC3E}">
        <p14:creationId xmlns:p14="http://schemas.microsoft.com/office/powerpoint/2010/main" val="55546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13</a:t>
            </a:fld>
            <a:endParaRPr lang="nl-NL"/>
          </a:p>
        </p:txBody>
      </p:sp>
    </p:spTree>
    <p:extLst>
      <p:ext uri="{BB962C8B-B14F-4D97-AF65-F5344CB8AC3E}">
        <p14:creationId xmlns:p14="http://schemas.microsoft.com/office/powerpoint/2010/main" val="3216733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14</a:t>
            </a:fld>
            <a:endParaRPr lang="nl-NL"/>
          </a:p>
        </p:txBody>
      </p:sp>
    </p:spTree>
    <p:extLst>
      <p:ext uri="{BB962C8B-B14F-4D97-AF65-F5344CB8AC3E}">
        <p14:creationId xmlns:p14="http://schemas.microsoft.com/office/powerpoint/2010/main" val="387542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2</a:t>
            </a:fld>
            <a:endParaRPr lang="nl-NL"/>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3</a:t>
            </a:fld>
            <a:endParaRPr lang="nl-NL"/>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5</a:t>
            </a:fld>
            <a:endParaRPr lang="nl-NL"/>
          </a:p>
        </p:txBody>
      </p:sp>
    </p:spTree>
    <p:extLst>
      <p:ext uri="{BB962C8B-B14F-4D97-AF65-F5344CB8AC3E}">
        <p14:creationId xmlns:p14="http://schemas.microsoft.com/office/powerpoint/2010/main" val="89315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6</a:t>
            </a:fld>
            <a:endParaRPr lang="nl-NL"/>
          </a:p>
        </p:txBody>
      </p:sp>
    </p:spTree>
    <p:extLst>
      <p:ext uri="{BB962C8B-B14F-4D97-AF65-F5344CB8AC3E}">
        <p14:creationId xmlns:p14="http://schemas.microsoft.com/office/powerpoint/2010/main" val="214536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7</a:t>
            </a:fld>
            <a:endParaRPr lang="nl-NL"/>
          </a:p>
        </p:txBody>
      </p:sp>
    </p:spTree>
    <p:extLst>
      <p:ext uri="{BB962C8B-B14F-4D97-AF65-F5344CB8AC3E}">
        <p14:creationId xmlns:p14="http://schemas.microsoft.com/office/powerpoint/2010/main" val="70764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8</a:t>
            </a:fld>
            <a:endParaRPr lang="nl-NL"/>
          </a:p>
        </p:txBody>
      </p:sp>
    </p:spTree>
    <p:extLst>
      <p:ext uri="{BB962C8B-B14F-4D97-AF65-F5344CB8AC3E}">
        <p14:creationId xmlns:p14="http://schemas.microsoft.com/office/powerpoint/2010/main" val="348604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9</a:t>
            </a:fld>
            <a:endParaRPr lang="nl-NL"/>
          </a:p>
        </p:txBody>
      </p:sp>
    </p:spTree>
    <p:extLst>
      <p:ext uri="{BB962C8B-B14F-4D97-AF65-F5344CB8AC3E}">
        <p14:creationId xmlns:p14="http://schemas.microsoft.com/office/powerpoint/2010/main" val="52348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10</a:t>
            </a:fld>
            <a:endParaRPr lang="nl-NL"/>
          </a:p>
        </p:txBody>
      </p:sp>
    </p:spTree>
    <p:extLst>
      <p:ext uri="{BB962C8B-B14F-4D97-AF65-F5344CB8AC3E}">
        <p14:creationId xmlns:p14="http://schemas.microsoft.com/office/powerpoint/2010/main" val="31217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nl-NL" noProof="0"/>
              <a:t>Klik om de titelstijl van het model te bewerken</a:t>
            </a:r>
          </a:p>
        </p:txBody>
      </p:sp>
      <p:sp>
        <p:nvSpPr>
          <p:cNvPr id="3" name="Sub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noProof="0"/>
              <a:t>Klik om de subtitelstijl van het model te bewerken</a:t>
            </a:r>
          </a:p>
        </p:txBody>
      </p:sp>
      <p:sp>
        <p:nvSpPr>
          <p:cNvPr id="4" name="Tijdelijke aanduiding voor datum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5987116-4901-4649-9594-EB5BB5B891FF}" type="datetime1">
              <a:rPr lang="nl-NL" noProof="0" smtClean="0"/>
              <a:t>20-3-2025</a:t>
            </a:fld>
            <a:endParaRPr lang="nl-NL" noProof="0"/>
          </a:p>
        </p:txBody>
      </p:sp>
      <p:sp>
        <p:nvSpPr>
          <p:cNvPr id="5" name="Tijdelijke aanduiding voor voettekst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hthoek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A514DF9E-4CDC-43FA-9E45-80ADD6219AE2}"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hasCustomPrompt="1"/>
          </p:nvPr>
        </p:nvSpPr>
        <p:spPr>
          <a:xfrm>
            <a:off x="8839201" y="675726"/>
            <a:ext cx="2004164" cy="5183073"/>
          </a:xfrm>
        </p:spPr>
        <p:txBody>
          <a:bodyPr vert="eaVert"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a:xfrm>
            <a:off x="774923" y="675726"/>
            <a:ext cx="7896279" cy="5183073"/>
          </a:xfrm>
        </p:spPr>
        <p:txBody>
          <a:bodyPr vert="eaVert" rtlCol="0" anchor="t"/>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A83F3FB-33AA-4FC5-8E07-D3459C94B810}" type="datetime1">
              <a:rPr lang="nl-NL" noProof="0" smtClean="0"/>
              <a:t>20-3-2025</a:t>
            </a:fld>
            <a:endParaRPr lang="nl-NL" noProof="0"/>
          </a:p>
        </p:txBody>
      </p:sp>
      <p:sp>
        <p:nvSpPr>
          <p:cNvPr id="5" name="Tijdelijke aanduiding voor voettekst 4"/>
          <p:cNvSpPr>
            <a:spLocks noGrp="1"/>
          </p:cNvSpPr>
          <p:nvPr>
            <p:ph type="ftr" sz="quarter" idx="11"/>
          </p:nvPr>
        </p:nvSpPr>
        <p:spPr>
          <a:xfrm>
            <a:off x="774923" y="5951811"/>
            <a:ext cx="7896279" cy="365125"/>
          </a:xfrm>
        </p:spPr>
        <p:txBody>
          <a:bodyPr rtlCol="0"/>
          <a:lstStyle/>
          <a:p>
            <a:pPr rtl="0"/>
            <a:endParaRPr lang="nl-NL" noProof="0"/>
          </a:p>
        </p:txBody>
      </p:sp>
      <p:sp>
        <p:nvSpPr>
          <p:cNvPr id="6" name="Tijdelijke aanduiding voor dianumm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7" name="Rechthoek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581192" y="2180496"/>
            <a:ext cx="11029615" cy="3678303"/>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BB98C30F-0793-45F7-9D88-900024FC115E}"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a:xfrm>
            <a:off x="10558300" y="5956137"/>
            <a:ext cx="1052508" cy="365125"/>
          </a:xfrm>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Tekststijlen van het model bewerken</a:t>
            </a:r>
          </a:p>
        </p:txBody>
      </p:sp>
      <p:sp>
        <p:nvSpPr>
          <p:cNvPr id="4" name="Tijdelijke aanduiding voor datum 3"/>
          <p:cNvSpPr>
            <a:spLocks noGrp="1"/>
          </p:cNvSpPr>
          <p:nvPr>
            <p:ph type="dt" sz="half" idx="10"/>
          </p:nvPr>
        </p:nvSpPr>
        <p:spPr/>
        <p:txBody>
          <a:bodyPr rtlCol="0"/>
          <a:lstStyle>
            <a:lvl1pPr>
              <a:defRPr>
                <a:solidFill>
                  <a:schemeClr val="accent1">
                    <a:lumMod val="75000"/>
                    <a:lumOff val="25000"/>
                  </a:schemeClr>
                </a:solidFill>
              </a:defRPr>
            </a:lvl1pPr>
          </a:lstStyle>
          <a:p>
            <a:pPr rtl="0"/>
            <a:fld id="{865C4826-BE1E-461D-99D2-2BA6332DA850}"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Rechthoek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inhoud 2"/>
          <p:cNvSpPr>
            <a:spLocks noGrp="1"/>
          </p:cNvSpPr>
          <p:nvPr>
            <p:ph sz="half" idx="1" hasCustomPrompt="1"/>
          </p:nvPr>
        </p:nvSpPr>
        <p:spPr>
          <a:xfrm>
            <a:off x="581193" y="2228003"/>
            <a:ext cx="5422390"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p:cNvSpPr>
            <a:spLocks noGrp="1"/>
          </p:cNvSpPr>
          <p:nvPr>
            <p:ph sz="half" idx="2" hasCustomPrompt="1"/>
          </p:nvPr>
        </p:nvSpPr>
        <p:spPr>
          <a:xfrm>
            <a:off x="6188417" y="2228003"/>
            <a:ext cx="5422392"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p:cNvSpPr>
            <a:spLocks noGrp="1"/>
          </p:cNvSpPr>
          <p:nvPr>
            <p:ph type="dt" sz="half" idx="10"/>
          </p:nvPr>
        </p:nvSpPr>
        <p:spPr/>
        <p:txBody>
          <a:bodyPr rtlCol="0"/>
          <a:lstStyle/>
          <a:p>
            <a:pPr rtl="0"/>
            <a:fld id="{13C95475-4C0D-4899-B2C1-19355512A25B}"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hthoek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4" name="Tijdelijke aanduiding voor inhoud 3"/>
          <p:cNvSpPr>
            <a:spLocks noGrp="1"/>
          </p:cNvSpPr>
          <p:nvPr>
            <p:ph sz="half" idx="2" hasCustomPrompt="1"/>
          </p:nvPr>
        </p:nvSpPr>
        <p:spPr>
          <a:xfrm>
            <a:off x="581194"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6" name="Tijdelijke aanduiding voor inhoud 5"/>
          <p:cNvSpPr>
            <a:spLocks noGrp="1"/>
          </p:cNvSpPr>
          <p:nvPr>
            <p:ph sz="quarter" idx="4" hasCustomPrompt="1"/>
          </p:nvPr>
        </p:nvSpPr>
        <p:spPr>
          <a:xfrm>
            <a:off x="6217709"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p:cNvSpPr>
            <a:spLocks noGrp="1"/>
          </p:cNvSpPr>
          <p:nvPr>
            <p:ph type="dt" sz="half" idx="10"/>
          </p:nvPr>
        </p:nvSpPr>
        <p:spPr/>
        <p:txBody>
          <a:bodyPr rtlCol="0"/>
          <a:lstStyle/>
          <a:p>
            <a:pPr rtl="0"/>
            <a:fld id="{D724E60D-6E2F-4B76-B9BE-7C0DA6060AC3}" type="datetime1">
              <a:rPr lang="nl-NL" noProof="0" smtClean="0"/>
              <a:t>20-3-2025</a:t>
            </a:fld>
            <a:endParaRPr lang="nl-NL" noProof="0"/>
          </a:p>
        </p:txBody>
      </p:sp>
      <p:sp>
        <p:nvSpPr>
          <p:cNvPr id="8" name="Tijdelijke aanduiding voor voettekst 7"/>
          <p:cNvSpPr>
            <a:spLocks noGrp="1"/>
          </p:cNvSpPr>
          <p:nvPr>
            <p:ph type="ftr" sz="quarter" idx="11"/>
          </p:nvPr>
        </p:nvSpPr>
        <p:spPr/>
        <p:txBody>
          <a:bodyPr rtlCol="0"/>
          <a:lstStyle/>
          <a:p>
            <a:pPr rtl="0"/>
            <a:endParaRPr lang="nl-NL" noProof="0"/>
          </a:p>
        </p:txBody>
      </p:sp>
      <p:sp>
        <p:nvSpPr>
          <p:cNvPr id="9" name="Tijdelijke aanduiding voor dianummer 8"/>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rtlCol="0"/>
          <a:lstStyle/>
          <a:p>
            <a:pPr rtl="0"/>
            <a:fld id="{A9E451B9-61F0-4F77-B94D-B1A2EE9E8DE1}" type="datetime1">
              <a:rPr lang="nl-NL" noProof="0" smtClean="0"/>
              <a:t>20-3-2025</a:t>
            </a:fld>
            <a:endParaRPr lang="nl-NL" noProof="0"/>
          </a:p>
        </p:txBody>
      </p:sp>
      <p:sp>
        <p:nvSpPr>
          <p:cNvPr id="4" name="Tijdelijke aanduiding voor voettekst 3"/>
          <p:cNvSpPr>
            <a:spLocks noGrp="1"/>
          </p:cNvSpPr>
          <p:nvPr>
            <p:ph type="ftr" sz="quarter" idx="11"/>
          </p:nvPr>
        </p:nvSpPr>
        <p:spPr/>
        <p:txBody>
          <a:bodyPr rtlCol="0"/>
          <a:lstStyle/>
          <a:p>
            <a:pPr rtl="0"/>
            <a:endParaRPr lang="nl-NL" noProof="0"/>
          </a:p>
        </p:txBody>
      </p:sp>
      <p:sp>
        <p:nvSpPr>
          <p:cNvPr id="5" name="Tijdelijke aanduiding voor dianummer 4"/>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
        <p:nvSpPr>
          <p:cNvPr id="7" name="Rechthoek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el 1"/>
          <p:cNvSpPr>
            <a:spLocks noGrp="1"/>
          </p:cNvSpPr>
          <p:nvPr>
            <p:ph type="title" hasCustomPrompt="1"/>
          </p:nvPr>
        </p:nvSpPr>
        <p:spPr>
          <a:xfrm>
            <a:off x="575894" y="729658"/>
            <a:ext cx="11029616" cy="988332"/>
          </a:xfrm>
        </p:spPr>
        <p:txBody>
          <a:bodyPr rtlCol="0"/>
          <a:lstStyle/>
          <a:p>
            <a:pPr rtl="0"/>
            <a:r>
              <a:rPr lang="nl-NL" noProof="0"/>
              <a:t>Klik om de titelstijl van het model te bewerken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51D06FDC-A8B7-40A6-A4E8-02FDE5D699CA}" type="datetime1">
              <a:rPr lang="nl-NL" noProof="0" smtClean="0"/>
              <a:t>20-3-2025</a:t>
            </a:fld>
            <a:endParaRPr lang="nl-NL" noProof="0"/>
          </a:p>
        </p:txBody>
      </p:sp>
      <p:sp>
        <p:nvSpPr>
          <p:cNvPr id="3" name="Tijdelijke aanduiding voor voettekst 2"/>
          <p:cNvSpPr>
            <a:spLocks noGrp="1"/>
          </p:cNvSpPr>
          <p:nvPr>
            <p:ph type="ftr" sz="quarter" idx="11"/>
          </p:nvPr>
        </p:nvSpPr>
        <p:spPr/>
        <p:txBody>
          <a:bodyPr rtlCol="0"/>
          <a:lstStyle/>
          <a:p>
            <a:pPr rtl="0"/>
            <a:endParaRPr lang="nl-NL" noProof="0"/>
          </a:p>
        </p:txBody>
      </p:sp>
      <p:sp>
        <p:nvSpPr>
          <p:cNvPr id="4" name="Tijdelijke aanduiding voor dianummer 3"/>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lvl1pPr>
              <a:defRPr>
                <a:solidFill>
                  <a:schemeClr val="accent1">
                    <a:lumMod val="75000"/>
                    <a:lumOff val="25000"/>
                  </a:schemeClr>
                </a:solidFill>
              </a:defRPr>
            </a:lvl1pPr>
          </a:lstStyle>
          <a:p>
            <a:pPr rtl="0"/>
            <a:fld id="{8E3FC4FD-21F9-4A72-B14F-D07152C9B9DA}"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7" name="Tijdelijke aanduiding voor dianumm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nl-NL" noProof="0"/>
              <a:t>Klik om de titelstijl van het model te bewerken</a:t>
            </a:r>
          </a:p>
        </p:txBody>
      </p:sp>
      <p:sp>
        <p:nvSpPr>
          <p:cNvPr id="3" name="Tijdelijke aanduiding voor afbeelding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pictogram om afbeelding toe te voegen</a:t>
            </a:r>
          </a:p>
        </p:txBody>
      </p:sp>
      <p:sp>
        <p:nvSpPr>
          <p:cNvPr id="4" name="Tijdelijke aanduiding voor tekst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p>
            <a:pPr rtl="0"/>
            <a:fld id="{2B738FFE-BC55-4B56-87E2-2C977879A0D2}"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NL" noProof="0"/>
              <a:t>Klik om de titelstijl van het model te bewerken</a:t>
            </a:r>
          </a:p>
        </p:txBody>
      </p:sp>
      <p:sp>
        <p:nvSpPr>
          <p:cNvPr id="3" name="Tijdelijke aanduiding voor teks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C457B1E-AEFB-487E-A00C-BD3B08F41CB1}" type="datetime1">
              <a:rPr lang="nl-NL" noProof="0" smtClean="0"/>
              <a:t>20-3-2025</a:t>
            </a:fld>
            <a:endParaRPr lang="nl-NL" noProof="0"/>
          </a:p>
        </p:txBody>
      </p:sp>
      <p:sp>
        <p:nvSpPr>
          <p:cNvPr id="5" name="Tijdelijke aanduiding voor voettekst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nl-NL" noProof="0"/>
          </a:p>
        </p:txBody>
      </p:sp>
      <p:sp>
        <p:nvSpPr>
          <p:cNvPr id="6" name="Tijdelijke aanduiding voor dianumm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nl-NL" noProof="0" smtClean="0"/>
              <a:pPr rtl="0"/>
              <a:t>‹nr.›</a:t>
            </a:fld>
            <a:endParaRPr lang="nl-NL" noProof="0"/>
          </a:p>
        </p:txBody>
      </p:sp>
      <p:sp>
        <p:nvSpPr>
          <p:cNvPr id="9" name="Rechthoek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hthoek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hthoek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e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hthoek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9" name="Rechthoek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 name="Rechthoek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22" name="Rechthoek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a:solidFill>
                  <a:schemeClr val="bg1"/>
                </a:solidFill>
              </a:rPr>
              <a:t>P</a:t>
            </a:r>
            <a:r>
              <a:rPr lang="nl-NL" sz="6000">
                <a:solidFill>
                  <a:schemeClr val="bg1"/>
                </a:solidFill>
              </a:rPr>
              <a:t>O meet 2</a:t>
            </a:r>
            <a:endParaRPr lang="nl-NL" sz="6000" dirty="0">
              <a:solidFill>
                <a:schemeClr val="bg1"/>
              </a:solidFill>
            </a:endParaRPr>
          </a:p>
        </p:txBody>
      </p:sp>
      <p:sp>
        <p:nvSpPr>
          <p:cNvPr id="3" name="Subtitel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a:solidFill>
                  <a:srgbClr val="7CEBFF"/>
                </a:solidFill>
              </a:rPr>
              <a:t>Groep 12</a:t>
            </a:r>
          </a:p>
          <a:p>
            <a:pPr rtl="0"/>
            <a:endParaRPr lang="nl-NL"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Prototype biljet uitwerper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13:</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graag verschillende biljetten kunnen pinnen.</a:t>
            </a:r>
          </a:p>
          <a:p>
            <a:pPr marL="0" indent="0" rtl="0">
              <a:buNone/>
            </a:pPr>
            <a:r>
              <a:rPr lang="nl-NL" dirty="0">
                <a:latin typeface="Aptos" panose="020B0004020202020204" pitchFamily="34" charset="0"/>
                <a:cs typeface="Arial" panose="020B0604020202020204" pitchFamily="34" charset="0"/>
              </a:rPr>
              <a:t>Taak:</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13.2 Het ontwerpen van een mechanisme voor uitwerping van de biljetten. </a:t>
            </a:r>
            <a:endParaRPr lang="nl-NL" dirty="0">
              <a:latin typeface="Aptos" panose="020B0004020202020204" pitchFamily="34" charset="0"/>
              <a:cs typeface="Arial" panose="020B0604020202020204" pitchFamily="34" charset="0"/>
            </a:endParaRP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95845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a:t>prototype BANK design</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3:</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bankeigenaar wil ik dat de pinautomaat in een algemene omgeving bruikbaar is, zodat deze op elke plek, die ik wil, ingezet kan worden.</a:t>
            </a:r>
          </a:p>
          <a:p>
            <a:pPr marL="0" indent="0" rtl="0">
              <a:buNone/>
            </a:pPr>
            <a:r>
              <a:rPr lang="nl-NL" dirty="0">
                <a:latin typeface="Aptos" panose="020B0004020202020204" pitchFamily="34" charset="0"/>
                <a:cs typeface="Arial" panose="020B0604020202020204" pitchFamily="34" charset="0"/>
              </a:rPr>
              <a:t>Taak:</a:t>
            </a:r>
          </a:p>
          <a:p>
            <a:pPr marL="0" indent="0">
              <a:buNone/>
            </a:pPr>
            <a:r>
              <a:rPr lang="nl-NL" dirty="0">
                <a:latin typeface="Aptos" panose="020B0004020202020204" pitchFamily="34" charset="0"/>
                <a:cs typeface="Arial" panose="020B0604020202020204" pitchFamily="34" charset="0"/>
              </a:rPr>
              <a:t>3.1 </a:t>
            </a:r>
            <a:r>
              <a:rPr lang="nl-NL" sz="1800" dirty="0">
                <a:effectLst/>
                <a:latin typeface="Aptos" panose="020B0004020202020204" pitchFamily="34" charset="0"/>
                <a:ea typeface="Aptos" panose="020B0004020202020204" pitchFamily="34" charset="0"/>
                <a:cs typeface="Arial" panose="020B0604020202020204" pitchFamily="34" charset="0"/>
              </a:rPr>
              <a:t>Een prototype voor de pinautomaat ontwerpen.</a:t>
            </a: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76025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Biljet onderzoek</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85000" lnSpcReduction="10000"/>
          </a:bodyPr>
          <a:lstStyle/>
          <a:p>
            <a:pPr marL="0" indent="0">
              <a:buNone/>
            </a:pPr>
            <a:r>
              <a:rPr lang="nl-NL" dirty="0"/>
              <a:t>US 13:</a:t>
            </a:r>
          </a:p>
          <a:p>
            <a:pPr marL="0" indent="0">
              <a:buNone/>
            </a:pPr>
            <a:r>
              <a:rPr lang="nl-NL" b="0" i="0" dirty="0">
                <a:solidFill>
                  <a:srgbClr val="000000"/>
                </a:solidFill>
                <a:effectLst/>
                <a:latin typeface="inherit"/>
              </a:rPr>
              <a:t>Als gebruiker wil ik graag verschillende biljetten kunnen pinnen zodat ik makkelijker kan betalen.</a:t>
            </a:r>
            <a:endParaRPr lang="nl-NL" dirty="0"/>
          </a:p>
          <a:p>
            <a:pPr marL="0" indent="0">
              <a:buNone/>
            </a:pPr>
            <a:r>
              <a:rPr lang="nl-NL" b="0" i="0" dirty="0">
                <a:effectLst/>
                <a:latin typeface="gg sans"/>
              </a:rPr>
              <a:t>US 14:</a:t>
            </a:r>
          </a:p>
          <a:p>
            <a:pPr marL="0" indent="0">
              <a:buNone/>
            </a:pPr>
            <a:r>
              <a:rPr lang="nl-NL" b="0" i="0" dirty="0">
                <a:effectLst/>
                <a:latin typeface="gg sans"/>
              </a:rPr>
              <a:t>Als gebruiker wil ik dat er snel keuzes zijn voor handige bedragen zodat ik minder tijd hoef te besteden aan het pinnen.</a:t>
            </a:r>
          </a:p>
          <a:p>
            <a:pPr marL="0" indent="0">
              <a:buNone/>
            </a:pPr>
            <a:r>
              <a:rPr lang="nl-NL" dirty="0"/>
              <a:t>Taken:</a:t>
            </a:r>
          </a:p>
          <a:p>
            <a:pPr marL="0" indent="0" algn="l" fontAlgn="base">
              <a:buNone/>
            </a:pPr>
            <a:r>
              <a:rPr lang="nl-NL" dirty="0"/>
              <a:t>13.1 </a:t>
            </a:r>
            <a:r>
              <a:rPr lang="nl-NL" b="0" i="0" dirty="0">
                <a:solidFill>
                  <a:srgbClr val="000000"/>
                </a:solidFill>
                <a:effectLst/>
                <a:latin typeface="inherit"/>
              </a:rPr>
              <a:t>Onderzoeken welke biljetten mensen het liefst pinnen.</a:t>
            </a:r>
          </a:p>
          <a:p>
            <a:pPr marL="0" indent="0" algn="l" fontAlgn="base">
              <a:buNone/>
            </a:pPr>
            <a:r>
              <a:rPr lang="nl-NL" b="0" i="0" dirty="0">
                <a:solidFill>
                  <a:srgbClr val="000000"/>
                </a:solidFill>
                <a:effectLst/>
                <a:latin typeface="inherit"/>
              </a:rPr>
              <a:t>14.1 Onderzoeken welke bedragen mensen het vaakst pinnen.</a:t>
            </a:r>
          </a:p>
          <a:p>
            <a:r>
              <a:rPr lang="nl-NL" dirty="0"/>
              <a:t>Sneltoets optie</a:t>
            </a:r>
          </a:p>
          <a:p>
            <a:r>
              <a:rPr lang="nl-NL" dirty="0"/>
              <a:t>Biljet waardes</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218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samenwerking</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r>
              <a:rPr lang="nl-NL" dirty="0"/>
              <a:t>Algemeen ging goed</a:t>
            </a:r>
          </a:p>
          <a:p>
            <a:r>
              <a:rPr lang="nl-NL" dirty="0"/>
              <a:t>Weinig tot geen communicatie met afwezige teamgenoot</a:t>
            </a:r>
          </a:p>
          <a:p>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0469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Komende sprint</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92500" lnSpcReduction="10000"/>
          </a:bodyPr>
          <a:lstStyle/>
          <a:p>
            <a:r>
              <a:rPr lang="nl-NL" dirty="0"/>
              <a:t>US 9 afronden – </a:t>
            </a:r>
            <a:r>
              <a:rPr lang="nl-NL" b="0" i="0" dirty="0">
                <a:effectLst/>
                <a:latin typeface="gg sans"/>
              </a:rPr>
              <a:t>Als gebruiker wil ik op een scherm kunnen zien wat ik aan het doen ben zodat ik kan zien wat ik aan het doen ben.</a:t>
            </a:r>
          </a:p>
          <a:p>
            <a:pPr lvl="1">
              <a:buFont typeface="Wingdings" panose="05000000000000000000" pitchFamily="2" charset="2"/>
              <a:buChar char="Ø"/>
            </a:pPr>
            <a:r>
              <a:rPr lang="nl-NL" dirty="0"/>
              <a:t>9.3 Code schrijven om GUI te realiseren.</a:t>
            </a:r>
          </a:p>
          <a:p>
            <a:r>
              <a:rPr lang="nl-NL" dirty="0"/>
              <a:t>US 13 starten - </a:t>
            </a:r>
            <a:r>
              <a:rPr lang="nl-NL" b="0" i="0" dirty="0">
                <a:solidFill>
                  <a:srgbClr val="000000"/>
                </a:solidFill>
                <a:effectLst/>
                <a:latin typeface="inherit"/>
              </a:rPr>
              <a:t>Als gebruiker wil ik graag verschillende biljetten kunnen pinnen zodat ik makkelijker kan betalen.</a:t>
            </a:r>
          </a:p>
          <a:p>
            <a:pPr lvl="1">
              <a:buFont typeface="Wingdings" panose="05000000000000000000" pitchFamily="2" charset="2"/>
              <a:buChar char="Ø"/>
            </a:pPr>
            <a:r>
              <a:rPr lang="nl-NL" dirty="0"/>
              <a:t>13.1 Een uitwerp mechanisme voor de biljetten ontwerpen.</a:t>
            </a:r>
          </a:p>
          <a:p>
            <a:pPr>
              <a:buFont typeface="Wingdings" panose="05000000000000000000" pitchFamily="2" charset="2"/>
              <a:buChar char="§"/>
            </a:pPr>
            <a:r>
              <a:rPr lang="nl-NL" dirty="0"/>
              <a:t>US 11 starten - </a:t>
            </a:r>
            <a:r>
              <a:rPr lang="nl-NL" b="0" i="0" dirty="0">
                <a:solidFill>
                  <a:srgbClr val="000000"/>
                </a:solidFill>
                <a:effectLst/>
                <a:latin typeface="inherit"/>
              </a:rPr>
              <a:t>Als gebruiker wil ik dat er een numeriek toetsenbord is zodat ik mijn pincode en een bedrag naar keuze kan invoeren.</a:t>
            </a:r>
          </a:p>
          <a:p>
            <a:pPr lvl="1">
              <a:buFont typeface="Wingdings" panose="05000000000000000000" pitchFamily="2" charset="2"/>
              <a:buChar char="Ø"/>
            </a:pPr>
            <a:r>
              <a:rPr lang="nl-NL" dirty="0"/>
              <a:t>11.1 Het ontwerpen van een numeriek toetsenbord.</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331231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hthoek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hthoek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De sprint</a:t>
            </a:r>
            <a:endParaRPr lang="nl-NL" dirty="0">
              <a:solidFill>
                <a:srgbClr val="FFFEFF"/>
              </a:solidFill>
            </a:endParaRPr>
          </a:p>
        </p:txBody>
      </p:sp>
      <p:sp>
        <p:nvSpPr>
          <p:cNvPr id="5" name="Tijdelijke aanduiding voor inhoud 4">
            <a:extLst>
              <a:ext uri="{FF2B5EF4-FFF2-40B4-BE49-F238E27FC236}">
                <a16:creationId xmlns:a16="http://schemas.microsoft.com/office/drawing/2014/main" id="{40FC1E2E-8D64-BA05-B10F-AEE67C78AB7B}"/>
              </a:ext>
            </a:extLst>
          </p:cNvPr>
          <p:cNvSpPr>
            <a:spLocks noGrp="1"/>
          </p:cNvSpPr>
          <p:nvPr>
            <p:ph idx="1"/>
          </p:nvPr>
        </p:nvSpPr>
        <p:spPr>
          <a:xfrm>
            <a:off x="578439" y="1168740"/>
            <a:ext cx="11029615" cy="3678303"/>
          </a:xfrm>
        </p:spPr>
        <p:txBody>
          <a:bodyPr>
            <a:normAutofit fontScale="92500" lnSpcReduction="10000"/>
          </a:bodyPr>
          <a:lstStyle/>
          <a:p>
            <a:r>
              <a:rPr lang="nl-NL" dirty="0"/>
              <a:t>Naam voor de bank bedenken</a:t>
            </a:r>
          </a:p>
          <a:p>
            <a:r>
              <a:rPr lang="nl-NL" dirty="0"/>
              <a:t>Behuizing bon printer prototype</a:t>
            </a:r>
          </a:p>
          <a:p>
            <a:r>
              <a:rPr lang="nl-NL" dirty="0"/>
              <a:t>Demo en uitbreiding bon printer</a:t>
            </a:r>
          </a:p>
          <a:p>
            <a:r>
              <a:rPr lang="nl-NL" dirty="0"/>
              <a:t>Onderzoek doen naar display screen</a:t>
            </a:r>
          </a:p>
          <a:p>
            <a:r>
              <a:rPr lang="nl-NL" dirty="0"/>
              <a:t>Linux </a:t>
            </a:r>
            <a:r>
              <a:rPr lang="nl-NL" dirty="0" err="1"/>
              <a:t>journey</a:t>
            </a:r>
            <a:endParaRPr lang="nl-NL" dirty="0"/>
          </a:p>
          <a:p>
            <a:pPr>
              <a:buClr>
                <a:srgbClr val="0070C0"/>
              </a:buClr>
            </a:pPr>
            <a:r>
              <a:rPr lang="nl-NL" dirty="0"/>
              <a:t>Prototype gui/</a:t>
            </a:r>
            <a:r>
              <a:rPr lang="nl-NL" dirty="0" err="1"/>
              <a:t>interactables</a:t>
            </a:r>
            <a:r>
              <a:rPr lang="nl-NL" dirty="0"/>
              <a:t> pinautomaat</a:t>
            </a:r>
          </a:p>
          <a:p>
            <a:pPr>
              <a:buClr>
                <a:srgbClr val="0070C0"/>
              </a:buClr>
            </a:pPr>
            <a:r>
              <a:rPr lang="nl-NL" dirty="0"/>
              <a:t>Prototype biljet uitwerper</a:t>
            </a:r>
          </a:p>
          <a:p>
            <a:r>
              <a:rPr lang="nl-NL" dirty="0"/>
              <a:t>Schets interface design</a:t>
            </a:r>
          </a:p>
          <a:p>
            <a:r>
              <a:rPr lang="nl-NL" dirty="0"/>
              <a:t>Biljet onderzoek</a:t>
            </a:r>
          </a:p>
          <a:p>
            <a:pPr>
              <a:buClr>
                <a:srgbClr val="0070C0"/>
              </a:buClr>
            </a:pPr>
            <a:r>
              <a:rPr lang="nl-NL" dirty="0"/>
              <a:t>Prototype Bank design</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hthoek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 name="Groe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hthoek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7" name="Rechthoek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8" name="Rechthoek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4" name="Tijdelijke aanduiding voor inhoud 3">
            <a:extLst>
              <a:ext uri="{FF2B5EF4-FFF2-40B4-BE49-F238E27FC236}">
                <a16:creationId xmlns:a16="http://schemas.microsoft.com/office/drawing/2014/main" id="{EE23813B-15AE-4224-06E4-ECC3E8178C91}"/>
              </a:ext>
            </a:extLst>
          </p:cNvPr>
          <p:cNvSpPr>
            <a:spLocks noGrp="1"/>
          </p:cNvSpPr>
          <p:nvPr>
            <p:ph idx="1"/>
          </p:nvPr>
        </p:nvSpPr>
        <p:spPr>
          <a:xfrm>
            <a:off x="581193" y="914400"/>
            <a:ext cx="7049892" cy="4944399"/>
          </a:xfrm>
        </p:spPr>
        <p:txBody>
          <a:bodyPr>
            <a:normAutofit/>
          </a:bodyPr>
          <a:lstStyle/>
          <a:p>
            <a:pPr marL="0" indent="0" algn="ctr">
              <a:buNone/>
            </a:pPr>
            <a:r>
              <a:rPr lang="en-GB" sz="7200" dirty="0">
                <a:solidFill>
                  <a:schemeClr val="bg1"/>
                </a:solidFill>
              </a:rPr>
              <a:t>Bank naam</a:t>
            </a:r>
          </a:p>
          <a:p>
            <a:pPr marL="0" indent="0" algn="ctr">
              <a:buNone/>
            </a:pPr>
            <a:r>
              <a:rPr lang="en-GB" sz="2000" dirty="0">
                <a:solidFill>
                  <a:schemeClr val="bg1"/>
                </a:solidFill>
              </a:rPr>
              <a:t>US 25:</a:t>
            </a:r>
          </a:p>
          <a:p>
            <a:pPr marL="0" indent="0" algn="ctr">
              <a:buNone/>
            </a:pPr>
            <a:r>
              <a:rPr lang="nl-N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Als bank eigenaar wil ik dat mijn bank een naam heeft zodat men weet bij welke bank ze aan het pinnen zijn</a:t>
            </a:r>
            <a:r>
              <a:rPr lang="nl-NL" sz="1800" dirty="0">
                <a:effectLst/>
                <a:latin typeface="Aptos" panose="020B0004020202020204" pitchFamily="34" charset="0"/>
                <a:ea typeface="Aptos" panose="020B0004020202020204" pitchFamily="34" charset="0"/>
                <a:cs typeface="Arial" panose="020B0604020202020204" pitchFamily="34" charset="0"/>
              </a:rPr>
              <a:t>.</a:t>
            </a:r>
          </a:p>
          <a:p>
            <a:pPr marL="0" indent="0" algn="ctr">
              <a:buNone/>
            </a:pPr>
            <a:r>
              <a:rPr lang="nl-NL" dirty="0">
                <a:solidFill>
                  <a:schemeClr val="bg1"/>
                </a:solidFill>
                <a:latin typeface="Aptos" panose="020B0004020202020204" pitchFamily="34" charset="0"/>
                <a:cs typeface="Arial" panose="020B0604020202020204" pitchFamily="34" charset="0"/>
              </a:rPr>
              <a:t>Taak:</a:t>
            </a:r>
          </a:p>
          <a:p>
            <a:pPr marL="0" indent="0" algn="ctr">
              <a:buNone/>
            </a:pPr>
            <a:r>
              <a:rPr lang="nl-N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25.1 Het creëren van een naam voor de bank.</a:t>
            </a:r>
            <a:endParaRPr lang="en-GB" sz="2000" dirty="0">
              <a:solidFill>
                <a:schemeClr val="bg1"/>
              </a:solidFill>
            </a:endParaRP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F2640-447B-E437-F592-A51A1FF27844}"/>
              </a:ext>
            </a:extLst>
          </p:cNvPr>
          <p:cNvSpPr>
            <a:spLocks noGrp="1"/>
          </p:cNvSpPr>
          <p:nvPr>
            <p:ph type="ctrTitle"/>
          </p:nvPr>
        </p:nvSpPr>
        <p:spPr>
          <a:xfrm>
            <a:off x="581191" y="1020431"/>
            <a:ext cx="10993549" cy="1854849"/>
          </a:xfrm>
        </p:spPr>
        <p:txBody>
          <a:bodyPr anchor="b">
            <a:noAutofit/>
          </a:bodyPr>
          <a:lstStyle/>
          <a:p>
            <a:pPr algn="ctr"/>
            <a:r>
              <a:rPr lang="en-GB" sz="13800" dirty="0"/>
              <a:t>SYMPLE</a:t>
            </a:r>
            <a:endParaRPr lang="nl-NL" sz="13800" dirty="0"/>
          </a:p>
        </p:txBody>
      </p:sp>
      <p:sp>
        <p:nvSpPr>
          <p:cNvPr id="7" name="Subtitle 2">
            <a:extLst>
              <a:ext uri="{FF2B5EF4-FFF2-40B4-BE49-F238E27FC236}">
                <a16:creationId xmlns:a16="http://schemas.microsoft.com/office/drawing/2014/main" id="{D443F10B-1665-3DB1-0C77-B6746F106E3B}"/>
              </a:ext>
            </a:extLst>
          </p:cNvPr>
          <p:cNvSpPr>
            <a:spLocks noGrp="1"/>
          </p:cNvSpPr>
          <p:nvPr>
            <p:ph type="subTitle" idx="1"/>
          </p:nvPr>
        </p:nvSpPr>
        <p:spPr>
          <a:xfrm>
            <a:off x="581191" y="3435244"/>
            <a:ext cx="10993546" cy="2762356"/>
          </a:xfrm>
        </p:spPr>
        <p:txBody>
          <a:bodyPr>
            <a:normAutofit/>
          </a:bodyPr>
          <a:lstStyle/>
          <a:p>
            <a:pPr algn="ctr"/>
            <a:r>
              <a:rPr lang="nl-NL" sz="3600" cap="none" dirty="0" err="1">
                <a:solidFill>
                  <a:schemeClr val="bg1"/>
                </a:solidFill>
              </a:rPr>
              <a:t>Stealing</a:t>
            </a:r>
            <a:r>
              <a:rPr lang="nl-NL" sz="3600" cap="none" dirty="0">
                <a:solidFill>
                  <a:schemeClr val="bg1"/>
                </a:solidFill>
              </a:rPr>
              <a:t>  </a:t>
            </a:r>
            <a:r>
              <a:rPr lang="nl-NL" sz="3600" cap="none" dirty="0" err="1">
                <a:solidFill>
                  <a:schemeClr val="bg1"/>
                </a:solidFill>
              </a:rPr>
              <a:t>Your</a:t>
            </a:r>
            <a:r>
              <a:rPr lang="nl-NL" sz="3600" cap="none" dirty="0">
                <a:solidFill>
                  <a:schemeClr val="bg1"/>
                </a:solidFill>
              </a:rPr>
              <a:t> Money </a:t>
            </a:r>
            <a:r>
              <a:rPr lang="nl-NL" sz="3600" cap="none" dirty="0" err="1">
                <a:solidFill>
                  <a:schemeClr val="bg1"/>
                </a:solidFill>
              </a:rPr>
              <a:t>Paying</a:t>
            </a:r>
            <a:r>
              <a:rPr lang="nl-NL" sz="3600" cap="none" dirty="0">
                <a:solidFill>
                  <a:schemeClr val="bg1"/>
                </a:solidFill>
              </a:rPr>
              <a:t> Loads Extra</a:t>
            </a:r>
          </a:p>
          <a:p>
            <a:endParaRPr lang="en-US" dirty="0"/>
          </a:p>
        </p:txBody>
      </p:sp>
    </p:spTree>
    <p:extLst>
      <p:ext uri="{BB962C8B-B14F-4D97-AF65-F5344CB8AC3E}">
        <p14:creationId xmlns:p14="http://schemas.microsoft.com/office/powerpoint/2010/main" val="122705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Behuizing bon printer prototype</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5:</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0" indent="0" rtl="0">
              <a:buNone/>
            </a:pPr>
            <a:r>
              <a:rPr lang="nl-NL" dirty="0">
                <a:latin typeface="Aptos" panose="020B0004020202020204" pitchFamily="34" charset="0"/>
                <a:cs typeface="Arial" panose="020B0604020202020204" pitchFamily="34" charset="0"/>
              </a:rPr>
              <a:t>Taken:</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5.5 Het ontwerpen van de behuizing voor de bon printer.</a:t>
            </a:r>
          </a:p>
          <a:p>
            <a:pPr marL="0" indent="0">
              <a:buNone/>
            </a:pPr>
            <a:r>
              <a:rPr lang="nl-NL" dirty="0">
                <a:latin typeface="Aptos" panose="020B0004020202020204" pitchFamily="34" charset="0"/>
                <a:ea typeface="Aptos" panose="020B0004020202020204" pitchFamily="34" charset="0"/>
                <a:cs typeface="Arial" panose="020B0604020202020204" pitchFamily="34" charset="0"/>
              </a:rPr>
              <a:t>5.6 </a:t>
            </a:r>
            <a:r>
              <a:rPr lang="nl-NL" sz="1800" dirty="0">
                <a:effectLst/>
                <a:latin typeface="Aptos" panose="020B0004020202020204" pitchFamily="34" charset="0"/>
                <a:ea typeface="Aptos" panose="020B0004020202020204" pitchFamily="34" charset="0"/>
                <a:cs typeface="Arial" panose="020B0604020202020204" pitchFamily="34" charset="0"/>
              </a:rPr>
              <a:t>Het realiseren van de behuizing van de bon printer.</a:t>
            </a:r>
          </a:p>
          <a:p>
            <a:pPr marL="0" indent="0">
              <a:buNone/>
            </a:pPr>
            <a:endParaRPr lang="nl-NL" sz="1800" dirty="0">
              <a:effectLst/>
              <a:latin typeface="Aptos" panose="020B0004020202020204" pitchFamily="34" charset="0"/>
              <a:ea typeface="Aptos" panose="020B0004020202020204" pitchFamily="34" charset="0"/>
              <a:cs typeface="Arial" panose="020B0604020202020204" pitchFamily="34" charset="0"/>
            </a:endParaRP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977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r>
              <a:rPr lang="nl-NL" dirty="0"/>
              <a:t>Demo en uitbreiding bon printer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92500"/>
          </a:bodyPr>
          <a:lstStyle/>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US 5:</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0" indent="0">
              <a:buNone/>
            </a:pPr>
            <a:r>
              <a:rPr lang="nl-NL" dirty="0">
                <a:latin typeface="Aptos" panose="020B0004020202020204" pitchFamily="34" charset="0"/>
                <a:cs typeface="Arial" panose="020B0604020202020204" pitchFamily="34" charset="0"/>
              </a:rPr>
              <a:t>Taken:</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5.4 Het schrijven van een code die op de bon de afgeschreven saldo en de tijd van de transactie afdrukt.</a:t>
            </a:r>
          </a:p>
          <a:p>
            <a:pPr marL="0" indent="0">
              <a:buNone/>
            </a:pPr>
            <a:endParaRPr lang="nl-NL" dirty="0"/>
          </a:p>
          <a:p>
            <a:r>
              <a:rPr lang="nl-NL" dirty="0"/>
              <a:t>Demo bon printer</a:t>
            </a:r>
          </a:p>
          <a:p>
            <a:r>
              <a:rPr lang="nl-NL" dirty="0"/>
              <a:t>Bon aanpassingen</a:t>
            </a: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539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Linux </a:t>
            </a:r>
            <a:r>
              <a:rPr lang="nl-NL" dirty="0" err="1"/>
              <a:t>journey</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50268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Schets interface design</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US 9:</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op een scherm kunnen zien wat ik aan het doen ben zodat ik kan zien wat ik aan het doen ben.</a:t>
            </a:r>
          </a:p>
          <a:p>
            <a:pPr marL="0" indent="0">
              <a:buNone/>
            </a:pPr>
            <a:r>
              <a:rPr lang="nl-NL" dirty="0">
                <a:latin typeface="Aptos" panose="020B0004020202020204" pitchFamily="34" charset="0"/>
                <a:cs typeface="Arial" panose="020B0604020202020204" pitchFamily="34" charset="0"/>
              </a:rPr>
              <a:t>Taak:</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9.2 Een GUI ontwerpen.</a:t>
            </a:r>
            <a:endParaRPr lang="nl-NL" dirty="0"/>
          </a:p>
          <a:p>
            <a:r>
              <a:rPr lang="nl-NL" dirty="0"/>
              <a:t>Opties laten zien</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004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Onderzoek doen naar display screen</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US 9:</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op een scherm kunnen zien wat ik aan het doen ben zodat ik kan zien wat ik aan het doen ben.</a:t>
            </a:r>
          </a:p>
          <a:p>
            <a:pPr marL="0" indent="0">
              <a:buNone/>
            </a:pPr>
            <a:r>
              <a:rPr lang="nl-NL" dirty="0">
                <a:latin typeface="Aptos" panose="020B0004020202020204" pitchFamily="34" charset="0"/>
                <a:cs typeface="Arial" panose="020B0604020202020204" pitchFamily="34" charset="0"/>
              </a:rPr>
              <a:t>Taak:</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9.1 Onderzoek doen naar welk display scherm er gebruikt gaat worden.</a:t>
            </a:r>
            <a:endParaRPr lang="nl-NL" dirty="0"/>
          </a:p>
          <a:p>
            <a:r>
              <a:rPr lang="nl-NL" dirty="0"/>
              <a:t>Onderzoek gedaan</a:t>
            </a:r>
          </a:p>
          <a:p>
            <a:r>
              <a:rPr lang="nl-NL" dirty="0"/>
              <a:t>Resultaten volgende meet</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854531911"/>
      </p:ext>
    </p:extLst>
  </p:cSld>
  <p:clrMapOvr>
    <a:masterClrMapping/>
  </p:clrMapOvr>
</p:sld>
</file>

<file path=ppt/theme/theme1.xml><?xml version="1.0" encoding="utf-8"?>
<a:theme xmlns:a="http://schemas.openxmlformats.org/drawingml/2006/main" name="Aangepast">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1_TF56390039_Win32" id="{FCB14B3E-2B92-48B8-A334-05E7A8EE34E1}" vid="{B6EC9E21-8C82-4EB1-BBE7-A370F785D0C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{58A27BBE-183D-4276-B8EE-8CD8346B28DD}tf56390039_win32</Template>
  <TotalTime>189</TotalTime>
  <Words>596</Words>
  <Application>Microsoft Office PowerPoint</Application>
  <PresentationFormat>Breedbeeld</PresentationFormat>
  <Paragraphs>91</Paragraphs>
  <Slides>14</Slides>
  <Notes>13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14</vt:i4>
      </vt:variant>
    </vt:vector>
  </HeadingPairs>
  <TitlesOfParts>
    <vt:vector size="22" baseType="lpstr">
      <vt:lpstr>Aptos</vt:lpstr>
      <vt:lpstr>Calibri</vt:lpstr>
      <vt:lpstr>gg sans</vt:lpstr>
      <vt:lpstr>Gill Sans MT</vt:lpstr>
      <vt:lpstr>inherit</vt:lpstr>
      <vt:lpstr>Wingdings</vt:lpstr>
      <vt:lpstr>Wingdings 2</vt:lpstr>
      <vt:lpstr>Aangepast</vt:lpstr>
      <vt:lpstr>PO meet 2</vt:lpstr>
      <vt:lpstr>De sprint</vt:lpstr>
      <vt:lpstr>PowerPoint-presentatie</vt:lpstr>
      <vt:lpstr>SYMPLE</vt:lpstr>
      <vt:lpstr>Behuizing bon printer prototype</vt:lpstr>
      <vt:lpstr>Demo en uitbreiding bon printer</vt:lpstr>
      <vt:lpstr>Linux journey</vt:lpstr>
      <vt:lpstr>Schets interface design</vt:lpstr>
      <vt:lpstr>Onderzoek doen naar display screen</vt:lpstr>
      <vt:lpstr>Prototype biljet uitwerper</vt:lpstr>
      <vt:lpstr>prototype BANK design</vt:lpstr>
      <vt:lpstr>Biljet onderzoek</vt:lpstr>
      <vt:lpstr>samenwerking</vt:lpstr>
      <vt:lpstr>Komende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saunders</dc:creator>
  <cp:lastModifiedBy>Hannah saunders</cp:lastModifiedBy>
  <cp:revision>4</cp:revision>
  <dcterms:created xsi:type="dcterms:W3CDTF">2025-03-13T14:25:02Z</dcterms:created>
  <dcterms:modified xsi:type="dcterms:W3CDTF">2025-03-20T12:17:42Z</dcterms:modified>
</cp:coreProperties>
</file>