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71" r:id="rId4"/>
    <p:sldId id="275" r:id="rId5"/>
    <p:sldId id="277" r:id="rId6"/>
    <p:sldId id="274" r:id="rId7"/>
    <p:sldId id="278" r:id="rId8"/>
    <p:sldId id="279" r:id="rId9"/>
  </p:sldIdLst>
  <p:sldSz cx="12192000" cy="6858000"/>
  <p:notesSz cx="6858000" cy="9144000"/>
  <p:defaultTextStyle>
    <a:defPPr rtl="0"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48" autoAdjust="0"/>
  </p:normalViewPr>
  <p:slideViewPr>
    <p:cSldViewPr snapToGrid="0">
      <p:cViewPr>
        <p:scale>
          <a:sx n="90" d="100"/>
          <a:sy n="90" d="100"/>
        </p:scale>
        <p:origin x="16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31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95C7D2-ABF9-47D5-A466-C024D5C5A4EE}" type="datetime1">
              <a:rPr lang="nl-NL" smtClean="0"/>
              <a:t>8-5-2025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2C4D06-A9D8-4A2A-8BD7-6476B55DB23D}" type="datetime1">
              <a:rPr lang="nl-NL" noProof="0" smtClean="0"/>
              <a:t>8-5-2025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45369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698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49225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11748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16733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542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nl-NL" noProof="0"/>
              <a:t>Klik om de subtitelstijl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987116-4901-4649-9594-EB5BB5B891FF}" type="datetime1">
              <a:rPr lang="nl-NL" noProof="0" smtClean="0"/>
              <a:t>8-5-2025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14DF9E-4CDC-43FA-9E45-80ADD6219AE2}" type="datetime1">
              <a:rPr lang="nl-NL" noProof="0" smtClean="0"/>
              <a:t>8-5-2025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e tite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83F3FB-33AA-4FC5-8E07-D3459C94B810}" type="datetime1">
              <a:rPr lang="nl-NL" noProof="0" smtClean="0"/>
              <a:t>8-5-2025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98C30F-0793-45F7-9D88-900024FC115E}" type="datetime1">
              <a:rPr lang="nl-NL" noProof="0" smtClean="0"/>
              <a:t>8-5-2025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65C4826-BE1E-461D-99D2-2BA6332DA850}" type="datetime1">
              <a:rPr lang="nl-NL" noProof="0" smtClean="0"/>
              <a:t>8-5-2025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,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C95475-4C0D-4899-B2C1-19355512A25B}" type="datetime1">
              <a:rPr lang="nl-NL" noProof="0" smtClean="0"/>
              <a:t>8-5-2025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hoek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24E60D-6E2F-4B76-B9BE-7C0DA6060AC3}" type="datetime1">
              <a:rPr lang="nl-NL" noProof="0" smtClean="0"/>
              <a:t>8-5-2025</a:t>
            </a:fld>
            <a:endParaRPr lang="nl-NL" noProof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451B9-61F0-4F77-B94D-B1A2EE9E8DE1}" type="datetime1">
              <a:rPr lang="nl-NL" noProof="0" smtClean="0"/>
              <a:t>8-5-2025</a:t>
            </a:fld>
            <a:endParaRPr lang="nl-NL" noProof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  <p:sp>
        <p:nvSpPr>
          <p:cNvPr id="7" name="Rechthoek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D06FDC-A8B7-40A6-A4E8-02FDE5D699CA}" type="datetime1">
              <a:rPr lang="nl-NL" noProof="0" smtClean="0"/>
              <a:t>8-5-2025</a:t>
            </a:fld>
            <a:endParaRPr lang="nl-NL" noProof="0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E3FC4FD-21F9-4A72-B14F-D07152C9B9DA}" type="datetime1">
              <a:rPr lang="nl-NL" noProof="0" smtClean="0"/>
              <a:t>8-5-2025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nl-NL" noProof="0"/>
              <a:t>Klik op pictogram om afbeelding toe te 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nl-NL" noProof="0"/>
              <a:t>Tekststijlen van het model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738FFE-BC55-4B56-87E2-2C977879A0D2}" type="datetime1">
              <a:rPr lang="nl-NL" noProof="0" smtClean="0"/>
              <a:t>8-5-2025</a:t>
            </a:fld>
            <a:endParaRPr lang="nl-NL" noProof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nl-NL" noProof="0"/>
              <a:t>Tekststijlen van het model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FC457B1E-AEFB-487E-A00C-BD3B08F41CB1}" type="datetime1">
              <a:rPr lang="nl-NL" noProof="0" smtClean="0"/>
              <a:t>8-5-2025</a:t>
            </a:fld>
            <a:endParaRPr lang="nl-NL" noProof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nl-NL" noProof="0" smtClean="0"/>
              <a:pPr rtl="0"/>
              <a:t>‹#›</a:t>
            </a:fld>
            <a:endParaRPr lang="nl-NL" noProof="0"/>
          </a:p>
        </p:txBody>
      </p:sp>
      <p:sp>
        <p:nvSpPr>
          <p:cNvPr id="9" name="Rechthoek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hthoek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hthoek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hthoek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e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hthoek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19" name="Rechthoek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  <p:sp>
          <p:nvSpPr>
            <p:cNvPr id="20" name="Rechthoek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nl-NL"/>
            </a:p>
          </p:txBody>
        </p:sp>
      </p:grpSp>
      <p:sp>
        <p:nvSpPr>
          <p:cNvPr id="22" name="Rechthoek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GB" sz="6000" dirty="0">
                <a:solidFill>
                  <a:schemeClr val="bg1"/>
                </a:solidFill>
              </a:rPr>
              <a:t>P</a:t>
            </a:r>
            <a:r>
              <a:rPr lang="nl-NL" sz="6000" dirty="0">
                <a:solidFill>
                  <a:schemeClr val="bg1"/>
                </a:solidFill>
              </a:rPr>
              <a:t>O meet 4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GB">
                <a:solidFill>
                  <a:srgbClr val="7CEBFF"/>
                </a:solidFill>
              </a:rPr>
              <a:t>Groep 12</a:t>
            </a:r>
          </a:p>
          <a:p>
            <a:pPr rtl="0"/>
            <a:endParaRPr lang="nl-NL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hthoek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rtl="0"/>
            <a:r>
              <a:rPr lang="en-GB" dirty="0">
                <a:solidFill>
                  <a:srgbClr val="FFFEFF"/>
                </a:solidFill>
              </a:rPr>
              <a:t>De sprint</a:t>
            </a:r>
            <a:endParaRPr lang="nl-NL" dirty="0">
              <a:solidFill>
                <a:srgbClr val="FFFEFF"/>
              </a:solidFill>
            </a:endParaRP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40FC1E2E-8D64-BA05-B10F-AEE67C78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39" y="715080"/>
            <a:ext cx="11029615" cy="4248527"/>
          </a:xfrm>
        </p:spPr>
        <p:txBody>
          <a:bodyPr>
            <a:normAutofit fontScale="92500" lnSpcReduction="10000"/>
          </a:bodyPr>
          <a:lstStyle/>
          <a:p>
            <a:r>
              <a:rPr lang="nl-NL" sz="1700" dirty="0">
                <a:solidFill>
                  <a:schemeClr val="tx1"/>
                </a:solidFill>
                <a:latin typeface="Aptos" panose="020B0004020202020204" pitchFamily="34" charset="0"/>
              </a:rPr>
              <a:t>US 9 afronden – </a:t>
            </a:r>
            <a:r>
              <a:rPr lang="nl-NL" sz="17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Als gebruiker wil ik op een scherm kunnen zien wat ik aan het doen ben zodat ik kan zien wat ik aan het doen ben.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700" dirty="0">
                <a:solidFill>
                  <a:schemeClr val="tx1"/>
                </a:solidFill>
                <a:latin typeface="Aptos" panose="020B0004020202020204" pitchFamily="34" charset="0"/>
              </a:rPr>
              <a:t>9.3 Code schrijven om GUI te realiseren.</a:t>
            </a:r>
          </a:p>
          <a:p>
            <a:r>
              <a:rPr lang="nl-NL" sz="1700" dirty="0">
                <a:solidFill>
                  <a:schemeClr val="tx1"/>
                </a:solidFill>
                <a:latin typeface="Aptos" panose="020B0004020202020204" pitchFamily="34" charset="0"/>
              </a:rPr>
              <a:t>US 13 starten – </a:t>
            </a:r>
            <a:r>
              <a:rPr lang="nl-NL" sz="17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Als gebruiker wil ik graag verschillende biljetten kunnen pinnen zodat ik makkelijker kan betalen.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700" dirty="0">
                <a:solidFill>
                  <a:schemeClr val="tx1"/>
                </a:solidFill>
                <a:latin typeface="Aptos" panose="020B0004020202020204" pitchFamily="34" charset="0"/>
              </a:rPr>
              <a:t>13.1 Een uitwerp mechanisme voor de biljetten ontwerpen.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1700" dirty="0">
                <a:solidFill>
                  <a:schemeClr val="tx1"/>
                </a:solidFill>
                <a:latin typeface="Aptos" panose="020B0004020202020204" pitchFamily="34" charset="0"/>
              </a:rPr>
              <a:t>US 11 starten – </a:t>
            </a:r>
            <a:r>
              <a:rPr lang="nl-NL" sz="17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Als gebruiker wil ik dat er een numeriek toetsenbord is zodat ik mijn pincode en een bedrag naar keuze kan invoeren.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700" dirty="0">
                <a:solidFill>
                  <a:schemeClr val="tx1"/>
                </a:solidFill>
                <a:latin typeface="Aptos" panose="020B0004020202020204" pitchFamily="34" charset="0"/>
              </a:rPr>
              <a:t>11.2 </a:t>
            </a:r>
            <a:r>
              <a:rPr lang="nl-NL" sz="17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Het numeriek toetsenbord realiseren.</a:t>
            </a:r>
            <a:endParaRPr lang="nl-NL" sz="1700" dirty="0">
              <a:solidFill>
                <a:schemeClr val="tx1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nl-NL" sz="1700" i="1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 2 begonnen – </a:t>
            </a:r>
            <a:r>
              <a:rPr lang="nl-NL" sz="1800" i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Als bankeigenaar wil ik dat de pinautomaten zijn verbonden met de bank via een gemeenschappelijke server, zodat alle pinautomaten, die in gebruik gesteld gaan worden, met dezelfde data werken.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800" i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2.1 Een server opzetten waar de bank op kan draaien.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sz="1800" i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2.2 Onderzoeken hoe de pinautomaat verbonden kan worden met de server.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nl-NL" sz="1500" i="1" dirty="0">
              <a:solidFill>
                <a:srgbClr val="000000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r>
              <a:rPr lang="nl-NL" dirty="0"/>
              <a:t>De gerealiseerde GUI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1225" y="1921933"/>
            <a:ext cx="5990374" cy="4292600"/>
          </a:xfrm>
        </p:spPr>
        <p:txBody>
          <a:bodyPr rtlCol="0" anchor="ctr">
            <a:normAutofit fontScale="70000" lnSpcReduction="20000"/>
          </a:bodyPr>
          <a:lstStyle/>
          <a:p>
            <a:pPr marL="0" indent="0">
              <a:buNone/>
            </a:pPr>
            <a:r>
              <a:rPr lang="nl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 9:</a:t>
            </a:r>
          </a:p>
          <a:p>
            <a:pPr marL="0" indent="0">
              <a:buNone/>
            </a:pPr>
            <a:r>
              <a:rPr lang="nl-NL" b="0" i="0" dirty="0">
                <a:effectLst/>
                <a:latin typeface="Aptos" panose="020B0004020202020204" pitchFamily="34" charset="0"/>
              </a:rPr>
              <a:t>Als gebruiker wil ik op een scherm kunnen zien wat ik aan het doen ben zodat ik kan zien wat ik aan het doen ben.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Taken: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nl-NL" dirty="0">
                <a:latin typeface="Aptos" panose="020B0004020202020204" pitchFamily="34" charset="0"/>
              </a:rPr>
              <a:t>9.3 Code schrijven om GUI te realiseren.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nl-NL" dirty="0">
                <a:latin typeface="Aptos" panose="020B0004020202020204" pitchFamily="34" charset="0"/>
              </a:rPr>
              <a:t>4.1 Code schrijven om de gebruiker te vragen of hij of zij een bon wil hebben.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nl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15.1 Code schrijven om de snel keuzes te gebruiken.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nl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16.1 Code schrijven om de keuze voor een eigen bedrag te hebben.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nl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16.2 Code schrijven die het ingevoerde bedrag door communiceert naar de	rest van de pinautomaat.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nl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17.1 Code schrijven om de gebruiker te laten kiezen welke biljetverhouding, 	hij/zij wil pinnen.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nl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20.1 Code schrijven voor een ‘afbreken’ knop die de gebruiker uit het systeem zet.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nl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20.2 Code schrijven om alle opgeslagen data te verwijderen.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nl-NL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20.3 Code schrijven die om een bevestiging van de afbreking vraagt.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nl-NL" dirty="0">
                <a:latin typeface="Aptos" panose="020B0004020202020204" pitchFamily="34" charset="0"/>
              </a:rPr>
              <a:t>21.2 Code schrijven die de gebruiker terug neemt naar het bedrag keuzemenu. </a:t>
            </a:r>
          </a:p>
          <a:p>
            <a:pPr marL="0" indent="0">
              <a:spcAft>
                <a:spcPts val="300"/>
              </a:spcAft>
              <a:buNone/>
            </a:pPr>
            <a:r>
              <a:rPr lang="nl-NL" dirty="0">
                <a:latin typeface="Aptos" panose="020B0004020202020204" pitchFamily="34" charset="0"/>
              </a:rPr>
              <a:t>24.1 Code schrijven voor een knop die de gebruiker terug brengt naar het 	hoofdmenu.</a:t>
            </a:r>
          </a:p>
          <a:p>
            <a:r>
              <a:rPr lang="nl-NL" dirty="0">
                <a:latin typeface="Aptos" panose="020B0004020202020204" pitchFamily="34" charset="0"/>
              </a:rPr>
              <a:t>Demo GUI</a:t>
            </a:r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6451599" y="2523923"/>
            <a:ext cx="5279175" cy="305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392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n-GB" dirty="0"/>
              <a:t>design Prototype </a:t>
            </a:r>
            <a:r>
              <a:rPr lang="en-GB" dirty="0" err="1"/>
              <a:t>biljet</a:t>
            </a:r>
            <a:r>
              <a:rPr lang="en-GB" dirty="0"/>
              <a:t> </a:t>
            </a:r>
            <a:r>
              <a:rPr lang="en-GB" dirty="0" err="1"/>
              <a:t>uitwerper</a:t>
            </a:r>
            <a:endParaRPr lang="nl-NL" dirty="0"/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nl-NL" sz="1700" dirty="0">
                <a:solidFill>
                  <a:schemeClr val="tx1"/>
                </a:solidFill>
                <a:latin typeface="Aptos" panose="020B0004020202020204" pitchFamily="34" charset="0"/>
              </a:rPr>
              <a:t>US 13: </a:t>
            </a:r>
          </a:p>
          <a:p>
            <a:pPr marL="0" indent="0">
              <a:buNone/>
            </a:pPr>
            <a:r>
              <a:rPr lang="nl-NL" sz="17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Als gebruiker wil ik graag verschillende biljetten kunnen pinnen zodat ik makkelijker kan betalen.</a:t>
            </a:r>
            <a:r>
              <a:rPr lang="nl-NL" sz="1700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nl-NL" dirty="0">
                <a:latin typeface="Aptos" panose="020B0004020202020204" pitchFamily="34" charset="0"/>
                <a:cs typeface="Arial" panose="020B0604020202020204" pitchFamily="34" charset="0"/>
              </a:rPr>
              <a:t>Taken:</a:t>
            </a:r>
          </a:p>
          <a:p>
            <a:pPr marL="0" indent="0">
              <a:buNone/>
            </a:pPr>
            <a:r>
              <a:rPr lang="nl-NL" sz="1800" dirty="0">
                <a:solidFill>
                  <a:schemeClr val="tx1"/>
                </a:solidFill>
                <a:latin typeface="Aptos" panose="020B0004020202020204" pitchFamily="34" charset="0"/>
              </a:rPr>
              <a:t>13.1 Een uitwerp mechanisme voor de biljetten ontwerpen.</a:t>
            </a:r>
          </a:p>
          <a:p>
            <a:pPr marL="0" indent="0">
              <a:buNone/>
            </a:pPr>
            <a:endParaRPr lang="nl-NL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r>
              <a:rPr lang="nl-NL" sz="1800" dirty="0">
                <a:solidFill>
                  <a:schemeClr val="tx1"/>
                </a:solidFill>
                <a:latin typeface="Aptos" panose="020B0004020202020204" pitchFamily="34" charset="0"/>
              </a:rPr>
              <a:t>Design laten zien</a:t>
            </a:r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6188417" y="2519476"/>
            <a:ext cx="5422392" cy="305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6627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Numeriek toetsenbord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228003"/>
            <a:ext cx="5422390" cy="3633047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endParaRPr lang="nl-NL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nl-NL" sz="1700" dirty="0">
                <a:solidFill>
                  <a:schemeClr val="tx1"/>
                </a:solidFill>
                <a:latin typeface="Aptos" panose="020B0004020202020204" pitchFamily="34" charset="0"/>
              </a:rPr>
              <a:t>US 11:</a:t>
            </a:r>
          </a:p>
          <a:p>
            <a:pPr marL="0" indent="0">
              <a:buNone/>
            </a:pPr>
            <a:r>
              <a:rPr lang="nl-NL" sz="17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Als gebruiker wil ik dat er een numeriek toetsenbord is zodat ik mijn pincode en een bedrag naar keuze kan invoeren.</a:t>
            </a:r>
          </a:p>
          <a:p>
            <a:pPr marL="0" indent="0">
              <a:buNone/>
            </a:pPr>
            <a:r>
              <a:rPr lang="nl-NL" sz="1700" dirty="0">
                <a:solidFill>
                  <a:schemeClr val="tx1"/>
                </a:solidFill>
                <a:latin typeface="Aptos" panose="020B0004020202020204" pitchFamily="34" charset="0"/>
              </a:rPr>
              <a:t>Taken:</a:t>
            </a:r>
          </a:p>
          <a:p>
            <a:pPr marL="0" indent="0">
              <a:buNone/>
            </a:pPr>
            <a:r>
              <a:rPr lang="nl-NL" sz="1700" dirty="0">
                <a:solidFill>
                  <a:schemeClr val="tx1"/>
                </a:solidFill>
                <a:latin typeface="Aptos" panose="020B0004020202020204" pitchFamily="34" charset="0"/>
              </a:rPr>
              <a:t>11.2 </a:t>
            </a:r>
            <a:r>
              <a:rPr lang="nl-NL" sz="17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Het numeriek toetsenbord realiseren.</a:t>
            </a:r>
          </a:p>
          <a:p>
            <a:pPr marL="0" indent="0">
              <a:buNone/>
            </a:pPr>
            <a:endParaRPr lang="nl-NL" sz="1700" dirty="0">
              <a:solidFill>
                <a:schemeClr val="tx1"/>
              </a:solidFill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nl-NL" sz="170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Laten zien</a:t>
            </a:r>
          </a:p>
          <a:p>
            <a:pPr marL="0" indent="0" rtl="0">
              <a:buNone/>
            </a:pPr>
            <a:endParaRPr lang="nl-NL" dirty="0"/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6188417" y="2519476"/>
            <a:ext cx="5422392" cy="305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820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Bank server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nl-NL" sz="1700" i="1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 2: </a:t>
            </a:r>
          </a:p>
          <a:p>
            <a:pPr marL="0" indent="0">
              <a:buNone/>
            </a:pPr>
            <a:r>
              <a:rPr lang="nl-NL" sz="1800" i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Als bankeigenaar wil ik dat de pinautomaten zijn verbonden met de bank via een gemeenschappelijke server, zodat alle pinautomaten, die in gebruik gesteld gaan worden, met dezelfde data werken.</a:t>
            </a:r>
          </a:p>
          <a:p>
            <a:pPr marL="0" indent="0">
              <a:buNone/>
            </a:pPr>
            <a:r>
              <a:rPr lang="nl-NL" i="1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Taken:</a:t>
            </a:r>
          </a:p>
          <a:p>
            <a:pPr marL="0" indent="0">
              <a:buNone/>
            </a:pPr>
            <a:r>
              <a:rPr lang="nl-NL" sz="1800" i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2.1 Een server opzetten waar de bank op kan draaien.</a:t>
            </a:r>
          </a:p>
          <a:p>
            <a:pPr marL="0" indent="0">
              <a:buNone/>
            </a:pPr>
            <a:r>
              <a:rPr lang="nl-NL" sz="1800" i="1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2.2 Onderzoeken hoe de pinautomaat verbonden kan worden met de server.</a:t>
            </a:r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6188417" y="2519476"/>
            <a:ext cx="5422392" cy="305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841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retrospectieve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nl-NL" dirty="0"/>
              <a:t>Samenwerking:</a:t>
            </a:r>
          </a:p>
          <a:p>
            <a:r>
              <a:rPr lang="nl-NL" dirty="0"/>
              <a:t>Ging goed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Project werk:</a:t>
            </a:r>
          </a:p>
          <a:p>
            <a:r>
              <a:rPr lang="nl-NL" dirty="0"/>
              <a:t>Intern werken aan project ging goed</a:t>
            </a:r>
          </a:p>
          <a:p>
            <a:r>
              <a:rPr lang="nl-NL" dirty="0"/>
              <a:t>Extern aan project werken was moeilijk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6188417" y="2519476"/>
            <a:ext cx="5422392" cy="305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04696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nl-NL" dirty="0"/>
              <a:t>Komende sprint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164330"/>
          </a:xfrm>
        </p:spPr>
        <p:txBody>
          <a:bodyPr rtlCol="0" anchor="ctr">
            <a:noAutofit/>
          </a:bodyPr>
          <a:lstStyle/>
          <a:p>
            <a:r>
              <a:rPr lang="nl-NL" sz="1600" dirty="0">
                <a:solidFill>
                  <a:schemeClr val="tx1"/>
                </a:solidFill>
                <a:latin typeface="Aptos" panose="020B0004020202020204" pitchFamily="34" charset="0"/>
              </a:rPr>
              <a:t>US 13 – </a:t>
            </a:r>
            <a:r>
              <a:rPr lang="nl-NL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Als gebruiker wil ik graag verschillende biljetten kunnen pinnen zodat ik makkelijker kan betalen.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nl-NL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13.2 Uitwerpmechanisme voor de biljetten realiseren.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1600" b="0" i="0" dirty="0"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Documentatie in orde stellen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nl-NL" sz="1600" dirty="0">
                <a:solidFill>
                  <a:schemeClr val="tx1"/>
                </a:solidFill>
                <a:latin typeface="Aptos" panose="020B0004020202020204" pitchFamily="34" charset="0"/>
              </a:rPr>
              <a:t>US 2 afronden – </a:t>
            </a:r>
            <a:r>
              <a:rPr lang="nl-NL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Als  bankeigenaar wil ik dat de pinautomaten zijn verbonden met de bank via een gemeenschappelijke server, zodat alle pinautomaten, die in gebruik gesteld gaan worden, met dezelfde data werken.</a:t>
            </a:r>
            <a:endParaRPr lang="nl-NL" sz="1600" dirty="0">
              <a:solidFill>
                <a:schemeClr val="tx1"/>
              </a:solidFill>
              <a:latin typeface="Aptos" panose="020B0004020202020204" pitchFamily="34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nl-NL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Code schrijven om de pinautomaat met de server te verbinden.</a:t>
            </a:r>
          </a:p>
        </p:txBody>
      </p:sp>
      <p:pic>
        <p:nvPicPr>
          <p:cNvPr id="7" name="Afbeelding 6" descr="Digitale verbindingen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6188419" y="2519476"/>
            <a:ext cx="5422392" cy="3050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2310576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801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{58A27BBE-183D-4276-B8EE-8CD8346B28DD}tf56390039_win32</Template>
  <TotalTime>403</TotalTime>
  <Words>597</Words>
  <Application>Microsoft Office PowerPoint</Application>
  <PresentationFormat>Widescreen</PresentationFormat>
  <Paragraphs>70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Calibri</vt:lpstr>
      <vt:lpstr>Gill Sans MT</vt:lpstr>
      <vt:lpstr>Wingdings</vt:lpstr>
      <vt:lpstr>Wingdings 2</vt:lpstr>
      <vt:lpstr>Aangepast</vt:lpstr>
      <vt:lpstr>PO meet 4</vt:lpstr>
      <vt:lpstr>De sprint</vt:lpstr>
      <vt:lpstr>De gerealiseerde GUI</vt:lpstr>
      <vt:lpstr>design Prototype biljet uitwerper</vt:lpstr>
      <vt:lpstr>Numeriek toetsenbord</vt:lpstr>
      <vt:lpstr>Bank server</vt:lpstr>
      <vt:lpstr>retrospectieve</vt:lpstr>
      <vt:lpstr>Komende sprint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Hannah saunders</dc:creator>
  <cp:lastModifiedBy>Hannah saunders</cp:lastModifiedBy>
  <cp:revision>10</cp:revision>
  <dcterms:created xsi:type="dcterms:W3CDTF">2025-03-13T14:25:02Z</dcterms:created>
  <dcterms:modified xsi:type="dcterms:W3CDTF">2025-05-08T11:01:35Z</dcterms:modified>
</cp:coreProperties>
</file>