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📊 Estratégia de Precificação para Aluguéis Temporários em Nova York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Análise Exploratória e Modelagem Preditiva de Preços</a:t>
            </a:r>
          </a:p>
          <a:p>
            <a:r>
              <a:t>Indicium - Cliente Confidencial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🏁 Conclusão e Próximos Passos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✅ **Onde investir?** Manhattan, com apartamentos inteiros.</a:t>
            </a:r>
          </a:p>
          <a:p>
            <a:r>
              <a:t>✅ **Como se destacar?** Descrição atrativa e disponibilidade estratégica.</a:t>
            </a:r>
          </a:p>
          <a:p>
            <a:r>
              <a:t>✅ **Modelo preditivo:** Já oferece boas estimativas, mas pode ser aprimorado.</a:t>
            </a:r>
          </a:p>
          <a:p>
            <a:r>
              <a:t>🚀 **Próximos passos:** Refinar o modelo, coletar mais dados e testar estratégias de precificação.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📍 Contexto do Projeto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🔹 A Indicium foi contratada para apoiar a criação de uma plataforma de aluguéis temporários em Nova York.</a:t>
            </a:r>
          </a:p>
          <a:p>
            <a:r>
              <a:t>🔹 O objetivo é entender a precificação do mercado, explorando dados de um concorrente.</a:t>
            </a:r>
          </a:p>
          <a:p>
            <a:r>
              <a:t>🔹 Além disso, buscamos desenvolver um modelo preditivo para estimar preços de aluguéis.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🔍 Exploração dos Dados (EDA)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📌 Principais descobertas:</a:t>
            </a:r>
          </a:p>
          <a:p>
            <a:r>
              <a:t>✅ Manhattan é o bairro mais caro, seguido por Brooklyn.</a:t>
            </a:r>
          </a:p>
          <a:p>
            <a:r>
              <a:t>✅ Apartamentos inteiros têm preços significativamente mais altos.</a:t>
            </a:r>
          </a:p>
          <a:p>
            <a:r>
              <a:t>✅ Propriedades com menos disponibilidade no ano tendem a cobrar mais.</a:t>
            </a:r>
          </a:p>
          <a:p>
            <a:r>
              <a:t>✅ Palavras como 'Luxury', 'View' e 'Central' aparecem nos imóveis mais caros.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🏡 Onde Investir?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🔹 **Bairro:** Manhattan é a melhor escolha para maximizar ganhos.</a:t>
            </a:r>
          </a:p>
          <a:p>
            <a:r>
              <a:t>🔹 **Tipo de imóvel:** Alugar um apartamento inteiro é mais rentável.</a:t>
            </a:r>
          </a:p>
          <a:p>
            <a:r>
              <a:t>🔹 **Descrição do anúncio:** Destacar localização e exclusividade aumenta o valor percebido.</a:t>
            </a:r>
          </a:p>
          <a:p>
            <a:r>
              <a:t>🔹 **Disponibilidade:** Limitar os dias disponíveis pode justificar preços mais altos.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⏳ O Número de Noites Mínimas e Disponibilidade Importam?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📌 **Conclusões:**</a:t>
            </a:r>
          </a:p>
          <a:p>
            <a:r>
              <a:t>✅ Noites mínimas não têm grande impacto no preço.</a:t>
            </a:r>
          </a:p>
          <a:p>
            <a:r>
              <a:t>✅ Propriedades disponíveis o ano todo tendem a cobrar menos.</a:t>
            </a:r>
          </a:p>
          <a:p>
            <a:r>
              <a:t>✅ Menos disponibilidade pode indicar exclusividade e permitir preços mais altos.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📢 Existe um Padrão no Nome dos Imóveis Mais Caros?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🔍 Sim! Palavras-chave que aparecem frequentemente em imóveis mais caros:</a:t>
            </a:r>
          </a:p>
          <a:p>
            <a:r>
              <a:t>✅ 'Luxury'</a:t>
            </a:r>
          </a:p>
          <a:p>
            <a:r>
              <a:t>✅ 'View'</a:t>
            </a:r>
          </a:p>
          <a:p>
            <a:r>
              <a:t>✅ 'Central'</a:t>
            </a:r>
          </a:p>
          <a:p>
            <a:r>
              <a:t>✅ 'Exclusive'</a:t>
            </a:r>
          </a:p>
          <a:p>
            <a:r>
              <a:t>💡 **Sugestão:** Usar essas palavras na descrição pode aumentar o valor percebido.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🤖 Modelagem Preditiva: Como Prevemos os Preços?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📌 Utilizamos um modelo de Machine Learning para prever preços de aluguéis.</a:t>
            </a:r>
          </a:p>
          <a:p>
            <a:r>
              <a:t>🔹 **Tipo de problema:** Regressão (valor numérico do preço).</a:t>
            </a:r>
          </a:p>
          <a:p>
            <a:r>
              <a:t>🔹 **Modelo utilizado:** Random Forest Regressor.</a:t>
            </a:r>
          </a:p>
          <a:p>
            <a:r>
              <a:t>🔹 **Principais variáveis:** Localização, tipo de imóvel, número de reviews, disponibilidade, entre outras.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📈 Resultados do Modelo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📌 **Métricas de desempenho:**</a:t>
            </a:r>
          </a:p>
          <a:p>
            <a:r>
              <a:t>✅ **Erro Quadrático Médio (MSE):** 6.936,24</a:t>
            </a:r>
          </a:p>
          <a:p>
            <a:r>
              <a:t>✅ **R² Score:** 0,45 (o modelo explica cerca de 45% da variação dos preços).</a:t>
            </a:r>
          </a:p>
          <a:p>
            <a:r>
              <a:t>💡 **Possíveis melhorias:** Mais dados, refinamento de variáveis e novos algoritmos.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💰 Previsão de Preço para um Imóvel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📍 **Características do imóvel:**</a:t>
            </a:r>
          </a:p>
          <a:p>
            <a:r>
              <a:t>✅ Localizado em Midtown Manhattan.</a:t>
            </a:r>
          </a:p>
          <a:p>
            <a:r>
              <a:t>✅ Apartamento inteiro, 45 reviews, 355 dias disponíveis no ano.</a:t>
            </a:r>
          </a:p>
          <a:p>
            <a:r>
              <a:t>📌 **Preço previsto:** **$250 por noite**</a:t>
            </a:r>
          </a:p>
          <a:p>
            <a:r>
              <a:t>💡 Pode valer a pena testar um preço mais alto e avaliar a demanda.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