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10-17T14:34:40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6201 7069 0,'99'0'31,"-49"50"-31,-25-25 16,24 0 0,1-1-16,-50 1 15,25-25-15</inkml:trace>
  <inkml:trace contextRef="#ctx0" brushRef="#br0" timeOffset="712.5901">6152 7491 0,'24'25'16,"1"-25"-1,0 0 1,49 0-16,-24 0 15,49 0-15,-49 0 16,24 0-16,-49-25 16,0 25-16,-25 50 109,0-26-93,-25 1-1,25 50-15,0 24 16,-25 25-16,0 50 16,25-50-16,0 74 15,-74-99 1,74 0-16,0-49 15,0 0-15,0-1 16,0-24 15,-25-25 16</inkml:trace>
  <inkml:trace contextRef="#ctx0" brushRef="#br0" timeOffset="1207.9122">6325 7937 0,'-25'25'47,"25"0"-47,-74 25 15,49-1-15,0 1 16,25 24-16,0-24 16,0 0-16,0-26 15,0 1 1,0 0-16,25-25 15,0 0 1,25 0 0,49-25-1,-50-24 1,1-51-16,-25 51 0,0-1 16,-1 1-16,-24 24 15</inkml:trace>
  <inkml:trace contextRef="#ctx0" brushRef="#br0" timeOffset="1871.7857">6796 7714 0,'0'0'16,"174"0"-16,-25-49 15,25 24-15,-1 25 16,-74 0-16,25 0 16,-49 0-16,-50 0 15,-1 0-15,26 0 16,-25 0 62,-25 49-62,0-24-1,0 25-15,0 24 16,0 25-16,0-24 16,0 49-16,-50 0 15,-24 0-15,74-50 16,-50-24-16,25 24 15,1-49-15,-26 25 16,25-50 62,0 0-62,1-50-1,-1-24-15,-25-25 16</inkml:trace>
  <inkml:trace contextRef="#ctx0" brushRef="#br0" timeOffset="2199.8223">7367 7739 0,'0'0'0,"0"25"0,0 0 16,0 24-16,0-24 15,0 25-15,0 24 16,0-49-16,0 25 15,0-1-15,0 26 16,-25-51-16,0 1 16,1 0-16</inkml:trace>
  <inkml:trace contextRef="#ctx0" brushRef="#br0" timeOffset="3080.0165">6251 9699 0,'25'24'31,"24"51"-15,-24-1-16,0 25 15,0-24-15,-25 24 16,0 25-16,0 25 16,0 25-16,0-1 15,0-74-15,0 1 16,0-26-16,0 0 15,0-24-15,0-25 16,49 0-16,-49 0 16,25-1-16,0-24 15,24 50-15,26 24 16,49-24 0,-50 0-16,50 24 15,-24-49-15,-26 24 16,50-24-16,-174-50 62,50 1-46,-24-1-16,-1-74 16,-25-50-16,1-25 15,-26-24-15</inkml:trace>
  <inkml:trace contextRef="#ctx0" brushRef="#br0" timeOffset="4087.4466">6474 9872 0,'0'25'16,"0"49"-1,0-24-15,0 25 16,0-1-16,0 25 15,0 0-15,0 1 16,-25 24 0,25-25-16,-49 0 15,24-49-15,0 24 16,-25-49-16,1 24 16,-1-24-1,25-25 1,1 0-16,-1 0 15,0 0-15,0 0 16,-24 0 0,24-49-16,0 49 15,0-50-15,25 25 16,0 0-16,0-24 16,0-1-16,-25 25 15,25 1-15,0-26 16,0 25-16,25 0 15,74 25 1,100 0-16,-26 0 16,26 0-16,-75-24 15,74 24-15,50-50 16,-24 0-16,-51 26 16,-123-26-1,-25 25-15,-25 0 16,0 1-1,-50-51 1,-24 50-16,-26 1 16,76 24-16,-1 0 15,25 24 17,-25 51-32,0-1 15,25-24-15,0 49 16,0-74-16,0 0 15,0 49-15,0-49 16,0 0-16,25 24 16,25 1-16,-26-50 15,26 49-15,-50-24 16,-99-25 46,74 0-46,-25 0-16,26 0 16,123 50 15,74 24-15,-49 1-1,75-26-15,-100 1 16,-24-25-16,-75 0 15,24-25-15,1 24 16,-50 1 15,-49-25-31,-1 0 16,-73 0-16,73 0 16,1-49-1,-25-1-15,24-74 16</inkml:trace>
  <inkml:trace contextRef="#ctx0" brushRef="#br0" timeOffset="4423.6638">7193 11286 0,'0'0'0,"-49"99"0,-75 25 16,0 0-16,0 25 16,-25 50-16,-50-26 15,125-73-15,-50-26 16,25-24-16,24-50 15,51 49-15,-1-49 16,25-49 31,25 49-47</inkml:trace>
  <inkml:trace contextRef="#ctx0" brushRef="#br0" timeOffset="5087.7648">6251 12328 0,'0'0'0,"49"50"0,-49-1 16,25 50-16,25 50 15,-25-99-15,24 49 16,-24-25-16,0-74 16,0-24 46,-1-1-46,1 0-16,50-25 15,24 50-15,25-24 16,25 24-16,24 0 16,100-75-16,-149 75 15,25-74-15,0 49 16,-124-25-16,-25 26 15,0-26 1,0 0-16,0-24 16,-50 0-16,-24 24 15,24 0-15,-24-49 16,24 49-16,-74-49 16,25 50-16,24-1 15,1-49-15,0 99 16,24 0-16,25 0 15,25 74 32,0-24-47,0 99 16,0 24-16,25 26 16,0-50-1,-25 49-15,0-99 16,0 75-16,49-25 15,1 24-15,24-123 16,50 74-16,-49-74 16,98-26-16,-98 1 15,-1-25-15,-24 0 16,49-74-16,-74-1 16,-25-98-16,0-26 15,0-49-15,0 50 16</inkml:trace>
  <inkml:trace contextRef="#ctx0" brushRef="#br0" timeOffset="7287.308">7094 9872 0,'75'0'62,"-26"0"-62,125 25 16,-75-25-1,25 0-15,25 25 16,-50-25-16,75 0 16,-125 0-16,26 0 15,-26 0 1,-24 0 62</inkml:trace>
  <inkml:trace contextRef="#ctx0" brushRef="#br0" timeOffset="12047.9686">11658 9525 0,'0'0'0,"99"0"16,50 25-16,25 0 15,-75-25-15,124 0 16,-49 24 0,24 26-16,-49-50 15,25 0-15,-100 0 16,1 0-16,-1 0 15,1 0-15,-26 0 16,1 0 0,-25 0-16,74-74 15,-50 49-15,-49 0 16,25 0-16,25-24 16,-1 24-16,1-50 15,0 26-15,-1-50 16,-49 49-16,0 25 15,0-74-15,0 49 16,0-24-16,0 24 16,-25-24-16,-49 49 15,74-49-15,-74 24 16,24 25-16,25 25 16,-24-25-16,-51 1 15,1-1-15,50 25 16,-51 0-16,-24-25 15,-25 25-15,50 0 16,0 0-16,0 0 16,0 0-1,24 0-15,1 0 16,49 0-16,-49 0 16,24 0-16,25 0 15,0 0-15,-24 25 16,24 0-1,0-1-15,0-24 16,-24 25-16,24 25 16,-25-50-16,1 49 15,-1-24-15,0 0 16,26 0-16,-1-25 16,0 25-1,25-1 16,0 1-15,0 0-16,0 0 16,-50 0-16,50 24 15,-24 1-15,-1-50 16,25 25-16,0 0 78,0-1-62,0 1-1,0 0 1,0 0 0,25-25-1,-25 25-15,0-1 16,24 1-16,1-25 15,25 25 1,-25-25 0,24 50-16,-24-26 15,25 1 1,-26-25-16,26 25 16,0 0-16,-1 0 15,-24-25-15,25 49 16,24-49-16,-49 25 15,0-25-15,0 0 16,-1 0-16,1 0 16,0 0-16,25 0 15,-50 25 1,24-25 93</inkml:trace>
  <inkml:trace contextRef="#ctx0" brushRef="#br0" timeOffset="14775.3796">12452 8830 0,'-25'-49'78,"25"-26"-62,0 1-16,0 24 16,0-49-16,0 0 15,0 0 1,0 24-16,0-24 15,0 25-15,0 24 0,0-49 16,-25 49 0,25-49-16,0 74 15,0-49-15,-24-1 16,24 26-16,0-1 16</inkml:trace>
  <inkml:trace contextRef="#ctx0" brushRef="#br0" timeOffset="15135.4071">12303 7466 0,'0'25'0,"0"25"16,0-26-1,0 26-15,0-25 16,0 0-16,0-1 16</inkml:trace>
  <inkml:trace contextRef="#ctx0" brushRef="#br0" timeOffset="15584.1817">12328 7367 0,'50'0'0,"-50"25"16,24-25-16,51 49 16,-75-24-16,25-25 15,49 50-15,-49-50 16,0 0-16,49 25 15,-49-25-15,24 49 16,26-49-16,-50 25 16,-1-25-16,1 0 15</inkml:trace>
  <inkml:trace contextRef="#ctx0" brushRef="#br0" timeOffset="19135.3504">10492 5110 0,'0'0'0,"50"99"16,-25-99-16,24 50 15,26-26-15,-75 26 16,49-50-16,1 0 15</inkml:trace>
  <inkml:trace contextRef="#ctx0" brushRef="#br0" timeOffset="19608.3224">10344 5655 0,'0'25'32,"24"-25"-17,26 0 1,74 0-16,-50 0 16,1 0-16,49 0 15,-50 0-15,-49 0 16,25 0-16</inkml:trace>
  <inkml:trace contextRef="#ctx0" brushRef="#br0" timeOffset="19927.5367">10716 6003 0,'0'0'0</inkml:trace>
  <inkml:trace contextRef="#ctx0" brushRef="#br0" timeOffset="20312.4175">10889 5879 0,'0'25'16,"0"-1"31,-25 1-32,-24-25-15,24 25 16</inkml:trace>
  <inkml:trace contextRef="#ctx0" brushRef="#br0" timeOffset="21023.9748">10790 5978 0,'0'-25'31,"25"75"16,-25 24-31,0-24-16,0 24 15,0 1-15,0-51 16,0 26-16,0 0 15,0-26 1,-25-24 78,-25-24-79,1-1 1,-1-25-16,1 25 16,24 1-16,0-26 15,0 25 1,50 25 46,-25 25-62,0 25 16,25-26-16,0 1 16,-25 0-16,24 0 15,1-25 32,25-25-47,24-74 16,75 0-16,-25-1 15,-25 26-15,75 24 16,-50-24-16,50 74 16,24 0-16,-49 0 15,-25 0-15,-99 0 16,-100-25 46,-24-25-46,25 26-16,-1 24 16,26 0-16,-26-75 15</inkml:trace>
  <inkml:trace contextRef="#ctx0" brushRef="#br0" timeOffset="21295.5603">11559 5631 0,'0'49'31,"0"-24"-31,0 0 16,0 49-16,-50 26 16,26-26-16,24-49 15,-75 24-15,75-24 16,0 0-1,0 0-15</inkml:trace>
  <inkml:trace contextRef="#ctx0" brushRef="#br0" timeOffset="21585.4437">11509 6127 0,'0'0'0,"25"49"16,50-24-16,24 50 0,-25-26 15,1 1-15,73 24 16,-48-74-16,24 50 15,-25-50-15,-25 0 16,-49 0-16,0 0 16,0 0-1,-25-25-15,0-25 16,0 1 0,0 24-1,-25 0 1</inkml:trace>
  <inkml:trace contextRef="#ctx0" brushRef="#br0" timeOffset="21870.6317">11485 5383 0,'24'0'31,"1"0"31,25 0-46</inkml:trace>
  <inkml:trace contextRef="#ctx0" brushRef="#br0" timeOffset="22607.2834">12650 5259 0,'25'24'15,"25"1"-15,-50 0 0,0 0 16,0 0-16,0 24 15,0-24-15,0 0 32,0 24 15,49 1-32,-24-50 1,-25 25-1,0 24 17,0-24-32,-49-25 15,-1 25 1,0 0-16,26-25 31,24 49-15,0-24-16,49 25 15,75 49-15,-49-49 16,-51-50-16,-24 25 16,25 24-16,-25-24 15,0 0 17,25 0 30,0-25-46,74-50-1,-49 50-15,-1 0 16,26-99-16,-26 49 16,1-49-16,0 24 15,-26 1 1,-24-75-16,0 75 15,0-100-15</inkml:trace>
  <inkml:trace contextRef="#ctx0" brushRef="#br0" timeOffset="23006.7967">13171 4936 0,'0'-25'47,"25"25"-47,0 0 16,49 0-16,-24 0 15,-25 0-15,24 0 16,-24 0-16,0 0 31,0 0-15,74 0-16,-49 0 15,24 0-15,25 0 16,-49 0-16,-1 0 16,1 0-16,-50-24 78,-25 24-78,0-25 15,1 25-15,-1-50 16,0 50-16,-25-50 16</inkml:trace>
  <inkml:trace contextRef="#ctx0" brushRef="#br0" timeOffset="23296.1462">13643 4589 0,'0'49'16,"0"-24"-16,0 25 15,0 24-15,0-24 16,0 24-16,0-24 16,0 24-16,0-24 15,0 0 1,0-26-1,0 26-15,0-25 32</inkml:trace>
  <inkml:trace contextRef="#ctx0" brushRef="#br0" timeOffset="23623.8232">13395 5209 0,'49'25'47,"26"-25"-32,98 25-15,26-25 16,24 0-16,-99 0 16,0 0-16,-25 0 15,-74 0-15</inkml:trace>
  <inkml:trace contextRef="#ctx0" brushRef="#br0" timeOffset="23952.5203">14064 5259 0,'0'0'16,"-99"0"-16,49 74 0,-98-24 16,73-26-16,1 51 15,-50-26-15,49-24 16,1 25-16,0 49 15,-1-99-15,50 50 16,0-50 47,25-25-48</inkml:trace>
  <inkml:trace contextRef="#ctx0" brushRef="#br0" timeOffset="24406.8198">13742 5581 0,'49'0'15,"-24"0"1,0 50 0,-25-26-16,25-24 15,-25 50-15,0 24 16,25-24-16,-25-25 15,0 49-15,0-49 16,0 25-16,0-1 16,24 1-16,-24-124 140</inkml:trace>
  <inkml:trace contextRef="#ctx0" brushRef="#br0" timeOffset="25439.4458">13816 5655 0,'0'-24'0,"25"24"15,0 0 1,0 0-1,49 0-15,50 0 16,0-25-16,25 25 16,-99 0-16,24 0 15,-49 0 32,0 0-31,-1 25-1,-24 24-15,50-49 16,-50 25-16,0 0 16,0 24-16,0 1 15,0 0-15,0-1 16,0 1-16,0 0 16,-25-1-16,-24-24 15,24 0-15,25 0 16,-25-25-16,0 0 31,-24 24-31,-1-24 16,0 0-1,25 0-15,-24 0 16,-1 0-16,1 0 16,-26 0-16,50-24 15,25-1 1,-24 0-16,24-25 15,0 26-15,0-26 16,0 0-16,0 26 31,0-1 16,24 0-31,51 25-1,-50 0-15,24 0 16,26 0-16,-26 0 16,1 0-16,-50 25 109,0 24-93,-50 1-16,1-25 15,49 0-15,-25-1 16,0-24-16,0 25 16,0-25-16</inkml:trace>
  <inkml:trace contextRef="#ctx0" brushRef="#br0" timeOffset="31848.1126">15379 8706 0,'0'0'0,"25"75"0,24-26 16,-24 26-16,50 24 15,-51-24-15,76 49 16,-1 0 0,25 49-16,0-74 0,25 50 15,24 0 1,-123-99-16,124 49 16,24-49-16,0-1 15,-24-24-15,24-25 16,-123 0-16,99 0 15,-125-50-15,26-49 16,-51 0-16,51-25 16,-50 49-16,-1 26 15,-24-100-15,0 99 16,25-24-16,-25 0 16,0 24-16,0 0 15,0 26-15,0-26 16,0 0-16,-25 1 15,-49-1-15,24-49 16,-98 74-16,-26-74 16,75 74-16,-75-25 15,75 50-15,0-24 16,-50 24-16,0 0 16,99 0-16,-49 0 15,50 0-15,-1 0 16,0 0-16,-49 24 15,25 26 1,-1 24-16,1-24 16,-50-25-16,0 74 15,49-49-15,1-1 16,-25-24-16,74-25 16,25 25-16,0 0 31,0 0-16,0-1 1,25-24 0,-25 25-16,25-25 15</inkml:trace>
  <inkml:trace contextRef="#ctx0" brushRef="#br0" timeOffset="32815.3108">17587 9897 0,'0'0'0,"24"0"0,1 25 16,0 0-16,25-1 16,24 51-16,-49-75 15,0 25 1,-25 0-16</inkml:trace>
  <inkml:trace contextRef="#ctx0" brushRef="#br0" timeOffset="33335.1735">17959 10071 0,'0'0'0,"24"0"15,26 49-15,0 1 16,-1 24-16,50 1 16,-74-50-16,25-1 15,-50 1-15,-50-25 94,1 25-78,-26-25-1,-24 0-15,-75 0 16,75 0-16,25 0 16,-25 0-16,74 0 15,0 0-15</inkml:trace>
  <inkml:trace contextRef="#ctx0" brushRef="#br0" timeOffset="39872.0103">16669 10815 0,'0'0'0,"-25"0"15,0 49-15,0-24 16,-24 0-16,49 25 16,-50-26-16,-24 26 15,24-25-15,-49 0 16,74-25-16,-49 49 16,-75-24-16,99 0 15,-49 25-15,-25-26 16,74 26-16,1 0 15,-26-50-15,75 24 16,-49 26-16,-50 0 16,24-26-16,50 26 15,-24 0-15,-1-26 16,25 1-16,-24 25 16,-1-1-16,25-49 15,-49 75-15,24-26 16,1-49-1,-1 50-15,-49-50 16,0 50-16,49-26 16,-24 1-16,24 0 15,0 25-15,-49-26 16,49 1-16,1 25 16,-1-25-1,25 24-15,1-49 16,-26 0-16,25 50 15,0-50 17,25 50-17,-24-26 1,24 1 0,0 0-16</inkml:trace>
  <inkml:trace contextRef="#ctx0" brushRef="#br0" timeOffset="40598.9579">14015 12030 0,'0'25'16,"0"0"-1,0 24 1,-25 1-16,25-25 15,-25 25-15,-25-1 16,50 26 0,0-26-16,-74 1 15,49 24-15,0 1 16,50-75 93,0 24-109,0-24 16,24 0-16,26 0 16,49 0-16,-75 0 15,75 0-15,-24 0 16,49 0-16,-50 0 15,0 0-15,-25 0 16,-49 0-16,0 0 16</inkml:trace>
  <inkml:trace contextRef="#ctx0" brushRef="#br0" timeOffset="44472.3131">9897 12650 0,'0'0'0,"25"25"0,0-25 16,-1 25-1,-24 25 1,0-1-16,0-24 16,-24-25-1,-1 50 1,-50-1-16,75-24 15,0 25 17,25-26-17,99 26 1,-49 0-16,-26-26 16,-24-24-16,-25 50 15,25-50-15,0 25 31,-25 0-31,0 49 16,0-49 0,0 0-16,0 49 15,0 1-15,25-1 16,24-24-16,-24-26 16,-25 1-16,25 0 15,-25 0 1,0-50 46,25-25-62,-1-74 16,1-24-16,0-51 16,25 75-16,-26 25 15,26-50-15,0 75 16,-1-26-16,-49 76 15,25 24 64,0 0-79,24 0 15,51 0 1,-51 24-16,26 26 15,-51-25-15,1-25 16,50 49-16,-51 1 16,1-50-1,-25 25 1,0 24 0,0 1-1,0-25-15,0 0 16,-74-25-16,-25 49 15,24-24-15,26-25 16,-26 25-16,26-25 16,24 0-16,-25 0 47,50-25-32,-25 25 1,1-25-16,-26 0 15,25 1 1,25-1 15,75 0-15,-1 25 0,50 0-16,-25 0 15,50 0-15,-25 0 16,0 0-16,-49 0 15,24 0-15,-50 25 16,-123-25 78</inkml:trace>
  <inkml:trace contextRef="#ctx0" brushRef="#br0" timeOffset="44726.9073">11063 13221 0,'0'0'0,"25"25"0,49 0 15,-49-1 1,0-24 0</inkml:trace>
  <inkml:trace contextRef="#ctx0" brushRef="#br0" timeOffset="44952.2957">10716 13419 0,'0'0'0,"0"50"16,24-25-1,1-25-15,0 49 16,25-49 62</inkml:trace>
  <inkml:trace contextRef="#ctx0" brushRef="#br0" timeOffset="45320.0213">10790 13816 0,'0'0'0,"0"25"16,0 0-16,0 0 16,0 24-1,0-24-15,0 25 16,50 24-16,-50-49 15,0 0-15,0-1 79</inkml:trace>
  <inkml:trace contextRef="#ctx0" brushRef="#br0" timeOffset="45744.0271">11286 14089 0,'25'0'16,"0"0"-16,-100 0 109,26-25-109,-26-49 16</inkml:trace>
  <inkml:trace contextRef="#ctx0" brushRef="#br0" timeOffset="46176.5182">10815 13915 0,'25'0'47,"-1"0"-32,26 25-15,49-25 16,-74 0-16,49 25 16,-49-25-16,0 0 15</inkml:trace>
  <inkml:trace contextRef="#ctx0" brushRef="#br0" timeOffset="46550.9133">10418 13940 0,'0'0'0,"0"25"0,50 0 15,-50 24 1,49 1-16,-24-25 16,0 49-16,0-24 15,-25 24-15,0-49 16,0 0-16,24 25 15</inkml:trace>
  <inkml:trace contextRef="#ctx0" brushRef="#br0" timeOffset="47063.6861">10220 14486 0,'49'0'16,"26"0"0,-26 0-16,100 0 15,-50 0-15,75 0 16,24 0-16,-74 0 16,25 0-16,0 0 15,0 0-15,-75 0 16,-24 0-16</inkml:trace>
  <inkml:trace contextRef="#ctx0" brushRef="#br0" timeOffset="49688.2109">7714 9252 0,'0'0'0,"50"0"16,24 50-16,1-25 15,24 24-15,75 1 16,-50-25-16,49-1 16,-74 1-16,-24-25 15,-26 0-15,75 25 16,-74-25-16,24 0 16,26 0-16,-26 0 15,50 0-15,-49 0 16,73-25-16,-48 25 15,48-25-15,-73 25 16,-26 0-16,1 0 16,-25 0-16,24 0 15,-24 0-15,0 0 16,0 0 0,0 0-1,0 0 63,49 0-62,50-24-16,-50 24 16,1 0-16,-1 0 15,1-25-15,-51 25 16,26 0-16,-25 0 15,24 0 64,-24-25-64,0 25-15,25-25 16,-26 25-1,1 0-15,99-25 16,-99 25-16,49 0 16,-24-24-16,-25 24 15</inkml:trace>
  <inkml:trace contextRef="#ctx0" brushRef="#br0" timeOffset="52071.9845">13345 9178 0,'25'0'15,"99"0"1,-50 0-16,75-25 16,-25 25-16,-25 0 15,75 0-15,-125 0 16,75 0-16,-49 0 16,-25 0-16,24 0 15,0-25-15,-49 0 16,99 25-16,-74-24 15,24 24-15,25 0 16,-24 0-16,-1 0 16,-24 0-16,49 0 15,-74 0 1,49 0-16,-49 0 16,25 0-1,-1 0-15,-24 0 16,0 0-16,74 0 15,-24 0-15,-1 0 16,50 0-16,25 0 16,24 0-16,-73 0 15,73 24-15,-98-24 16,-1 0-16,-74 25 16,25-25 15,25 25-16,-1 25 1,-49-1-16,75 1 16,24 24-1,-74-49-15,49 0 16,-49 0-16,24-1 16,-24 1-16,25 25 31,-25-50-31,-1 25 15,26 49 1,-25-49-16,0 0 16,-1 74-16,-24-74 15,50-1-15,0 51 16,-26-50-16,-24-1 16,0 26-16,0-25 15,25 0-15,0 24 16,-25-24-1,0 25-15,0-25 16,0-1-16,0 26 16,0 0-16,0-26 31,0 1-31,0 0 16,-50 0-1,50 0-15,-49-1 16,24 51-16,0-26 15,0-49 1,-24 50-16,24-25 16,-49 0-16,49-25 15,0 0-15,-25 0 32,26 0-32,-1 0 15,0 0-15,-74 49 16,49 1-16,-24-25 15,-1 24-15,-24 26 16,25-26-16,24 1 16,-49-25-16,24 49 15,26-74-15,24 0 16,0 25-16,0 0 16,1-25-16,-1 0 15,0 49 1,-74-24-16,49 0 15,-49 0-15,25-25 16,-26 0 0,-73 49-16,24-24 15,-50 0-15,75 25 16,-49-1-16,24 1 16,0-25-16,0 24 15,75-24-15,24 0 16,-49 0-16,49 24 15,1-49-15,-50 75 16,49-51-16,-124 26 16,75 0-16,-50-1 15,75-24-15,-75 74 16,0-49-16,100-50 16,-1 0-16,25 0 15,0 25-15,1 0 47,-26-1-16,25 1-15</inkml:trace>
  <inkml:trace contextRef="#ctx0" brushRef="#br0" timeOffset="68527.5538">11286 10592 0,'-25'0'125,"-49"0"-110,-1-25-15,-24 0 16,-50 25-16,50 0 16,25 0-16,-75 0 15</inkml:trace>
  <inkml:trace contextRef="#ctx0" brushRef="#br0" timeOffset="69806.3635">10294 10542 0,'-25'0'15,"0"0"1,1 0 15,-1-25 188,25 0-204,-25 25-15,0-49 32,0 24-32,-24 0 15,49 0 1,-25-24 0,25 24 15,0 0-16,0 0-15,0 1 16,0-1 0,0 0 31,25 25-32,24-25 1,26 0-16,49 25 15,25-74-15,-50 74 16,-50-25-16,-24 25 16,74-25-16,-49 25 15,-25 0 1,0 0-16,-1 0 16,1 0-1,0 0-15,0 0 16,0 0-16,-1 0 15,26 0-15,-25 25 16,24-25-16,1 25 16,0 0-16,-1-25 15,-24 0-15,0 25 16,0-25 31,0 0-32,-25 24 17,24-24-32,-24 25 15,50 0-15,-50 0 16,0 0 0,0-1-1,0 1 1,0 0-16,0 0 31,0 0-15,0-1-1,-74 1 1,74 0-16,-25-25 16,-25 0-1,25 0 1,1 0-1,-51 0-15,50 0 16,-24 0 0,24 0-16,-25-25 15,1 25-15,24-25 16,0 25-16,25-24 16</inkml:trace>
  <inkml:trace contextRef="#ctx0" brushRef="#br0" timeOffset="79839.677">10170 10864 0,'99'0'15,"50"25"1,25-25-16,-26 0 16,76 0-1,-76 0-15,125 0 16,-74 0-16,-75 0 16,25 0-16,-50 0 15,0 0-15,-49 0 16,-1-49-16</inkml:trace>
  <inkml:trace contextRef="#ctx0" brushRef="#br0" timeOffset="80294.9417">10914 10914 0</inkml:trace>
  <inkml:trace contextRef="#ctx0" brushRef="#br0" timeOffset="80895.2047">11881 11906 0,'25'25'16,"-25"0"-1,25 0-15,0 24 16,0 26-16,-1-1 16,1 1-16,0-26 15,0-49-15,-25 99 16,0-74-1</inkml:trace>
  <inkml:trace contextRef="#ctx0" brushRef="#br0" timeOffset="96327.0237">16594 10517 0,'25'0'15,"-25"25"-15,25-25 16,25 0-16,24 25 16,0 0-16,26 24 15,-1-49-15,-25 0 16,100 25-16,-100 0 16,1-25-16,-1 0 15,25 0-15,-74 0 16,25 0-1,-25 0 17,-1 0-32,1 0 15,50 0-15,-51-25 16,1 0-16,0 0 16,0 25-16,24-24 15,1-1-15,24-25 16,-49 25-16,-25 1 15,25 24 1,25-25-16,-50 0 47,0 0-31,0 0-1,0 1-15,0-1 16,0-25-16,-25 25 15,0-24-15,0 24 16,-49-25-16,49 1 16,-25 24-16,1-25 15,24 50-15,-25-25 16,-24 1-16,49-1 16,-74 0-16,25 0 15,-51 0-15,101 25 16,-51 0-16,50 0 15,-74 0-15,50 0 16,-26 0-16,1 0 16,-25 0-16,24 0 15,26 0-15,-1 0 16,-49 0-16,49 0 16,1 0-1,49 25-15,-50 0 16,0-25-1,50 25-15,-49 0 16,-1-1-16,0 26 16,1 0-16,24-25 15,25 24 1,0 1 0,0-1-16,0-24 15,0 0-15,74 99 16,-74-99-16,50 0 15,-25-1-15,49 51 16,-49-75-16,0 0 16,0 25-16,0-1 15,-1-24-15,26 25 16,49 0-16,-74-25 16,0 0-16,74 25 15,-49-25-15,24 0 16,-24 0-16,24 0 15,-49 0-15,24 0 16,1 0-16,-25 0 16,24 0-16,-24 0 15,25 0 1,-1 0 0,1 0-1,-25 0-15,0 0 16,0 0-1,-1 0-15,1 0 16,0 0 0,49 0-16,-24 0 15,0-25 1,-26 25-16,1 0 16,0 0-1,25-25-15,-26 25 47,-24-25-31,25 25-16,0-24 15,0 24-15,0-50 16,-1 25 0,1 25-16,25-49 15,-25 49-15,-1-50 16,1 0-16,-25 26 31,0-26-31,0 25 16,0-24-1,-25-26 1,-24 75-16,24-49 16,-25 24-16,26 0 15,-26 0-15,-24 25 16,74-25-16,-25 25 15,0-25 1,0 25-16,-24 0 16,24-24-16,0 24 15,0 0-15,0 0 16,1 0-16,-26 0 16,25 0-16,-24 0 15,-26 0-15,25 0 16,-49-25-16,25 25 15,24 0-15,-49 0 16,25-25-16,-1 0 16,26 25-16,-51 0 15,76 0-15,-51 0 16,50 0-16,1 0 16,-1 0-16,-50 0 15,51 0 16,-1 0-15,0 0-16,0 0 16,25 25-16,-25 0 15,25 0-15,-49 49 16,24-24-16,25-1 16,-25 26-16,25-26 15,0 1-15,0-25 16,0 0-1,0-1 1,25-24-16,25 50 16,-26-25-16,1 24 15,25-49-15,24 75 16,-49-75-16,49 74 16,-24-74-1,0 25-15,-50 0 16,49-25-16,-49 25 15,50-1-15,-1-24 16,-24 0-16,0 0 16,25 0-16,24 0 15,-49 0 1,0 0-16</inkml:trace>
  <inkml:trace contextRef="#ctx0" brushRef="#br0" timeOffset="102846.7558">18752 9451 0,'-24'0'16,"48"0"62,1 0-78,50 0 16,49 0-16,-25 0 15,25 0-15,25 0 16,-50 0-16,25 0 15,25 0-15,-50 0 16,25 0 0,-50 0-16,50 0 0,50 0 15,-124 0 1,24 0-16,50 0 16,-50 0-16,-24 0 15,0 0-15,24 0 16,25-25-16,-24 0 15,49-25-15,-50 50 16,-49-49-16,49 49 16,-24-25-16,0 0 15,-1 0 1,-49 1-16,25 24 16,-25-25-1,25 0 16,0 25-15,-25-25 0,0-24-16,0 24 31,0 0 0,-25-25 0,0 50-31,-25-49 16,1 49-16,24 0 16,-49-25-16,-50-50 15,-25 51-15,99-1 16,-24 25-16,-50-25 16,74 25-16,0 0 15,-24 0-15,-25-25 16,74 25-16,-25 0 15,1 0 1,-26-25-16,51 25 16,-26 0-16,-24 0 15,24 0-15,-49 0 16,24 0-16,26 0 16,-50 0-16,49 0 15,0-24-15,1 24 16,24 0-16,-25 0 15,1 0-15,24-25 16,0 25 0,0 0-16,0 0 15,1 0-15,-1 0 16,0 0-16,0 0 16,-24 0-1,-1 0 1,-24 0-16,49 49 15,-74-24-15,74-25 16,0 0-16,0 25 16,0-25-1,1 25 17,-26 0-17,25-25-15,0 24 16,-49 1-16,49 0 15,25 25 1,-25-50-16,25 49 31,0 1 1,0-25-32,0 0 15,0-1 1,0 1-16,0 0 15,0 0 1,0 0 0,50 24-1,-50-24-15,25-25 16,24 25-16,-24-25 16,0 0 15,0 0-31,-25 25 15,49-25-15,-24 24 16,25-24-16,-1 25 16,26-25-16,-26 50 15,-24-50-15,0 0 16,0 0-16</inkml:trace>
  <inkml:trace contextRef="#ctx0" brushRef="#br0" timeOffset="105775.2269">21853 10269 0,'25'25'0,"0"0"31,24-25-31,1 0 16,24 0-1,-24 25-15,24-25 16,-24 0-16,-25 0 16,-1 0-16,1 0 31,0 0-31,0 0 16,0 0-16,49 0 15,-24 0-15,-26 0 16,51 0-16,-50 0 15,24 0-15,26 0 16,-26 0-16,51 0 16,-76 0-16,1 0 15,25 0-15,-25 0 16,49 0-16,-24 0 16,49 0-16,-25-25 15,75 0-15,-50 25 16,25-50-16,-25 50 15,-24-24-15,-50-1 16,0 25-16,49 0 16,-24-25-16,-50-25 15,24 50 17,1-24-17,0-1 1,25-25 15,-50 0-15,24 26 15,-24-1-15,0 0-16,0 0 15,0 0 1,0-24-1,-49 24-15,24 0 16,-49-24-16,-1 24 16,26 0-16,-26 25 15,50-25-15,-24 25 16,-26-25-16,26 25 16,24 0-16,0 0 15,-25 0-15,-24 0 16,0 0-16,24-24 15,-49 24-15,74 0 16,-99 0-16,74 0 16,1 0-16,-1 0 15,1 0-15,24 0 16,0 0-16,-74 49 16,74-49-1,-25 25 1,25-25-16,-24 25 15,24-25-15,-49 25 16,-1-1-16,-24 26 16,74-50-16,-24 25 15,-1 0-15,25-1 16,-24 1-16,24 0 16,0 25-16,25-26 15,0 1 1,0 25-1,0-25-15,0 0 16,0-1 0,25 1-1,-25 0 17,25 0-32,-1 0 46,-24-1-46,0 1 16,25 0 0,0-25 15</inkml:trace>
  <inkml:trace contextRef="#ctx0" brushRef="#br0" timeOffset="108246.7174">20836 5804 0,'0'50'47,"0"-25"-47,0 0 31,25-25-31,0 24 15,-1 1-15,-24 25 16,25-50-16,-25 25 16,50-1-16,-50 26 15,49-50-15,-49 25 16,25 0 0,0-25-1,25 24-15,-26 26 16,1-50-16,0 0 15,25 25 1,24 0-16,-24-25 16,-1 24-16,1-24 0,-1 25 15,26 0 1,-26-25-16,51 0 16,-51 0-16,26 0 15,-26 0-15,1 0 16,-25 0-16,24 0 15,-24 0-15,25 0 16,-25 0 0,24 0-1,-24 0 1,0-25 0,-25 0-1,0 1 1,0-1-16,0 0 15,0 0 1,0-24-16,0-1 16,-75 0-16,26 26 15,24-51-15,-74 26 16,74-1-16,0 0 16,-74 1-16,74 24 15,-49 0-15,24 0 16,50 0-16,-50 25 15,-49-24 1,50 24 0,24 0-16,-25 0 15,-24 0-15,24 0 16,-24 0-16,49 0 16,-25 0-16,26 0 15,-51 0-15,1 0 16,49 0-1,-49 24-15,24 1 16,-24 0-16,49-25 16,0 0-1,0 0-15,0 0 16</inkml:trace>
  <inkml:trace contextRef="#ctx0" brushRef="#br0" timeOffset="115607.3499">19124 11509 0,'25'0'156,"0"0"-140,0 0 0,0 0-1,-1 0-15,1 0 16,0 0 0,0 0-1,0 0 1,-1 0-1,1 0-15,0 0 16,25 0 0,-26 0-16,1 0 15,0 0-15,0 0 16,0 0 0,24 0-16,1 0 15,24 0-15,-24 0 16,0 0-1,-26 0-15,1 0 16,0 0 0,0 0 15,0 0-31,-1 0 16,26 0-1,24 0 1,-49 0-1,25 0-15,-25 0 16,-1 0 0,26 0-1,-25 0 1,0 0 0,-1 0-16,1 0 15,0 0 1,0 0-1,0 0 1,-1 0-16,1 0 16,0 0 46,0 0-46,24 0-16</inkml:trace>
  <inkml:trace contextRef="#ctx0" brushRef="#br0" timeOffset="119950.7254">19025 11906 0,'75'0'156,"-26"0"-140,-24 0-1,0 0-15,0 0 32,-1 0-1,1 0-15,25 0-16,24 0 15,-49 0-15,25 0 16,-1 0-1,-24 0-15,25 0 16,-25 0 0,-1 0-1,26 0 17,-25 0-32,0 0 15,49 0-15,-24 0 16,-26 0-16,1 0 15,0 0-15,25 0 16,24 0-16,-24 0 16,-1 0-16,26 0 15,-1 0-15,-49 0 16,24 0 0,-24 0-16,0 0 0,0 0 15,0 0 16,-1 0-31,26 0 16,-25 0-16,0 0 16,-1 0-1,1 0-15,25 0 16,0-25 0,-1 25-16,-24 0 15,25 0-15,-1 0 16,-24 0-1,0 0-15,24 0 16,-24 0 0,25 0-1,-1 0 1,-24 0-16,25 0 16,24 0-16,1 0 15,-1 0-15,0 0 16,1 0-16,-26 0 15,1 0-15,25 0 16,-1 0 0,-24 0-1,-26 0 1,1 0 0,0 0-16,0 0 15,24 0 1,-24 0-1,0 0-15,0 0 16,0 0-16,-1 0 16,1 0-1,0 0 1,25 0 0,-26 0-16,1 0 15</inkml:trace>
  <inkml:trace contextRef="#ctx0" brushRef="#br0" timeOffset="120653.4506">22523 11757 0</inkml:trace>
  <inkml:trace contextRef="#ctx0" brushRef="#br0" timeOffset="129821.6191">24110 13146 0,'25'0'16,"0"0"-16,-25 25 15,25-25 1,-1 25 0,-24 25 62,-24-25-63,-26 24-15,25-49 16,0 50-16,1-50 16,24 25 30,24-25-30,1 0-16,0 49 16,0-24-1,24 0-15,1-25 16,-25 0 0,24 25 15,-49-1-16,25 1 1,-25 0 0,0 0-1,0 0 1,0 24 0,-25-24-16,-49-25 15,24 0-15,1 25 16,24 0-16,-25-25 15,26 0-15,-1 0 32,0 0-32,0 0 31,25-25-31,0 0 16,0 0-16,-25-24 15</inkml:trace>
  <inkml:trace contextRef="#ctx0" brushRef="#br0" timeOffset="130422.8735">23887 13419 0,'25'0'16,"0"0"-1,-1 0-15,1 0 16,-25 25 0,25 0-16,0 25 15,0-1-15,-25 1 16,0-25-16,24 74 16,-24-50-16,25 26 15,-25-50-15,25 99 16,-25-75-1,0 26-15,25-51 16,-25 1-16,25 0 16,-25 0 109</inkml:trace>
  <inkml:trace contextRef="#ctx0" brushRef="#br0" timeOffset="130957.4946">24457 13419 0,'0'0'0,"25"25"15,25 0 1,-25 25-16,-1-26 16,1 26-16,0 0 15,25 24-15,-50-24 16,0 24-16,0-24 16,0-1-16,0-24 15,24 25 1,-24-100 78,0 25-79,0-24-15</inkml:trace>
  <inkml:trace contextRef="#ctx0" brushRef="#br0" timeOffset="131622.8884">24681 13345 0,'24'0'47,"1"0"-47,25 0 16,24 0-16,-24 0 15,-25 0 1,0 0 78,-1 0-94,1 25 31,-25 0-15,50-1-1,-50 1-15,0 0 16,0 49 0,0-49-16,0 0 15,49 74-15,-49 50 16,25-75-16,-25 1 15,0-26-15,0 26 16,0-50-16,0 49 16,0-24-16,0-26 15,0-48 48,-49-1-48,24 0-15,-25-49 16</inkml:trace>
  <inkml:trace contextRef="#ctx0" brushRef="#br0" timeOffset="132078.3559">24606 13593 0,'0'0'16,"50"0"-16,74 0 0,-50 0 16,-49 0-16,50 0 15,-51 0 1,-48 0 78,-1 0-79,-25 25-15</inkml:trace>
  <inkml:trace contextRef="#ctx0" brushRef="#br0" timeOffset="132470.9575">24631 13717 0,'74'-25'0,"-148"50"0,49 0 16,0 0-16,1-1 16,24 1 62,24-25-63,1 0 1,0 0 0,0 0-1,0 0-15,-25 25 16,24-25-16,1 0 16,0 0-1,0 0 1,24 0-16,-24 0 15,0 0-15,0 0 16</inkml:trace>
  <inkml:trace contextRef="#ctx0" brushRef="#br0" timeOffset="132894.8763">24457 14238 0,'0'0'0,"25"0"16,0 0-1,25 0 1,24 0-16,-24 25 16,49-25-16,-25 0 15,26 0-15,-1 0 16,0 0-16,25 0 16,-50 0-16,50 0 15,-99 0 1,25 0-16</inkml:trace>
  <inkml:trace contextRef="#ctx0" brushRef="#br0" timeOffset="133342.5454">26169 12328 0,'0'0'16,"99"74"-16,0-49 15,-74 0-15,25 0 16,-1 49 0</inkml:trace>
  <inkml:trace contextRef="#ctx0" brushRef="#br0" timeOffset="133662.752">25946 13047 0,'0'0'16,"-75"248"-16,50-148 15,1 24-15,24-75 16,0 1 0,-25-50 77</inkml:trace>
  <inkml:trace contextRef="#ctx0" brushRef="#br0" timeOffset="134061.5357">26392 12923 0,'0'0'0,"124"0"15,-74 0-15,74-25 16,-50 25-16,-24 0 16,-1 0-16,-24 0 15,0 0 63,-50 0-46,0 50-17,-49-50-15,0 25 16,-50 24-16,49-24 16,-24 0-16</inkml:trace>
  <inkml:trace contextRef="#ctx0" brushRef="#br0" timeOffset="134358.7477">25623 13444 0,'0'0'0,"25"0"16,0 0-16,24 0 15,51 0-15,24 0 16,49 0-16,-73 0 16,148 0-16,-75-74 15,26 24-15,-51 25 16,-48 1-16,-75-26 47</inkml:trace>
  <inkml:trace contextRef="#ctx0" brushRef="#br0" timeOffset="134654.6781">26318 13146 0,'0'0'0,"0"100"16,0 24-16,0-50 16,0 1-16,0-1 15,0 0-15</inkml:trace>
  <inkml:trace contextRef="#ctx0" brushRef="#br0" timeOffset="134997.8262">26293 13271 0,'0'0'0,"74"49"16,-49 1-1,0 24-15,-25 1 16,0-26-16,0-24 15,0 25-15,0-26 16,0 26-16,0 0 16,-50-50 62,26-25-63,-1 0-15,-50 0 16,51 0-16</inkml:trace>
  <inkml:trace contextRef="#ctx0" brushRef="#br0" timeOffset="135542.6925">26169 13643 0,'25'0'78,"24"-25"-78,-24 25 16,25-25-16,-1 25 15,-24 0-15,0 0 16,0 0 46,-25 50-46,0-26 0,0 1-1,0 0-15,0 25 16,-50-26 0,1 1-16,24 0 0,-25 0 15,-49 24-15,74-49 16,-24 50-1,24-50-15,25 25 16,-25 0 0,25-1 15,-25-24-31,0 25 16,1-25-16,24 25 15,-25-25-15,0 0 78</inkml:trace>
  <inkml:trace contextRef="#ctx0" brushRef="#br0" timeOffset="135967.0415">26392 13692 0,'0'0'0,"75"25"0,-26 25 15,-24-26-15,74 26 16,-99-25-16,75 0 15,-51-1-15,26-24 16,-25 25-16,0-25 16,-75 0 62</inkml:trace>
  <inkml:trace contextRef="#ctx0" brushRef="#br0" timeOffset="136279.4271">25946 14139 0,'25'24'15,"24"-24"1,26 25-16,-51-25 16,26 25-16,24 0 15,-24-25-15,-25 0 16,74 0 0</inkml:trace>
  <inkml:trace contextRef="#ctx0" brushRef="#br0" timeOffset="136862.1211">26343 14188 0,'0'25'32,"0"0"-17,0 24-15,0-24 16,0 0 0,0 25-16,0-25 15,0-1-15,0 1 16,0 25-16,0-25 15,0-1 64,0 1-79,24-25 15,26 50-15,-25-50 16,0 0-1,24 0-15,-24 0 16,-25-25 15,0 0 32</inkml:trace>
  <inkml:trace contextRef="#ctx0" brushRef="#br0" timeOffset="142406.4614">19670 7640 0,'50'0'31,"99"0"-31,-1 0 0,1 0 16,50 0-16,24 0 16,25 0-1,-25 0-15,-74-25 0,-75 25 16,-24-50-1</inkml:trace>
  <inkml:trace contextRef="#ctx0" brushRef="#br0" timeOffset="143286.0936">21084 6201 0,'0'-25'31,"50"25"-15,98 0-16,-24 0 15,75 25-15,-50 0 16,49-25-16,-24 0 16,49 0-16,-25 0 15,51 0-15,-51-25 16,-99-24-16,0 49 16,-49 0-16,-50-25 15</inkml:trace>
  <inkml:trace contextRef="#ctx0" brushRef="#br0" timeOffset="149446.364">21605 7441 0,'-50'0'47,"75"0"-16,0 0-15,24 0-1,26 0-15,74 0 16,24 0-16,26 0 16,-1 0-16,25 0 15,50 0-15,-49 0 16,24 0-16,0 0 15,-75 0-15,51 0 16,-51 0-16,-49 0 16,-74 0-16,24 0 15</inkml:trace>
  <inkml:trace contextRef="#ctx0" brushRef="#br0" timeOffset="150629.6092">24383 7144 0,'74'49'62,"-49"-24"-46,25 0-16,-1-25 15,-24 0 17,0 25-17,0-25 157,0 49-109,24-24-48,-49 0 1,25-25-16,0 0 78,0 0-62,-1 0 15,-24 25 156,-24-25-171,-26 74-16,0-49 16,26-25-16,-51 50 15,-49-26-15,50 51 16,-25-26-16,49-24 16,25-25-16,0 25 15</inkml:trace>
  <inkml:trace contextRef="#ctx0" brushRef="#br0" timeOffset="152902.2112">25450 7069 0,'24'0'63,"26"0"-48,0 0-15,-26 0 16,51 0-16,-26 0 16,51 0-16,-51 0 15,1 0-15,-25 0 16</inkml:trace>
  <inkml:trace contextRef="#ctx0" brushRef="#br0" timeOffset="153405.7508">25698 6846 0,'24'25'47,"-24"0"-47,0 0 15,0-1 1,0 1-16,0 25 16,0-25-16,0-1 15,0 1-15,0 0 16,0 0 15,0 0-31</inkml:trace>
  <inkml:trace contextRef="#ctx0" brushRef="#br0" timeOffset="154094.8764">25598 7293 0,'25'0'78,"0"0"-63,25 0 1,-1 0 0,1 0 46,-25 0-62,-1 0 31,1 0-15</inkml:trace>
  <inkml:trace contextRef="#ctx0" brushRef="#br0" timeOffset="154582.6718">25722 7342 0,'0'25'16,"0"0"0,0 0-1,0-1-15,25-24 16,-25 25-1,0 0-15,0 0 16,0 0 0</inkml:trace>
  <inkml:trace contextRef="#ctx0" brushRef="#br0" timeOffset="154942.9377">25747 7541 0,'25'-25'0,"25"25"32,-26 0-32,26 0 15,25 0 1,24-25 0,-74 25-16,-1 0 15,-73 0 95</inkml:trace>
  <inkml:trace contextRef="#ctx0" brushRef="#br0" timeOffset="155446.1944">25673 7441 0,'0'25'46,"0"0"-46,0 25 16,-25-1 0,0-24-1,-24 0-15,49 0 16,-25-1-16,0 1 16,25 0-16,-25-25 15,25 25 1,-25-25-16</inkml:trace>
  <inkml:trace contextRef="#ctx0" brushRef="#br0" timeOffset="155917.6816">25598 7640 0,'0'0'0,"50"0"0,24 0 16,-49 0-16,25 0 15,49 0 1,0 49-16,-49-49 16,49 25-16,-74-25 15,49 75-15,-24-75 16,0 24-16,49-24 15,-25 25 1,-24 0-16,-1-25 16,51 0-16,-51 25 15,1 24-15,-25-49 16,-1 0-16,1 0 16,0 0-16,-75 0 109</inkml:trace>
  <inkml:trace contextRef="#ctx0" brushRef="#br0" timeOffset="156645.8267">26467 7069 0,'24'25'63,"1"-25"-32,0 0-15,-25 25 46,25 0-46,-25 0-1,0-1-15,25 1 16,-25 25 0,0-25-1,0-1-15,0 1 16,0 0-16,0 0 15,0 0 32,0-1-47,-25-48 94,25-1-94,-25 0 16,0-25-16</inkml:trace>
  <inkml:trace contextRef="#ctx0" brushRef="#br0" timeOffset="157638.2775">26491 7169 0,'0'24'16,"0"1"-1,0 0 1,0 0-1,0 0 1,0-1-16,0 1 16,0 0 15,0 0-31,0 0 31,0-1 63,0 1-78,0 50-1,0-51-15,0 1 16,0 50-16,0-51 15,0 1-15,0 0 16,0 0-16,0 0 16,25-25 62,-25-25-63,0 0 1,0 0 0,25 0-1,-25-24 110,-25 49-62</inkml:trace>
  <inkml:trace contextRef="#ctx0" brushRef="#br0" timeOffset="158741.7935">27583 7144 0,'0'0'0,"0"25"15,0-1-15,0 1 16,0 25 0,0 24-1,0-24 1,0 24-16,0-49 15,0 0-15,0 49 16,0-49 0,0-50 77,0-24-93</inkml:trace>
  <inkml:trace contextRef="#ctx0" brushRef="#br0" timeOffset="160197.2327">27583 7045 0,'25'-25'0,"-1"25"16,1 0-1,0 0 1,0 0 62,-25 25-31,0-1-31,0 1-16,0 0 15,0 49-15,0-24 16,0 0-16,0 24 15,0 0-15,0-24 16,0-25-16,0 0 16,0 24-16,-25-74 125,0-24-125,0-1 15,-74-24-15,99 24 16,-25-24 0,1 49-16,24 0 46,24 0-30,26 25 0,24 0-16,1 0 15,-26 0-15,51 0 16,-26 0-16,0 0 16,-24 0-16,49 0 15,1 0-15,-1 0 16,25 0-16,25 0 15,-25 0-15,-100 0 16,1 0-16,-25-24 47,-25 24-31,-24-25-16,49 0 15,-50 0-15,1 0 16,-1-49-16,-24 49 15,24-49-15,-24 49 16,24-25-16,25 50 16,0-49-16,1 49 15,48 24 126,-24 51-125,0-25-16,0 24 15,0 25-15,0 75 16,0-25-16,0 49 15,0-49-15,0 49 16,0-74-16,0-74 16,0 49-16,25-74 15,0-25-15,-25 25 16,0 0 31,-25-25-32,0-25-15,-74-50 16,50 26 0,-1-1-16,0-49 15,50 74-15,-124-99 16,99 99 0,1-24-16,24 24 15,0 0-15,0 0 47,0-24-31,0-1-16,0 25 15,0-24-15,0 24 16,0-25 0,74-24-16,0 49 15</inkml:trace>
  <inkml:trace contextRef="#ctx0" brushRef="#br0" timeOffset="160878.9967">29195 6772 0,'25'0'0,"0"24"16,-25 51-16,0-25 16,25-26-16,-25 26 15,0-25-15,0 24 16,24-98 46,1-1-46</inkml:trace>
  <inkml:trace contextRef="#ctx0" brushRef="#br0" timeOffset="162062.8236">29319 6970 0,'25'-49'31,"0"49"-31,49 0 16,25 0-1,75 0-15,24 0 16,-74 0-1,75 49-15,-25-49 16,-1 25-16,1 25 0,-149-50 16,-1 0 31,-24 24-16,-24 1-16,-1-25-15,-99 25 16,-25 49-16,0-24 16,-74 0-16,49 49 15,-24 50-15,49-50 16,25-25-16,74-49 16,50 0-16,0 0 15,0-1-15,0 1 31,50-25 1,0 0-32,24 0 15,-24-124-15,49 75 16,-25-75-16,-49 24 16,-25 26-16,0 0 15,0-1-15,0 50 31,0 50 32,0 0-63,0 25 16,0-1-1,0 1-15,0-25 16,0 74-16,0 25 15,74-50-15,-24 25 16,-25 1-16,0-76 16,-25 26-16,0 0 15,0-1 1,0 1-16,-25 0 16,-99 49-16,-75-74 15,1-1-15,24 26 16,1 0-16,-1-50 15,75 0-15,148 0 47,-24 0-31,99 0-16,50-50 16,49 0-16,-99 26 15,-74-1-15,-25 0 16,-25 0-1,0 0-15,0-24 16,-25-26-16,25 51 16,-25-51-16,25 25 15,0 26 1,0-1-16,0 0 62,0 50-46,74 24-16,1 51 16,49 24-16,0 25 15,49 99-15,-48-50 16,-51 0-16,50-24 16,-25 49-16,-99-99 15,25-74-15,-25-25 31,-25-25-31,-49 0 16,-75-25 0,0-99-16,0 25 15,0-50-15,1 25 16,24 0-16,124 74 16,0 1-16</inkml:trace>
  <inkml:trace contextRef="#ctx0" brushRef="#br0" timeOffset="169309.7458">21010 5779 0,'0'0'0,"-50"0"15,0 0-15,26 0 16,-1 0-16,0 0 31,0 0 32,0 0-63,1 25 15,-1-25 1,0 25-1,0 0 1,0 25-16,25-26 16,0 51-1,0-50-15,0-1 16,0 51-16,25-50 16,0 24-16,25 1 15,-1-25-15,-49-1 16,50-24-16,24 50 15,-24-25 1,-25-25-16,24 0 0,-24 0 31,0 0-15,24 0 0,1 0-1,24 0-15,1 0 16,24 0-16,-25 0 15,75 0-15,-99 0 16,49 0-16,50 0 16,-124 0-16,49 0 15,75 0-15,-99-50 16,24 25-16,0 25 16,75-24-16,-124-1 15,49 0-15,-49 25 16,-25-25 31,0 0-47,0 1 15,0-1-15,0 0 16,0-25-16,0 1 16,-25-26-1,1 51-15,-26-76 0,-24 51 16,-26-75-16,-24 49 15,50 1 1,-75 24-16,0-24 16,1 24-16,73 50 15,1-49-15,49 24 16,0 25-16,0 0 16,0 0-16,-24 0 15,-1 0 1,25 0-16,-49 0 15,0 0 1,-1 25-16,50-25 16,-123 49-16,98-24 15,-24 0-15,-26-25 16,-24 49-16,99 1 16,1-50-16,24 25 15,0 0 1,0-1-1,0 51 1,0-50-16,0 49 16,0-24-16,24-1 15,51 75-15,-25-74 16,-26 0 0,51-1-16,24 75 15,-49-99-15,24 25 16,-24-26-16,-26 1 15,1-25-15,-25 25 16,50-25-16,-25 25 16,49-25-16,-24 25 15,-1-25-15,75 49 16,-25-24-16,-49-25 16,74 0-16,-74 25 15,24-25-15,-49 0 16,0 0-1,0 0-15,-1 0 16,1 0-16,0 0 16,0 0-1,24 0 1,-24-50-16,0 1 16,0 24-16,-25-25 15,0 1-15,0-1 16,0 25-1,0-24 1,0-26-16,0 50 16,0-74-16,0 74 15,-50-24-15,50-51 16,-25 100-16,1-24 16,24-51-16,-25 75 15,-25-25-15,25 25 16,25-24-16,-49-1 15,24 25-15,-25 0 16,26-75-16,-26 75 16,25 0-16,-49 0 15,-1 0-15,1 0 16,-1 0-16,-73 0 16,48 0-1,26 0-15,24 0 16,26 0-16,-1 0 15,0 25 1,0-25-16,25 25 16,0 0-1,0 24 1,25 1 0</inkml:trace>
  <inkml:trace contextRef="#ctx0" brushRef="#br0" timeOffset="172174.5809">21481 3448 0,'0'0'0,"25"25"0,-25-1 0,24 1 16,26 0-1,-25 74-15,-25-74 16,25 99-16,-25-99 16,0 74-16,0-74 15,0-50 63,0-24-78,74-51 16,25 1-16</inkml:trace>
  <inkml:trace contextRef="#ctx0" brushRef="#br0" timeOffset="172662.128">22349 3324 0,'0'0'0,"25"25"16,24 24-16,-24-24 16,50-25-1,-26 25-15,-49 0 16,0-1-1,0 1 32,-25 25-47,1-50 16,-1 0-16,-50 74 16,-98-24-16,24 74 15,-25-74-15,1 123 16,24-98-16,0 49 15,124-124-15,25 24 16,0 1 15,50-25-15,24 0-16,25 0 16,26 0-16,48 0 15,1 0-15,-50 0 16,-50 0-16,50 0 15,-99 0-15,-25-25 32,0 1-17</inkml:trace>
  <inkml:trace contextRef="#ctx0" brushRef="#br0" timeOffset="172982.3641">22250 4118 0,'0'0'0,"-50"24"0,50 1 15,0 50-15,0-51 16,0 1-16,0 0 16,0 25-1,25-50-15,-25 24 16,0 1-16,50 0 16</inkml:trace>
  <inkml:trace contextRef="#ctx0" brushRef="#br0" timeOffset="173367.031">21704 4738 0,'0'0'0,"25"0"15,25 0 1,24 0-16,0 0 16,26 0-16,24 0 15,-25 0-15,74 0 16,1 0-16,74 0 15,-74 0-15,-25 0 16,-75 0-16,-124 0 109,26 0-93</inkml:trace>
  <inkml:trace contextRef="#ctx0" brushRef="#br0" timeOffset="173877.862">22746 4589 0,'0'49'32,"0"1"-32,25-25 15,-25 74-15,25-49 16,-25 49-16,0 0 16,0-49-16,0 24 15,0-24-15,0-25 16,0-1-16,0 1 15,0 0 32,-25-25-15,-25 0-32,0 0 31,26 0-31,-1 0 15,0-25-15,25 0 16,-25 1-16,25-1 16,0 0-1,0 0-15,0 0 16,0-49-16,0 49 16,25-24-16,99-26 15,-74 26-15,-25 24 16,49-50-16,-74 50 15,25-24 1,-25-1-16</inkml:trace>
  <inkml:trace contextRef="#ctx0" brushRef="#br0" timeOffset="174581.074">23713 3423 0,'0'0'0,"25"0"15,-25 25-15,0 24 16,0-24-1,0 25-15,0-25 16,0-1 0,0 1 15,0 0-15,0 0-16,25 25 15,-25-26 1,0 26-16,0 0 15,0-26-15,0 51 16,0 24-16,-75-49 16,1 49-16,24-74 15,26-1-15,-1-24 16,25 25 0,0 50 15,0-51-31,25 51 15,24 24-15,-24-49 16,-25 24 0,50 0-16,-50 1 15,0-25 1,0-26-16,0 1 16,0 0-16,24-25 93,1 0-77,25-25-16,-50-74 16,74-75-16,-74-24 15,0 24-15</inkml:trace>
  <inkml:trace contextRef="#ctx0" brushRef="#br0" timeOffset="174845.7734">23986 3274 0,'0'0'0,"50"0"0,74 0 15,-50 0-15,25 0 16,50 0-16,-50 0 16,-49 0-16,99 0 15,-124 0-15,-25-25 63</inkml:trace>
  <inkml:trace contextRef="#ctx0" brushRef="#br0" timeOffset="175966.2401">24606 3175 0,'0'0'0,"0"124"16,0 25 0,0-50-16,0 0 15,0-49-15,0 0 16,0-1-16,0-24 16,25-25-16,-25 25 15,25-25-15,-25 25 16,0-1-1,0 1 1,0 25 0,-50-25-16,50-1 15,-99 26-15,-50 24 16,-148 125 0,98-125-16,25 1 15,1-51-15,98 1 16,75 0-1,0 0 1,75-25-16,123 0 16,1 0-16,74 0 15,24-75-15,26 26 16,24-50-16,-99-1 16,-99 76-16,-25-1 15,-124 0 79,-50 25-94,1-50 16,-26 50-16,26-24 15,-51-51-15,76 75 16,-26 0-16,25-25 15,0 1-15,1-1 16,-1 25-16,25 49 94,25 51-94,-25-26 15,0 50-15,0 0 16,0 50-16,0 24 16,0 1-16,0 73 15,0-48 1,-25-26-16,25-49 16,-25-25-16,25-74 15,0-26 32,-25-24-31,0 0-16,-24-24 15,-100-125-15,50-25 16,49 124-16,0-148 16,-24 24-16,24 1 15,26 173-15,24-50 16,-25 25-16,25 1 15,0-1 17,0 0-17,0 0 1,0 0-16,0-24 16,25 24-16,-25 0 15,0-25-15</inkml:trace>
  <inkml:trace contextRef="#ctx0" brushRef="#br0" timeOffset="179989.3488">16818 6176 0,'24'0'16,"26"0"-16,-25 0 15,74 0-15,75 25 16,-1 0-16,75-25 16,-74 0-16,49 0 15,0 0-15,-99 0 16,-49 0-16,-50 0 15,24 0-15,-49-25 79,0 0-64,0-24-15,0 24 16,0 0-1,0 0-15,-25-24 16,-24-1 0,49 25-16,-75-24 15,26 49 1,-26-25-16,26-25 16,-50 50-16,49-25 15,-148 1-15,74-26 16,-25 50-16,49-25 15,-73-24-15,98 24 16,1 25-16,24 0 16,-24 0-16,24 0 15,26 25 1,-1-1-16,0 26 16,-25 49-16,26-49 15,24 0-15,0-26 16,0 1-16,0 25 31,74-25-15,75-1-16,49 1 15,-24 0-15,-100 0 16,-24-25-16,-25 0 16,-25 25 30</inkml:trace>
  <inkml:trace contextRef="#ctx0" brushRef="#br0" timeOffset="180733.4811">17512 6400 0,'0'24'16,"50"-24"-1,74 75-15,-25-50 16,25 49-16,74-49 16,-74 0-16,50-1 15,-25-24-15,-99 0 16,49 0-16,-74 0 16,-25-24-16,0-26 31,0 25-16,-50-49 1,25 24-16,0 25 16,-24 1-16,-26-51 15,-74 50-15,25 1 16,-24-26-16,-26 50 16,75-74-16,-75 74 15,75 0-15,49 0 16,-49 0-16,25 0 15,49 0-15,-25 0 16,25 0-16,1 0 16,-1 0-16,0 0 15,0 24 1,0 26 0,1 0-16,24-26 15,0 1-15,0 25 31,24-50-31,1 74 16,25-74-16,24 0 16,1 50-16,73-50 15,-48 0 1,24 0-16,25 0 16,-75 0-16,-24 0 15</inkml:trace>
  <inkml:trace contextRef="#ctx0" brushRef="#br0" timeOffset="183909.7756">15404 7094 0,'25'25'31,"-1"-25"-31,1 25 16,0 0-16,25 74 16,49 0-16,0 50 15,0-25-15,25 0 16,0 25-16,-49-25 16,24-50-16,50-49 15,-25 49-15,0-74 16,-50 50-16,-24-50 15,24 0-15,-24 0 16,49 0-16,-25-124 16,1-25-16,-50 50 15,49-25-15,-24 49 16,-26 51-16,-24-26 16,0 25-16,0 0 15,0 1 1,0-1-16,0 0 15,0 0-15,-49 0 16,-1 1-16,1-26 16,24 50-16,0-25 15,-49 0-15,-1 1 16,-24-26 0,25 25-16,-50 0 15,0 1-15,49 24 16,-49-50-16,50 25 15,49 25 64</inkml:trace>
  <inkml:trace contextRef="#ctx0" brushRef="#br0" timeOffset="196052.734">31601 7293 0,'0'49'15,"0"1"1,0-25-16,-25 49 15,-99 0-15,25 1 16,-50-1-16,0-24 16,75-25-16,49-25 15,25 24 79,25-24-94,0 50 16,-25-25-1,25 0-15,-25 24 32,0-24-32,0 25 15,49-50-15,-49 25 16,0 49-16,50-24 15,-1 49 1,1 25-16,-25-75 16,99 26-16,-99-26 15,-25 26-15,0-26 16,25-24-16,-25 0 16,0 0-16,0 0 15,0-75 48,0 25-48,0-99 1,0-124-16,0 25 16</inkml:trace>
  <inkml:trace contextRef="#ctx0" brushRef="#br0" timeOffset="196293.6042">31502 7119 0,'0'0'16,"50"0"-16,49 0 0,-25 0 15,1 0-15,-1 0 16,0-25-16,-74 0 78</inkml:trace>
  <inkml:trace contextRef="#ctx0" brushRef="#br0" timeOffset="197445.3011">31800 6821 0,'0'0'0,"0"100"16,0-26-16,24 75 15,-24-25-15,25-50 16,0 25-16,0-49 15,0-25-15,-1 24 16,1 1-16,-25 0 78,0-1-62,-49-24-16,24 25 15,-25-1-15,1-49 16,-26 0-16,1 0 16,74 25-16,0 0 47,25-25-32,-1 0 1,26 0-1,-25 0 1,0 0-16,24 0 16,26 0-16,-26 49 15,50-49-15,1 0 16,-26 0-16,-49 0 16,-25-24 62,0-1-63,-25 0 1,-25-25-16,26 26 16,-1-1 15,25 99 63,0 1-94,0 49 15,0 25-15,0 24 16,0 1-16,0 74 15,74-25-15,-49-24 16,-25-51-16,25-73 16,0-50-16,0-1 15,-25 1 32,-25-25-31,-75 0-16,26 0 15,0-74-15,-75-75 16,50 50-16,24-25 16,50-25-16,1 74 15,24-24-15,0 25 16,0-25-16,24 24 16,26 26-16,24-26 15,1 26-15,-26 49 16,-24-25-16,0 0 109</inkml:trace>
  <inkml:trace contextRef="#ctx0" brushRef="#br0" timeOffset="207253.4365">24259 15007 0,'0'0'0,"347"74"16,50-74-16,149 25 0,24 0 15,-74 24-15,-173 1 16,-50-50 0,-124 0-16,-100 0 0</inkml:trace>
  <inkml:trace contextRef="#ctx0" brushRef="#br0" timeOffset="207653.215">25400 15553 0,'25'0'78,"49"24"-63,100-24-15,74 0 16,0 0-16,-124 0 16,124 0-16,-50 0 15,-74 0-15,-99 0 16,25 0-16</inkml:trace>
  <inkml:trace contextRef="#ctx0" brushRef="#br0" timeOffset="210637.7114">19397 11509 0,'50'0'31,"-1"25"-31,1 0 15,0 0 1,-25 0-16,24-25 16,26 0-16,-1 0 15,-24 0-15,98 0 16,-48 0-16,-1 0 16,74 0-16,-98 0 15,49-50-15,25 0 16,-124 50-16,49 0 15,0 0-15,-49-24 16,50 24-16,-51 0 16,51 0-16,-26 0 15,1-50-15,-25 50 16,0-25 78,-1 25-94,-24-25 15,0 1-15,0-1 0,0 0 16,0 0 0,0-24-1,-24 24-15,-26-25 16,25 25-16,0 25 15,1 0-15,-1 0 16,-25-25-16,1 1 16,-1-1-16,0 0 15,1 0-15,-1 25 16,-24 0-16,-1 0 16,-24 0-16,74 0 15,-24 0-15,-75 0 16,0-25-16,74 25 15,-49 0-15,24 0 16,26 0-16,24 0 16,0 0-16,0 0 15,-24 0 1,24 0 0,0 0-16,0 0 15,-24 0 1,-1 0-1,-49 0-15,24 0 16,-24 0 0,-25 0-16,75 0 15,-51 0-15,76 0 16,-51 0-16,26 0 16,-1 0-16,25 0 15,0 0-15,25 50 47,0-25-31,25 0-1,0-1 1,0-24-16,74 100 16,-49-75-16,-1-1 15,-24 26 1,0-25-16</inkml:trace>
  <inkml:trace contextRef="#ctx0" brushRef="#br0" timeOffset="212765.5565">17090 12725 0,'50'0'109,"24"0"-109,50 0 16,100 0-16,-125 0 15,75 25-15,24-25 16,-49 0-16,0 0 16,-25 0-1,-50 0-15,-49 0 16,0 0-16,0 0 16,-1 0-16,1 0 15,0 0 1,25 0-16,-1 0 15,26 0-15,-1 0 16,-24 0-16,-1 0 16,26 0-16,-1 0 15,-49 0-15,0 0 16,-1 0 0,1 24-16,0-24 15,-25-24 95,0-1-95,-25-25-15,25 1 16,-25 24-16,1-25 15,-51 1 1,26-1-16,-26 0 16,26 26-16,24 24 15,-74-25-15,49 0 16,-24 0-16,24 0 16,0 25-1,-24 0-15,-1 0 16,26 0-1,-50 0-15,24 0 16,26-24-16,-1 24 16,-24 0-16,-75-25 15,74 25-15,26 0 16,-50 0-16,74 0 16,0 0-16,0 0 15,0 0 1,1 0 15,-26 0-15,50 25-1,-50 24 1,50-24 0,0 0-1,0 0 1,0-1-16,0 1 15</inkml:trace>
  <inkml:trace contextRef="#ctx0" brushRef="#br0" timeOffset="214110.6403">19100 11485 0,'0'24'78,"0"1"-46,-25 25-32,0-1 0,-25 1 31,50-25-16,-24 24-15,-1-24 16,25 0-16,-25 0 16,25 0-16,-25-1 31,25 1-15,0 25-1,-25-50 48,25 25-63,-24 49 15,24-49 1,-25-25-16,0 0 172,25-25-157,0 0-15</inkml:trace>
  <inkml:trace contextRef="#ctx0" brushRef="#br0" timeOffset="228021.5067">17190 13196 0,'24'0'78,"26"0"-62,24 0-16,1 0 16,-1 0-1,26 0-15,24 0 16,-25 0-16,99 0 15,-123 0-15,24 0 16,50 0-16,-75 0 16,50-25-16,-74 25 15,24 0-15,1-25 16,24 25-16,-50 0 16,26 0-16,-26 0 15,51 0-15,-26 0 16,0 0-16,-24 0 15,24 0-15,-49 0 16,0-24 0</inkml:trace>
  <inkml:trace contextRef="#ctx0" brushRef="#br0" timeOffset="240842.9329">13866 14635 0,'25'0'157,"49"25"-142,0-1 1,75-24-16,124 0 15,0 0 1,-25 25 0,0 25-1,25-1-15,-174-24 16,199 0 0,-50 0-1,-25-25 1,0 25-16,25-1 15,-74-24 1,-50 0 0,0 0-16,0 0 15,-50 25 1,1-25 0,-1 0-1,1 25 1,-26-25-16,1 0 15,-25 0 1,24 0 0,-24 0-16,25-25 31,-25 25-15,-1-25-1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67C3-EAE2-4A62-98F3-EA443B8F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线程的状态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E8C5B6-8254-435D-B038-FE72B260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3" y="1924334"/>
            <a:ext cx="6245812" cy="357714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85E9798-A8C0-4C94-923F-995600A8BD56}"/>
                  </a:ext>
                </a:extLst>
              </p14:cNvPr>
              <p14:cNvContentPartPr/>
              <p14:nvPr/>
            </p14:nvContentPartPr>
            <p14:xfrm>
              <a:off x="2134080" y="1143000"/>
              <a:ext cx="9501840" cy="4465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85E9798-A8C0-4C94-923F-995600A8B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1133640"/>
                <a:ext cx="9520560" cy="44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0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线程的状态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60</cp:revision>
  <dcterms:created xsi:type="dcterms:W3CDTF">2017-10-14T02:53:25Z</dcterms:created>
  <dcterms:modified xsi:type="dcterms:W3CDTF">2017-10-17T14:55:33Z</dcterms:modified>
</cp:coreProperties>
</file>