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64" r:id="rId6"/>
    <p:sldId id="263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2017/10/20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9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2017/10/20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2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2017/10/20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3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2017/10/20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64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2017/10/20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7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2017/10/20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01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2017/10/20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3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2017/10/20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73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2017/10/20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1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2017/10/20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42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2017/10/20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9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lang="en-US" altLang="zh-CN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E5209-DFDE-4700-86C9-758154B5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Synchronized</a:t>
            </a:r>
            <a:r>
              <a:rPr lang="zh-CN" altLang="en-US" dirty="0"/>
              <a:t>原理与使用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8638F-6608-479F-A34A-7E1C86D8D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内置锁</a:t>
            </a:r>
            <a:endParaRPr lang="en-US" altLang="zh-CN" dirty="0"/>
          </a:p>
          <a:p>
            <a:r>
              <a:rPr lang="zh-CN" altLang="en-US" dirty="0"/>
              <a:t>互斥锁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修饰普通方法</a:t>
            </a:r>
            <a:endParaRPr lang="en-US" altLang="zh-CN" dirty="0"/>
          </a:p>
          <a:p>
            <a:r>
              <a:rPr lang="zh-CN" altLang="en-US" dirty="0"/>
              <a:t>修饰静态方法</a:t>
            </a:r>
            <a:endParaRPr lang="en-US" altLang="zh-CN" dirty="0"/>
          </a:p>
          <a:p>
            <a:r>
              <a:rPr lang="zh-CN" altLang="en-US" dirty="0"/>
              <a:t>修饰代码块</a:t>
            </a:r>
          </a:p>
        </p:txBody>
      </p:sp>
    </p:spTree>
    <p:extLst>
      <p:ext uri="{BB962C8B-B14F-4D97-AF65-F5344CB8AC3E}">
        <p14:creationId xmlns:p14="http://schemas.microsoft.com/office/powerpoint/2010/main" val="181579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95A02-AB8B-4DE8-A709-87852004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3286B5-F0CB-447F-B7E6-0B6CCD6EC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任何对象都可以作为锁，那么锁信息又存在对象的什么地方呢？</a:t>
            </a:r>
            <a:endParaRPr lang="en-US" altLang="zh-CN" dirty="0"/>
          </a:p>
          <a:p>
            <a:pPr lvl="1"/>
            <a:r>
              <a:rPr lang="zh-CN" altLang="en-US" dirty="0"/>
              <a:t>存在对象头中</a:t>
            </a:r>
            <a:endParaRPr lang="en-US" altLang="zh-CN" dirty="0"/>
          </a:p>
          <a:p>
            <a:r>
              <a:rPr lang="zh-CN" altLang="en-US" dirty="0"/>
              <a:t>对象头中的信息</a:t>
            </a:r>
            <a:endParaRPr lang="en-US" altLang="zh-CN" dirty="0"/>
          </a:p>
          <a:p>
            <a:pPr lvl="1"/>
            <a:r>
              <a:rPr lang="en-US" altLang="zh-CN" dirty="0"/>
              <a:t>Mark Word </a:t>
            </a:r>
          </a:p>
          <a:p>
            <a:pPr lvl="1"/>
            <a:r>
              <a:rPr lang="en-US" altLang="zh-CN" dirty="0"/>
              <a:t>Class Metadata Address</a:t>
            </a:r>
          </a:p>
          <a:p>
            <a:pPr lvl="1"/>
            <a:r>
              <a:rPr lang="en-US" altLang="zh-CN" dirty="0"/>
              <a:t>Array Length</a:t>
            </a:r>
          </a:p>
          <a:p>
            <a:r>
              <a:rPr lang="zh-CN" altLang="en-US" dirty="0"/>
              <a:t>偏向锁</a:t>
            </a:r>
            <a:endParaRPr lang="en-US" altLang="zh-CN" dirty="0"/>
          </a:p>
          <a:p>
            <a:r>
              <a:rPr lang="zh-CN" altLang="en-US" dirty="0"/>
              <a:t>轻量级锁</a:t>
            </a:r>
            <a:endParaRPr lang="en-US" altLang="zh-CN" dirty="0"/>
          </a:p>
          <a:p>
            <a:r>
              <a:rPr lang="zh-CN" altLang="en-US" dirty="0"/>
              <a:t>重量级锁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03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028AB-BFCE-4391-B211-EBD0F613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偏向锁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3CA5C-BE78-465A-8FF5-28DDA5355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每次获取锁和释放锁会浪费资源</a:t>
            </a:r>
            <a:endParaRPr lang="en-US" altLang="zh-CN" dirty="0"/>
          </a:p>
          <a:p>
            <a:r>
              <a:rPr lang="zh-CN" altLang="en-US" dirty="0"/>
              <a:t>很多情况下，竞争锁不是由多个线程，而是由一个线程在使用。</a:t>
            </a:r>
            <a:endParaRPr lang="en-US" altLang="zh-CN" dirty="0"/>
          </a:p>
          <a:p>
            <a:r>
              <a:rPr lang="zh-CN" altLang="en-US" dirty="0"/>
              <a:t>只有一个线程在访问同步代码块的场景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599AB2B-A0AF-4C20-88A8-4B24CB00A9A6}"/>
              </a:ext>
            </a:extLst>
          </p:cNvPr>
          <p:cNvSpPr/>
          <p:nvPr/>
        </p:nvSpPr>
        <p:spPr>
          <a:xfrm>
            <a:off x="2070100" y="4267200"/>
            <a:ext cx="2463800" cy="749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B840B8E-A7F2-4A8A-B294-55F745FF15B6}"/>
              </a:ext>
            </a:extLst>
          </p:cNvPr>
          <p:cNvCxnSpPr/>
          <p:nvPr/>
        </p:nvCxnSpPr>
        <p:spPr>
          <a:xfrm>
            <a:off x="3302000" y="3289300"/>
            <a:ext cx="0" cy="977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13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BAC9A-B040-47B3-A313-5CB729E4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轻量级锁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65621-8B6C-4683-8380-6E401EE5B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自旋</a:t>
            </a:r>
            <a:endParaRPr lang="en-US" altLang="zh-CN" dirty="0"/>
          </a:p>
          <a:p>
            <a:r>
              <a:rPr lang="zh-CN" altLang="en-US" dirty="0"/>
              <a:t>多个线程可以同时</a:t>
            </a:r>
          </a:p>
        </p:txBody>
      </p:sp>
    </p:spTree>
    <p:extLst>
      <p:ext uri="{BB962C8B-B14F-4D97-AF65-F5344CB8AC3E}">
        <p14:creationId xmlns:p14="http://schemas.microsoft.com/office/powerpoint/2010/main" val="183229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A349F-2A3A-4147-91F8-6DD6A44C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812CF1-1C03-4B0D-A725-9DE423B42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线程</a:t>
            </a:r>
            <a:r>
              <a:rPr lang="en-US" altLang="zh-CN" dirty="0"/>
              <a:t>id</a:t>
            </a:r>
          </a:p>
          <a:p>
            <a:r>
              <a:rPr lang="en-US" altLang="zh-CN" dirty="0"/>
              <a:t>Epoch</a:t>
            </a:r>
          </a:p>
          <a:p>
            <a:r>
              <a:rPr lang="zh-CN" altLang="en-US" dirty="0"/>
              <a:t>对象的分代年龄信息</a:t>
            </a:r>
            <a:endParaRPr lang="en-US" altLang="zh-CN" dirty="0"/>
          </a:p>
          <a:p>
            <a:r>
              <a:rPr lang="zh-CN" altLang="en-US" dirty="0"/>
              <a:t>是否是偏向锁</a:t>
            </a:r>
            <a:endParaRPr lang="en-US" altLang="zh-CN" dirty="0"/>
          </a:p>
          <a:p>
            <a:r>
              <a:rPr lang="zh-CN" altLang="en-US" dirty="0"/>
              <a:t>锁标志位</a:t>
            </a:r>
          </a:p>
        </p:txBody>
      </p:sp>
    </p:spTree>
    <p:extLst>
      <p:ext uri="{BB962C8B-B14F-4D97-AF65-F5344CB8AC3E}">
        <p14:creationId xmlns:p14="http://schemas.microsoft.com/office/powerpoint/2010/main" val="3087893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lang="en-US" altLang="zh-CN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170</Words>
  <Application>Microsoft Office PowerPoint</Application>
  <PresentationFormat>宽屏</PresentationFormat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Synchronized原理与使用</vt:lpstr>
      <vt:lpstr>PowerPoint 演示文稿</vt:lpstr>
      <vt:lpstr>偏向锁</vt:lpstr>
      <vt:lpstr>轻量级锁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worker</cp:lastModifiedBy>
  <cp:revision>111</cp:revision>
  <dcterms:created xsi:type="dcterms:W3CDTF">2017-10-14T02:53:25Z</dcterms:created>
  <dcterms:modified xsi:type="dcterms:W3CDTF">2017-10-20T17:26:12Z</dcterms:modified>
</cp:coreProperties>
</file>