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2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1587A-EF86-4495-9E75-5DCD8780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AC04-E285-4CC9-BFAE-86946A95C3F9}" type="datetimeFigureOut">
              <a:rPr lang="zh-CN" altLang="en-US"/>
              <a:pPr>
                <a:defRPr/>
              </a:pPr>
              <a:t>2017/10/21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8FA83-91F3-4567-9F8F-926E6166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C4297-5CFE-4C10-9C1F-E4A6668C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C4FF8-9263-4170-AC24-7C072D7EE7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9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3B2F260-FE21-401D-B221-4BEDF3DE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0D418-2179-4D34-95D2-029562FFFB01}" type="datetimeFigureOut">
              <a:rPr lang="zh-CN" altLang="en-US"/>
              <a:pPr>
                <a:defRPr/>
              </a:pPr>
              <a:t>2017/10/21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75635F3-BA17-4D2C-8A36-4E386560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D456295-97A0-48C7-B8F6-A0CFEA47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D3C6F-D246-4808-9A40-343DE9DEAB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2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D50EB-A3BA-43CF-8972-BDCDA3E4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FF83E-1865-4667-9D15-12B425100A8B}" type="datetimeFigureOut">
              <a:rPr lang="zh-CN" altLang="en-US"/>
              <a:pPr>
                <a:defRPr/>
              </a:pPr>
              <a:t>2017/10/21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E8329-FF4D-4B76-8802-C1944543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60C61-0B7F-42BB-9F5C-1D389011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8EB3C-1255-4822-B1EA-EA227D261C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3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35FC70-6A6C-416F-ABF7-F7555B6A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24117-73A4-4CD3-8BCB-9049B5E9B804}" type="datetimeFigureOut">
              <a:rPr lang="zh-CN" altLang="en-US"/>
              <a:pPr>
                <a:defRPr/>
              </a:pPr>
              <a:t>2017/10/21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26A4E-003B-4A29-AE18-78F28CA9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C78D8-10A2-4CD6-8A5C-1278432E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7ED7A-FB7C-4ED9-9709-706451E9F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64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64B58CD-7FEB-4880-96AC-30D5F869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2559E-A7E6-46AA-9250-3D210B9CDC19}" type="datetimeFigureOut">
              <a:rPr lang="zh-CN" altLang="en-US"/>
              <a:pPr>
                <a:defRPr/>
              </a:pPr>
              <a:t>2017/10/21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E8090ED-2D59-4FAA-90AB-E399AA55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E457052-E275-4BE2-8E51-3C98A3D0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E9BAD-9879-4FFF-9C78-33D6D5FDDA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27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E87C4FA-727C-4DCC-9627-D265BDF7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F832A-0CFD-4BE2-A26D-CD974A80EBD6}" type="datetimeFigureOut">
              <a:rPr lang="zh-CN" altLang="en-US"/>
              <a:pPr>
                <a:defRPr/>
              </a:pPr>
              <a:t>2017/10/21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0EE803D-34F7-4EC3-A976-EEEA6C56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21F09987-3C0F-4CDD-B3D5-7C0B5150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7B52C-7BBB-41C0-B2BF-22C4929085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01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78AB66D-14DE-4F16-874A-1240B038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7A22-2F68-4986-9A99-DDEDF1B8EA4B}" type="datetimeFigureOut">
              <a:rPr lang="zh-CN" altLang="en-US"/>
              <a:pPr>
                <a:defRPr/>
              </a:pPr>
              <a:t>2017/10/21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99804F8-ABAD-42A0-84FA-932F1316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6CBEDF1-A9DD-45F3-9879-B2633CBC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2FC2D-D1A5-4C8E-A8C4-08C9FE9436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35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9D51694-BFA5-421D-B52B-9D74AAD2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08058-0253-4A85-8C77-894610D26653}" type="datetimeFigureOut">
              <a:rPr lang="zh-CN" altLang="en-US"/>
              <a:pPr>
                <a:defRPr/>
              </a:pPr>
              <a:t>2017/10/21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717E04C-8399-4563-B213-E32ECA7E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B4D1705-BAB2-43A7-A78F-8C5FB4AE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41993-99A2-4C06-8FB5-FA842C164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73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D94C94B-BEDE-49E1-92BC-DEE7B26A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7FA91-3A1C-43F0-92F9-8C2E8EC37D23}" type="datetimeFigureOut">
              <a:rPr lang="zh-CN" altLang="en-US"/>
              <a:pPr>
                <a:defRPr/>
              </a:pPr>
              <a:t>2017/10/21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73F4B55-F481-4235-B8A6-C1DD12C6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1C842ED-F1B9-472F-A184-950B2CED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E8110-BA32-42A0-B606-0AFDBF743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1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04A36-3DF8-45CA-9BE4-619AF02A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CA630-63E7-4163-B5D5-8FE346F99E5C}" type="datetimeFigureOut">
              <a:rPr lang="zh-CN" altLang="en-US"/>
              <a:pPr>
                <a:defRPr/>
              </a:pPr>
              <a:t>2017/10/21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3475F-21DF-44FB-8168-84A5667B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C8359-7686-472E-973C-4F69E2C6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8F3C8-340F-4CD7-9AB1-FEA2F4506E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42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2CBF01F7-5B6E-40E7-9830-334E65AFA6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D82BE4EC-E503-41B3-8DEB-8ECEF27BD1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139F7-536D-4DEB-BEF2-57B1CC365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EF7BF9-0675-44EF-9CA9-08236BB3DEFF}" type="datetimeFigureOut">
              <a:rPr lang="zh-CN" altLang="en-US"/>
              <a:pPr>
                <a:defRPr/>
              </a:pPr>
              <a:t>2017/10/21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81207-54F4-42B5-A076-6CC714A33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9C730-27C3-42CD-818F-0234E2A5E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7A1933-020E-4374-A666-4BA5A9B9B7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9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3314E2A-D36F-4872-8DB1-608D35D6748D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2" name="文本框 7">
            <a:extLst>
              <a:ext uri="{FF2B5EF4-FFF2-40B4-BE49-F238E27FC236}">
                <a16:creationId xmlns:a16="http://schemas.microsoft.com/office/drawing/2014/main" id="{0CE36506-EE8F-4B1C-B969-6397AD6B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45565A23-B27E-42F3-9298-AE4A0CE16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1" hangingPunct="1"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lang="en-US" altLang="zh-CN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并发编程原理与实战</a:t>
            </a: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A94FD91A-4266-4AD4-B029-632EA227F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78" y="4272023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E79168-A82A-43DD-9791-E50A9314CD15}"/>
              </a:ext>
            </a:extLst>
          </p:cNvPr>
          <p:cNvSpPr txBox="1"/>
          <p:nvPr/>
        </p:nvSpPr>
        <p:spPr>
          <a:xfrm>
            <a:off x="0" y="1321704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并发编程原理与实战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39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E5209-DFDE-4700-86C9-758154B5D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锁重入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8638F-6608-479F-A34A-7E1C86D8D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792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1F41F-A308-4F83-8324-CA975067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自旋锁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CE82A5-B3FD-49B8-A3A1-F5D16EBE2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65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8371A-2D19-4D5D-A719-0019EA76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DEFF06-F87E-45F4-AF2D-22608DE67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52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FDB3663B-7DE3-4C0A-9D0A-7BB7A28F08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01750" y="1077913"/>
            <a:ext cx="9144000" cy="1509712"/>
          </a:xfrm>
        </p:spPr>
        <p:txBody>
          <a:bodyPr/>
          <a:lstStyle/>
          <a:p>
            <a:pPr eaLnBrk="1" hangingPunct="1"/>
            <a:r>
              <a:rPr lang="zh-CN" altLang="en-US" sz="8000" b="1">
                <a:solidFill>
                  <a:srgbClr val="3587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id="{8D39C806-A5FF-459B-B1A0-1CE7806B3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2427288"/>
            <a:ext cx="866298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172" name="图片 2">
            <a:extLst>
              <a:ext uri="{FF2B5EF4-FFF2-40B4-BE49-F238E27FC236}">
                <a16:creationId xmlns:a16="http://schemas.microsoft.com/office/drawing/2014/main" id="{26FD2966-1FDF-4B20-930D-C89303913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2881313"/>
            <a:ext cx="2154237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文本框 3">
            <a:extLst>
              <a:ext uri="{FF2B5EF4-FFF2-40B4-BE49-F238E27FC236}">
                <a16:creationId xmlns:a16="http://schemas.microsoft.com/office/drawing/2014/main" id="{BFB10D86-4461-416D-ADA0-D44F0060A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5035550"/>
            <a:ext cx="2154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龙果学院官方微信公众号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04BAD86-D2F4-42B4-9680-1F7771AF8F50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7">
            <a:extLst>
              <a:ext uri="{FF2B5EF4-FFF2-40B4-BE49-F238E27FC236}">
                <a16:creationId xmlns:a16="http://schemas.microsoft.com/office/drawing/2014/main" id="{07F58548-4879-411C-BD03-9FB276610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48E84209-38C1-4279-BD7D-02C0F574B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1" hangingPunct="1"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lang="en-US" altLang="zh-CN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并发编程原理与实战</a:t>
            </a:r>
          </a:p>
        </p:txBody>
      </p:sp>
    </p:spTree>
    <p:extLst>
      <p:ext uri="{BB962C8B-B14F-4D97-AF65-F5344CB8AC3E}">
        <p14:creationId xmlns:p14="http://schemas.microsoft.com/office/powerpoint/2010/main" val="356530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53</Words>
  <Application>Microsoft Office PowerPoint</Application>
  <PresentationFormat>宽屏</PresentationFormat>
  <Paragraphs>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锁重入</vt:lpstr>
      <vt:lpstr>自旋锁</vt:lpstr>
      <vt:lpstr>死锁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worker</dc:creator>
  <cp:lastModifiedBy>worker</cp:lastModifiedBy>
  <cp:revision>122</cp:revision>
  <dcterms:created xsi:type="dcterms:W3CDTF">2017-10-14T02:53:25Z</dcterms:created>
  <dcterms:modified xsi:type="dcterms:W3CDTF">2017-10-21T08:37:00Z</dcterms:modified>
</cp:coreProperties>
</file>