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B2B7-7860-4378-8BAD-4C59B17B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1325563"/>
          </a:xfrm>
        </p:spPr>
        <p:txBody>
          <a:bodyPr/>
          <a:lstStyle/>
          <a:p>
            <a:r>
              <a:rPr lang="zh-CN" altLang="en-US" dirty="0"/>
              <a:t>重排序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B564B-150A-49DB-B470-39D515B3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016"/>
            <a:ext cx="10515600" cy="4351338"/>
          </a:xfrm>
        </p:spPr>
        <p:txBody>
          <a:bodyPr/>
          <a:lstStyle/>
          <a:p>
            <a:r>
              <a:rPr lang="zh-CN" altLang="en-US" dirty="0"/>
              <a:t>什么是重排序</a:t>
            </a:r>
            <a:endParaRPr lang="en-US" altLang="zh-CN" dirty="0"/>
          </a:p>
          <a:p>
            <a:pPr lvl="1"/>
            <a:r>
              <a:rPr lang="zh-CN" altLang="en-US" dirty="0"/>
              <a:t>编译器和处理器为了提高程序的运行性能，对指令进行重新排序。</a:t>
            </a:r>
            <a:endParaRPr lang="en-US" altLang="zh-CN" dirty="0"/>
          </a:p>
          <a:p>
            <a:r>
              <a:rPr lang="zh-CN" altLang="en-US" dirty="0"/>
              <a:t>数据依赖性（</a:t>
            </a:r>
            <a:r>
              <a:rPr lang="en-US" altLang="zh-CN" dirty="0"/>
              <a:t>as-if-serial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指令重排序分类</a:t>
            </a:r>
            <a:endParaRPr lang="en-US" altLang="zh-CN" dirty="0"/>
          </a:p>
          <a:p>
            <a:pPr lvl="1"/>
            <a:r>
              <a:rPr lang="zh-CN" altLang="en-US"/>
              <a:t>编译器重排序和处理器重排序</a:t>
            </a:r>
            <a:endParaRPr lang="en-US" altLang="zh-CN" dirty="0"/>
          </a:p>
          <a:p>
            <a:r>
              <a:rPr lang="zh-CN" altLang="en-US" dirty="0"/>
              <a:t>为什么要进行指令重排序</a:t>
            </a:r>
            <a:endParaRPr lang="en-US" altLang="zh-CN" dirty="0"/>
          </a:p>
          <a:p>
            <a:r>
              <a:rPr lang="zh-CN" altLang="en-US" dirty="0"/>
              <a:t>指令重排序所带来的影响</a:t>
            </a:r>
            <a:endParaRPr lang="en-US" altLang="zh-CN" dirty="0"/>
          </a:p>
          <a:p>
            <a:r>
              <a:rPr lang="zh-CN" altLang="en-US" dirty="0"/>
              <a:t>竞争与同步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2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101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重排序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85</cp:revision>
  <dcterms:created xsi:type="dcterms:W3CDTF">2017-10-22T14:12:13Z</dcterms:created>
  <dcterms:modified xsi:type="dcterms:W3CDTF">2017-11-06T12:35:55Z</dcterms:modified>
</cp:coreProperties>
</file>