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3D914-C732-4078-98F0-296F476D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锁的内存语义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9B244-5AC7-4424-99AA-2AC336DD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sz="2000" dirty="0"/>
              <a:t>锁的释放与获取所建立的</a:t>
            </a:r>
            <a:r>
              <a:rPr lang="en-US" altLang="zh-CN" sz="2000" dirty="0"/>
              <a:t>happens-before</a:t>
            </a:r>
            <a:r>
              <a:rPr lang="zh-CN" altLang="en-US" sz="2000" dirty="0"/>
              <a:t>关系</a:t>
            </a:r>
            <a:endParaRPr lang="en-US" altLang="zh-CN" sz="2000" dirty="0"/>
          </a:p>
          <a:p>
            <a:r>
              <a:rPr lang="zh-CN" altLang="en-US" sz="2000" dirty="0"/>
              <a:t>锁的释放和获取的内存语义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395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F257F-2E88-4E33-A962-CF165D05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锁的获取和释放的内存语义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58330-3F15-4D33-9668-2097E739A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锁除了让临界区互斥执行外，还可以让释放锁的线程向获取同一个锁的线程发送消息。</a:t>
            </a:r>
          </a:p>
        </p:txBody>
      </p:sp>
    </p:spTree>
    <p:extLst>
      <p:ext uri="{BB962C8B-B14F-4D97-AF65-F5344CB8AC3E}">
        <p14:creationId xmlns:p14="http://schemas.microsoft.com/office/powerpoint/2010/main" val="333629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103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锁的内存语义</vt:lpstr>
      <vt:lpstr>锁的获取和释放的内存语义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109</cp:revision>
  <dcterms:created xsi:type="dcterms:W3CDTF">2017-10-22T14:12:13Z</dcterms:created>
  <dcterms:modified xsi:type="dcterms:W3CDTF">2017-11-06T15:06:39Z</dcterms:modified>
</cp:coreProperties>
</file>