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69515-F82F-A040-B2C2-8EB4F77AEB3B}" v="13" dt="2023-12-01T17:38:5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01DE5-EBC4-4E02-B053-FDBA0662792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421A66-38A2-43DB-8F12-A17B5BE52C4B}">
      <dgm:prSet/>
      <dgm:spPr/>
      <dgm:t>
        <a:bodyPr/>
        <a:lstStyle/>
        <a:p>
          <a:r>
            <a:rPr lang="en-US"/>
            <a:t>Objective</a:t>
          </a:r>
        </a:p>
      </dgm:t>
    </dgm:pt>
    <dgm:pt modelId="{3F8C0971-C155-45B7-BFDA-707234E7173E}" type="parTrans" cxnId="{231FFAE9-B071-4A1B-8816-B22AD4854FD6}">
      <dgm:prSet/>
      <dgm:spPr/>
      <dgm:t>
        <a:bodyPr/>
        <a:lstStyle/>
        <a:p>
          <a:endParaRPr lang="en-US"/>
        </a:p>
      </dgm:t>
    </dgm:pt>
    <dgm:pt modelId="{72A3273E-0235-4E30-94CD-75044D3E19EF}" type="sibTrans" cxnId="{231FFAE9-B071-4A1B-8816-B22AD4854FD6}">
      <dgm:prSet/>
      <dgm:spPr/>
      <dgm:t>
        <a:bodyPr/>
        <a:lstStyle/>
        <a:p>
          <a:endParaRPr lang="en-US"/>
        </a:p>
      </dgm:t>
    </dgm:pt>
    <dgm:pt modelId="{34CE5CFB-F581-4CD2-B406-06C75DCEDFC5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461F403D-75A1-4A23-85D0-F868B232AA5F}" type="parTrans" cxnId="{4C2ADFD0-DD74-4182-9205-D3D6DC35F9D3}">
      <dgm:prSet/>
      <dgm:spPr/>
      <dgm:t>
        <a:bodyPr/>
        <a:lstStyle/>
        <a:p>
          <a:endParaRPr lang="en-US"/>
        </a:p>
      </dgm:t>
    </dgm:pt>
    <dgm:pt modelId="{D23573C5-D945-4917-B291-CF9561C32F43}" type="sibTrans" cxnId="{4C2ADFD0-DD74-4182-9205-D3D6DC35F9D3}">
      <dgm:prSet/>
      <dgm:spPr/>
      <dgm:t>
        <a:bodyPr/>
        <a:lstStyle/>
        <a:p>
          <a:endParaRPr lang="en-US"/>
        </a:p>
      </dgm:t>
    </dgm:pt>
    <dgm:pt modelId="{C1BB1A5D-6DF8-46C1-87A5-7CEF394CF0B3}">
      <dgm:prSet/>
      <dgm:spPr/>
      <dgm:t>
        <a:bodyPr/>
        <a:lstStyle/>
        <a:p>
          <a:r>
            <a:rPr lang="en-US"/>
            <a:t>Methodology</a:t>
          </a:r>
        </a:p>
      </dgm:t>
    </dgm:pt>
    <dgm:pt modelId="{4687DDC9-B044-462C-AEF8-3579362D29A1}" type="parTrans" cxnId="{B5DEDA9B-57DC-4427-ABE0-93B1B06B2F1B}">
      <dgm:prSet/>
      <dgm:spPr/>
      <dgm:t>
        <a:bodyPr/>
        <a:lstStyle/>
        <a:p>
          <a:endParaRPr lang="en-US"/>
        </a:p>
      </dgm:t>
    </dgm:pt>
    <dgm:pt modelId="{797326BF-BC83-4DA3-B9FF-A13F2160C250}" type="sibTrans" cxnId="{B5DEDA9B-57DC-4427-ABE0-93B1B06B2F1B}">
      <dgm:prSet/>
      <dgm:spPr/>
      <dgm:t>
        <a:bodyPr/>
        <a:lstStyle/>
        <a:p>
          <a:endParaRPr lang="en-US"/>
        </a:p>
      </dgm:t>
    </dgm:pt>
    <dgm:pt modelId="{80DC86D6-DE1C-48F2-B0CC-16E5E71B578E}">
      <dgm:prSet/>
      <dgm:spPr/>
      <dgm:t>
        <a:bodyPr/>
        <a:lstStyle/>
        <a:p>
          <a:r>
            <a:rPr lang="en-US"/>
            <a:t>Code</a:t>
          </a:r>
        </a:p>
      </dgm:t>
    </dgm:pt>
    <dgm:pt modelId="{2238B689-CABA-4AF5-9687-C59DCB393506}" type="parTrans" cxnId="{83483EE0-E580-4E7C-BE51-A1E772EB6103}">
      <dgm:prSet/>
      <dgm:spPr/>
      <dgm:t>
        <a:bodyPr/>
        <a:lstStyle/>
        <a:p>
          <a:endParaRPr lang="en-US"/>
        </a:p>
      </dgm:t>
    </dgm:pt>
    <dgm:pt modelId="{A2A4057F-563C-4D22-B0C9-97D1D932BB13}" type="sibTrans" cxnId="{83483EE0-E580-4E7C-BE51-A1E772EB6103}">
      <dgm:prSet/>
      <dgm:spPr/>
      <dgm:t>
        <a:bodyPr/>
        <a:lstStyle/>
        <a:p>
          <a:endParaRPr lang="en-US"/>
        </a:p>
      </dgm:t>
    </dgm:pt>
    <dgm:pt modelId="{27B45FE5-72C7-47A6-A30A-5FE2ACF284DA}">
      <dgm:prSet/>
      <dgm:spPr/>
      <dgm:t>
        <a:bodyPr/>
        <a:lstStyle/>
        <a:p>
          <a:r>
            <a:rPr lang="en-US"/>
            <a:t>Execution</a:t>
          </a:r>
        </a:p>
      </dgm:t>
    </dgm:pt>
    <dgm:pt modelId="{C67A0F76-D1D9-49F9-81AB-F3E378CF9689}" type="parTrans" cxnId="{14911EB2-ADDE-4F26-9AC4-F1DE9613DD50}">
      <dgm:prSet/>
      <dgm:spPr/>
      <dgm:t>
        <a:bodyPr/>
        <a:lstStyle/>
        <a:p>
          <a:endParaRPr lang="en-US"/>
        </a:p>
      </dgm:t>
    </dgm:pt>
    <dgm:pt modelId="{E06F6999-D485-4C69-952E-6D739FB45351}" type="sibTrans" cxnId="{14911EB2-ADDE-4F26-9AC4-F1DE9613DD50}">
      <dgm:prSet/>
      <dgm:spPr/>
      <dgm:t>
        <a:bodyPr/>
        <a:lstStyle/>
        <a:p>
          <a:endParaRPr lang="en-US"/>
        </a:p>
      </dgm:t>
    </dgm:pt>
    <dgm:pt modelId="{8090DE8E-50FB-457A-992B-C228EED5C98E}">
      <dgm:prSet/>
      <dgm:spPr/>
      <dgm:t>
        <a:bodyPr/>
        <a:lstStyle/>
        <a:p>
          <a:r>
            <a:rPr lang="en-US"/>
            <a:t>Evaluation Metrics</a:t>
          </a:r>
        </a:p>
      </dgm:t>
    </dgm:pt>
    <dgm:pt modelId="{2D22D133-2CFD-47F5-9D95-64163CF8FB67}" type="parTrans" cxnId="{28E88CCD-3E99-4CA9-9FDD-91A11A8122EF}">
      <dgm:prSet/>
      <dgm:spPr/>
      <dgm:t>
        <a:bodyPr/>
        <a:lstStyle/>
        <a:p>
          <a:endParaRPr lang="en-US"/>
        </a:p>
      </dgm:t>
    </dgm:pt>
    <dgm:pt modelId="{A068C1DA-BA1E-4026-ACAD-4DE84B1AF659}" type="sibTrans" cxnId="{28E88CCD-3E99-4CA9-9FDD-91A11A8122EF}">
      <dgm:prSet/>
      <dgm:spPr/>
      <dgm:t>
        <a:bodyPr/>
        <a:lstStyle/>
        <a:p>
          <a:endParaRPr lang="en-US"/>
        </a:p>
      </dgm:t>
    </dgm:pt>
    <dgm:pt modelId="{9F8973C9-914F-4ABD-A625-1EECFD7BE7C3}">
      <dgm:prSet/>
      <dgm:spPr/>
      <dgm:t>
        <a:bodyPr/>
        <a:lstStyle/>
        <a:p>
          <a:r>
            <a:rPr lang="en-US"/>
            <a:t>Results </a:t>
          </a:r>
        </a:p>
      </dgm:t>
    </dgm:pt>
    <dgm:pt modelId="{1265F2F7-7874-4E76-A91B-CF39294A735E}" type="parTrans" cxnId="{2C5783E0-C4FD-478C-B2DC-1F50DDBD1DE8}">
      <dgm:prSet/>
      <dgm:spPr/>
      <dgm:t>
        <a:bodyPr/>
        <a:lstStyle/>
        <a:p>
          <a:endParaRPr lang="en-US"/>
        </a:p>
      </dgm:t>
    </dgm:pt>
    <dgm:pt modelId="{D03DEEE4-0660-486B-8F5A-9471DC440966}" type="sibTrans" cxnId="{2C5783E0-C4FD-478C-B2DC-1F50DDBD1DE8}">
      <dgm:prSet/>
      <dgm:spPr/>
      <dgm:t>
        <a:bodyPr/>
        <a:lstStyle/>
        <a:p>
          <a:endParaRPr lang="en-US"/>
        </a:p>
      </dgm:t>
    </dgm:pt>
    <dgm:pt modelId="{3E6CACB4-875D-4ED9-B3B2-A2C37FDE5990}">
      <dgm:prSet/>
      <dgm:spPr/>
      <dgm:t>
        <a:bodyPr/>
        <a:lstStyle/>
        <a:p>
          <a:r>
            <a:rPr lang="en-US"/>
            <a:t>Conclusion</a:t>
          </a:r>
        </a:p>
      </dgm:t>
    </dgm:pt>
    <dgm:pt modelId="{A5D84B9F-CA31-403B-8C03-02CB1F445D57}" type="parTrans" cxnId="{4099984F-CFFD-4DE8-8B80-62B9648492BD}">
      <dgm:prSet/>
      <dgm:spPr/>
      <dgm:t>
        <a:bodyPr/>
        <a:lstStyle/>
        <a:p>
          <a:endParaRPr lang="en-US"/>
        </a:p>
      </dgm:t>
    </dgm:pt>
    <dgm:pt modelId="{2C1C1F11-751E-4E08-A53A-A82CA86C8EA1}" type="sibTrans" cxnId="{4099984F-CFFD-4DE8-8B80-62B9648492BD}">
      <dgm:prSet/>
      <dgm:spPr/>
      <dgm:t>
        <a:bodyPr/>
        <a:lstStyle/>
        <a:p>
          <a:endParaRPr lang="en-US"/>
        </a:p>
      </dgm:t>
    </dgm:pt>
    <dgm:pt modelId="{E3DEE40F-99A1-254F-8D88-B4110CE7B4C7}" type="pres">
      <dgm:prSet presAssocID="{5B201DE5-EBC4-4E02-B053-FDBA0662792F}" presName="Name0" presStyleCnt="0">
        <dgm:presLayoutVars>
          <dgm:dir/>
          <dgm:resizeHandles val="exact"/>
        </dgm:presLayoutVars>
      </dgm:prSet>
      <dgm:spPr/>
    </dgm:pt>
    <dgm:pt modelId="{749A28B8-94A8-8040-AB0F-7CEC3FFF8E4A}" type="pres">
      <dgm:prSet presAssocID="{17421A66-38A2-43DB-8F12-A17B5BE52C4B}" presName="node" presStyleLbl="node1" presStyleIdx="0" presStyleCnt="8">
        <dgm:presLayoutVars>
          <dgm:bulletEnabled val="1"/>
        </dgm:presLayoutVars>
      </dgm:prSet>
      <dgm:spPr/>
    </dgm:pt>
    <dgm:pt modelId="{B82083C1-D603-7648-B56B-88B51C9E0101}" type="pres">
      <dgm:prSet presAssocID="{72A3273E-0235-4E30-94CD-75044D3E19EF}" presName="sibTrans" presStyleLbl="sibTrans1D1" presStyleIdx="0" presStyleCnt="7"/>
      <dgm:spPr/>
    </dgm:pt>
    <dgm:pt modelId="{ABF165A9-EC16-DF41-8BD4-B31E580ABA7D}" type="pres">
      <dgm:prSet presAssocID="{72A3273E-0235-4E30-94CD-75044D3E19EF}" presName="connectorText" presStyleLbl="sibTrans1D1" presStyleIdx="0" presStyleCnt="7"/>
      <dgm:spPr/>
    </dgm:pt>
    <dgm:pt modelId="{6CDCD1F8-C2A4-7840-9A6B-294EA64EC647}" type="pres">
      <dgm:prSet presAssocID="{34CE5CFB-F581-4CD2-B406-06C75DCEDFC5}" presName="node" presStyleLbl="node1" presStyleIdx="1" presStyleCnt="8">
        <dgm:presLayoutVars>
          <dgm:bulletEnabled val="1"/>
        </dgm:presLayoutVars>
      </dgm:prSet>
      <dgm:spPr/>
    </dgm:pt>
    <dgm:pt modelId="{7612DFC4-F87E-264C-B53B-E68C53C672F1}" type="pres">
      <dgm:prSet presAssocID="{D23573C5-D945-4917-B291-CF9561C32F43}" presName="sibTrans" presStyleLbl="sibTrans1D1" presStyleIdx="1" presStyleCnt="7"/>
      <dgm:spPr/>
    </dgm:pt>
    <dgm:pt modelId="{662AF503-2222-A643-ADC1-7EE610523F56}" type="pres">
      <dgm:prSet presAssocID="{D23573C5-D945-4917-B291-CF9561C32F43}" presName="connectorText" presStyleLbl="sibTrans1D1" presStyleIdx="1" presStyleCnt="7"/>
      <dgm:spPr/>
    </dgm:pt>
    <dgm:pt modelId="{3D6A6020-CDBA-0A4B-868C-FFB0735B55A6}" type="pres">
      <dgm:prSet presAssocID="{C1BB1A5D-6DF8-46C1-87A5-7CEF394CF0B3}" presName="node" presStyleLbl="node1" presStyleIdx="2" presStyleCnt="8">
        <dgm:presLayoutVars>
          <dgm:bulletEnabled val="1"/>
        </dgm:presLayoutVars>
      </dgm:prSet>
      <dgm:spPr/>
    </dgm:pt>
    <dgm:pt modelId="{7B61BDBC-0104-194B-9EC9-71AB0DEEDE82}" type="pres">
      <dgm:prSet presAssocID="{797326BF-BC83-4DA3-B9FF-A13F2160C250}" presName="sibTrans" presStyleLbl="sibTrans1D1" presStyleIdx="2" presStyleCnt="7"/>
      <dgm:spPr/>
    </dgm:pt>
    <dgm:pt modelId="{354B026D-8D0A-FD4F-8FD6-011C757A6D54}" type="pres">
      <dgm:prSet presAssocID="{797326BF-BC83-4DA3-B9FF-A13F2160C250}" presName="connectorText" presStyleLbl="sibTrans1D1" presStyleIdx="2" presStyleCnt="7"/>
      <dgm:spPr/>
    </dgm:pt>
    <dgm:pt modelId="{D54FEAAA-DA62-CE4A-8B00-569BFDAFAEFD}" type="pres">
      <dgm:prSet presAssocID="{80DC86D6-DE1C-48F2-B0CC-16E5E71B578E}" presName="node" presStyleLbl="node1" presStyleIdx="3" presStyleCnt="8">
        <dgm:presLayoutVars>
          <dgm:bulletEnabled val="1"/>
        </dgm:presLayoutVars>
      </dgm:prSet>
      <dgm:spPr/>
    </dgm:pt>
    <dgm:pt modelId="{3C4069A3-D569-FA45-AA93-B4F7818835CF}" type="pres">
      <dgm:prSet presAssocID="{A2A4057F-563C-4D22-B0C9-97D1D932BB13}" presName="sibTrans" presStyleLbl="sibTrans1D1" presStyleIdx="3" presStyleCnt="7"/>
      <dgm:spPr/>
    </dgm:pt>
    <dgm:pt modelId="{14852AD7-8449-0F43-B28B-3BEB42EFC727}" type="pres">
      <dgm:prSet presAssocID="{A2A4057F-563C-4D22-B0C9-97D1D932BB13}" presName="connectorText" presStyleLbl="sibTrans1D1" presStyleIdx="3" presStyleCnt="7"/>
      <dgm:spPr/>
    </dgm:pt>
    <dgm:pt modelId="{5698914B-EE42-C545-8668-F7A3EC63FE5B}" type="pres">
      <dgm:prSet presAssocID="{27B45FE5-72C7-47A6-A30A-5FE2ACF284DA}" presName="node" presStyleLbl="node1" presStyleIdx="4" presStyleCnt="8">
        <dgm:presLayoutVars>
          <dgm:bulletEnabled val="1"/>
        </dgm:presLayoutVars>
      </dgm:prSet>
      <dgm:spPr/>
    </dgm:pt>
    <dgm:pt modelId="{A76A6E58-712C-F048-BB20-7294C72F5F4A}" type="pres">
      <dgm:prSet presAssocID="{E06F6999-D485-4C69-952E-6D739FB45351}" presName="sibTrans" presStyleLbl="sibTrans1D1" presStyleIdx="4" presStyleCnt="7"/>
      <dgm:spPr/>
    </dgm:pt>
    <dgm:pt modelId="{B32593D2-4885-BA42-9CFF-356AD4927660}" type="pres">
      <dgm:prSet presAssocID="{E06F6999-D485-4C69-952E-6D739FB45351}" presName="connectorText" presStyleLbl="sibTrans1D1" presStyleIdx="4" presStyleCnt="7"/>
      <dgm:spPr/>
    </dgm:pt>
    <dgm:pt modelId="{2DD9EEE5-6D71-8647-AA2C-032171A6B907}" type="pres">
      <dgm:prSet presAssocID="{8090DE8E-50FB-457A-992B-C228EED5C98E}" presName="node" presStyleLbl="node1" presStyleIdx="5" presStyleCnt="8">
        <dgm:presLayoutVars>
          <dgm:bulletEnabled val="1"/>
        </dgm:presLayoutVars>
      </dgm:prSet>
      <dgm:spPr/>
    </dgm:pt>
    <dgm:pt modelId="{3B53FBB8-2A8E-CC47-8FAD-A0DB14A0D875}" type="pres">
      <dgm:prSet presAssocID="{A068C1DA-BA1E-4026-ACAD-4DE84B1AF659}" presName="sibTrans" presStyleLbl="sibTrans1D1" presStyleIdx="5" presStyleCnt="7"/>
      <dgm:spPr/>
    </dgm:pt>
    <dgm:pt modelId="{81F4872D-334D-564A-8280-B0A2574A73A7}" type="pres">
      <dgm:prSet presAssocID="{A068C1DA-BA1E-4026-ACAD-4DE84B1AF659}" presName="connectorText" presStyleLbl="sibTrans1D1" presStyleIdx="5" presStyleCnt="7"/>
      <dgm:spPr/>
    </dgm:pt>
    <dgm:pt modelId="{82F61EF6-60C6-9E44-98C2-7DC973ED7BAF}" type="pres">
      <dgm:prSet presAssocID="{9F8973C9-914F-4ABD-A625-1EECFD7BE7C3}" presName="node" presStyleLbl="node1" presStyleIdx="6" presStyleCnt="8">
        <dgm:presLayoutVars>
          <dgm:bulletEnabled val="1"/>
        </dgm:presLayoutVars>
      </dgm:prSet>
      <dgm:spPr/>
    </dgm:pt>
    <dgm:pt modelId="{9F780DAD-7D7D-D247-A84A-B3CC0D496713}" type="pres">
      <dgm:prSet presAssocID="{D03DEEE4-0660-486B-8F5A-9471DC440966}" presName="sibTrans" presStyleLbl="sibTrans1D1" presStyleIdx="6" presStyleCnt="7"/>
      <dgm:spPr/>
    </dgm:pt>
    <dgm:pt modelId="{6D76E3F8-711F-CB4B-B38C-B3844AA48991}" type="pres">
      <dgm:prSet presAssocID="{D03DEEE4-0660-486B-8F5A-9471DC440966}" presName="connectorText" presStyleLbl="sibTrans1D1" presStyleIdx="6" presStyleCnt="7"/>
      <dgm:spPr/>
    </dgm:pt>
    <dgm:pt modelId="{B0CC545E-05BC-884C-98D6-C4ACAB9A6E91}" type="pres">
      <dgm:prSet presAssocID="{3E6CACB4-875D-4ED9-B3B2-A2C37FDE5990}" presName="node" presStyleLbl="node1" presStyleIdx="7" presStyleCnt="8">
        <dgm:presLayoutVars>
          <dgm:bulletEnabled val="1"/>
        </dgm:presLayoutVars>
      </dgm:prSet>
      <dgm:spPr/>
    </dgm:pt>
  </dgm:ptLst>
  <dgm:cxnLst>
    <dgm:cxn modelId="{539AF107-18AB-1E4B-B9E4-167008722317}" type="presOf" srcId="{17421A66-38A2-43DB-8F12-A17B5BE52C4B}" destId="{749A28B8-94A8-8040-AB0F-7CEC3FFF8E4A}" srcOrd="0" destOrd="0" presId="urn:microsoft.com/office/officeart/2016/7/layout/RepeatingBendingProcessNew"/>
    <dgm:cxn modelId="{D3089C21-BBC8-9E48-8BD9-DE81B3AAE938}" type="presOf" srcId="{E06F6999-D485-4C69-952E-6D739FB45351}" destId="{A76A6E58-712C-F048-BB20-7294C72F5F4A}" srcOrd="0" destOrd="0" presId="urn:microsoft.com/office/officeart/2016/7/layout/RepeatingBendingProcessNew"/>
    <dgm:cxn modelId="{392DB525-0B70-254B-A6AE-F759E21822EE}" type="presOf" srcId="{D23573C5-D945-4917-B291-CF9561C32F43}" destId="{662AF503-2222-A643-ADC1-7EE610523F56}" srcOrd="1" destOrd="0" presId="urn:microsoft.com/office/officeart/2016/7/layout/RepeatingBendingProcessNew"/>
    <dgm:cxn modelId="{5C98D72B-7F9D-B148-A302-4A7BBD4F3454}" type="presOf" srcId="{A068C1DA-BA1E-4026-ACAD-4DE84B1AF659}" destId="{3B53FBB8-2A8E-CC47-8FAD-A0DB14A0D875}" srcOrd="0" destOrd="0" presId="urn:microsoft.com/office/officeart/2016/7/layout/RepeatingBendingProcessNew"/>
    <dgm:cxn modelId="{6E5D0832-C9F4-4843-B393-F4996E00AFE7}" type="presOf" srcId="{72A3273E-0235-4E30-94CD-75044D3E19EF}" destId="{B82083C1-D603-7648-B56B-88B51C9E0101}" srcOrd="0" destOrd="0" presId="urn:microsoft.com/office/officeart/2016/7/layout/RepeatingBendingProcessNew"/>
    <dgm:cxn modelId="{48E66638-3C4A-EF4D-8DB9-3F35BD06ECCA}" type="presOf" srcId="{80DC86D6-DE1C-48F2-B0CC-16E5E71B578E}" destId="{D54FEAAA-DA62-CE4A-8B00-569BFDAFAEFD}" srcOrd="0" destOrd="0" presId="urn:microsoft.com/office/officeart/2016/7/layout/RepeatingBendingProcessNew"/>
    <dgm:cxn modelId="{8F2BAF3E-D778-9B42-B4D6-EE7C75891DBB}" type="presOf" srcId="{797326BF-BC83-4DA3-B9FF-A13F2160C250}" destId="{354B026D-8D0A-FD4F-8FD6-011C757A6D54}" srcOrd="1" destOrd="0" presId="urn:microsoft.com/office/officeart/2016/7/layout/RepeatingBendingProcessNew"/>
    <dgm:cxn modelId="{0BD5174C-0F99-2C4D-AFB4-93844A3D89CF}" type="presOf" srcId="{D03DEEE4-0660-486B-8F5A-9471DC440966}" destId="{9F780DAD-7D7D-D247-A84A-B3CC0D496713}" srcOrd="0" destOrd="0" presId="urn:microsoft.com/office/officeart/2016/7/layout/RepeatingBendingProcessNew"/>
    <dgm:cxn modelId="{4099984F-CFFD-4DE8-8B80-62B9648492BD}" srcId="{5B201DE5-EBC4-4E02-B053-FDBA0662792F}" destId="{3E6CACB4-875D-4ED9-B3B2-A2C37FDE5990}" srcOrd="7" destOrd="0" parTransId="{A5D84B9F-CA31-403B-8C03-02CB1F445D57}" sibTransId="{2C1C1F11-751E-4E08-A53A-A82CA86C8EA1}"/>
    <dgm:cxn modelId="{6374506E-5156-0247-AC82-8BD16856B2B9}" type="presOf" srcId="{C1BB1A5D-6DF8-46C1-87A5-7CEF394CF0B3}" destId="{3D6A6020-CDBA-0A4B-868C-FFB0735B55A6}" srcOrd="0" destOrd="0" presId="urn:microsoft.com/office/officeart/2016/7/layout/RepeatingBendingProcessNew"/>
    <dgm:cxn modelId="{61E06F79-F910-4444-AEC5-297E0891FA4E}" type="presOf" srcId="{5B201DE5-EBC4-4E02-B053-FDBA0662792F}" destId="{E3DEE40F-99A1-254F-8D88-B4110CE7B4C7}" srcOrd="0" destOrd="0" presId="urn:microsoft.com/office/officeart/2016/7/layout/RepeatingBendingProcessNew"/>
    <dgm:cxn modelId="{5DBEBC9A-2689-A047-8D08-36C9D33BB8C5}" type="presOf" srcId="{9F8973C9-914F-4ABD-A625-1EECFD7BE7C3}" destId="{82F61EF6-60C6-9E44-98C2-7DC973ED7BAF}" srcOrd="0" destOrd="0" presId="urn:microsoft.com/office/officeart/2016/7/layout/RepeatingBendingProcessNew"/>
    <dgm:cxn modelId="{B5DEDA9B-57DC-4427-ABE0-93B1B06B2F1B}" srcId="{5B201DE5-EBC4-4E02-B053-FDBA0662792F}" destId="{C1BB1A5D-6DF8-46C1-87A5-7CEF394CF0B3}" srcOrd="2" destOrd="0" parTransId="{4687DDC9-B044-462C-AEF8-3579362D29A1}" sibTransId="{797326BF-BC83-4DA3-B9FF-A13F2160C250}"/>
    <dgm:cxn modelId="{8CD7D8A6-BF9B-394D-96D9-0BE8FC585E7E}" type="presOf" srcId="{D03DEEE4-0660-486B-8F5A-9471DC440966}" destId="{6D76E3F8-711F-CB4B-B38C-B3844AA48991}" srcOrd="1" destOrd="0" presId="urn:microsoft.com/office/officeart/2016/7/layout/RepeatingBendingProcessNew"/>
    <dgm:cxn modelId="{0FEBCDAA-E6F0-DC45-BD8E-DFC9B536C706}" type="presOf" srcId="{797326BF-BC83-4DA3-B9FF-A13F2160C250}" destId="{7B61BDBC-0104-194B-9EC9-71AB0DEEDE82}" srcOrd="0" destOrd="0" presId="urn:microsoft.com/office/officeart/2016/7/layout/RepeatingBendingProcessNew"/>
    <dgm:cxn modelId="{F6EC46AF-9D47-0845-AF83-5489005C6CB5}" type="presOf" srcId="{8090DE8E-50FB-457A-992B-C228EED5C98E}" destId="{2DD9EEE5-6D71-8647-AA2C-032171A6B907}" srcOrd="0" destOrd="0" presId="urn:microsoft.com/office/officeart/2016/7/layout/RepeatingBendingProcessNew"/>
    <dgm:cxn modelId="{488E37B1-F923-E745-8710-C30393D42AF9}" type="presOf" srcId="{A068C1DA-BA1E-4026-ACAD-4DE84B1AF659}" destId="{81F4872D-334D-564A-8280-B0A2574A73A7}" srcOrd="1" destOrd="0" presId="urn:microsoft.com/office/officeart/2016/7/layout/RepeatingBendingProcessNew"/>
    <dgm:cxn modelId="{14911EB2-ADDE-4F26-9AC4-F1DE9613DD50}" srcId="{5B201DE5-EBC4-4E02-B053-FDBA0662792F}" destId="{27B45FE5-72C7-47A6-A30A-5FE2ACF284DA}" srcOrd="4" destOrd="0" parTransId="{C67A0F76-D1D9-49F9-81AB-F3E378CF9689}" sibTransId="{E06F6999-D485-4C69-952E-6D739FB45351}"/>
    <dgm:cxn modelId="{B0706BB3-034D-3D40-B54C-F497FE7B35A9}" type="presOf" srcId="{E06F6999-D485-4C69-952E-6D739FB45351}" destId="{B32593D2-4885-BA42-9CFF-356AD4927660}" srcOrd="1" destOrd="0" presId="urn:microsoft.com/office/officeart/2016/7/layout/RepeatingBendingProcessNew"/>
    <dgm:cxn modelId="{60A36DBB-2F40-EB4F-9D5C-1C965824196C}" type="presOf" srcId="{72A3273E-0235-4E30-94CD-75044D3E19EF}" destId="{ABF165A9-EC16-DF41-8BD4-B31E580ABA7D}" srcOrd="1" destOrd="0" presId="urn:microsoft.com/office/officeart/2016/7/layout/RepeatingBendingProcessNew"/>
    <dgm:cxn modelId="{97D3DBBC-4307-9844-9B7A-D91C4DC1D90D}" type="presOf" srcId="{27B45FE5-72C7-47A6-A30A-5FE2ACF284DA}" destId="{5698914B-EE42-C545-8668-F7A3EC63FE5B}" srcOrd="0" destOrd="0" presId="urn:microsoft.com/office/officeart/2016/7/layout/RepeatingBendingProcessNew"/>
    <dgm:cxn modelId="{E1423BBD-53E0-C740-AACB-94B6BE707C39}" type="presOf" srcId="{34CE5CFB-F581-4CD2-B406-06C75DCEDFC5}" destId="{6CDCD1F8-C2A4-7840-9A6B-294EA64EC647}" srcOrd="0" destOrd="0" presId="urn:microsoft.com/office/officeart/2016/7/layout/RepeatingBendingProcessNew"/>
    <dgm:cxn modelId="{28E88CCD-3E99-4CA9-9FDD-91A11A8122EF}" srcId="{5B201DE5-EBC4-4E02-B053-FDBA0662792F}" destId="{8090DE8E-50FB-457A-992B-C228EED5C98E}" srcOrd="5" destOrd="0" parTransId="{2D22D133-2CFD-47F5-9D95-64163CF8FB67}" sibTransId="{A068C1DA-BA1E-4026-ACAD-4DE84B1AF659}"/>
    <dgm:cxn modelId="{4C2ADFD0-DD74-4182-9205-D3D6DC35F9D3}" srcId="{5B201DE5-EBC4-4E02-B053-FDBA0662792F}" destId="{34CE5CFB-F581-4CD2-B406-06C75DCEDFC5}" srcOrd="1" destOrd="0" parTransId="{461F403D-75A1-4A23-85D0-F868B232AA5F}" sibTransId="{D23573C5-D945-4917-B291-CF9561C32F43}"/>
    <dgm:cxn modelId="{83483EE0-E580-4E7C-BE51-A1E772EB6103}" srcId="{5B201DE5-EBC4-4E02-B053-FDBA0662792F}" destId="{80DC86D6-DE1C-48F2-B0CC-16E5E71B578E}" srcOrd="3" destOrd="0" parTransId="{2238B689-CABA-4AF5-9687-C59DCB393506}" sibTransId="{A2A4057F-563C-4D22-B0C9-97D1D932BB13}"/>
    <dgm:cxn modelId="{2C5783E0-C4FD-478C-B2DC-1F50DDBD1DE8}" srcId="{5B201DE5-EBC4-4E02-B053-FDBA0662792F}" destId="{9F8973C9-914F-4ABD-A625-1EECFD7BE7C3}" srcOrd="6" destOrd="0" parTransId="{1265F2F7-7874-4E76-A91B-CF39294A735E}" sibTransId="{D03DEEE4-0660-486B-8F5A-9471DC440966}"/>
    <dgm:cxn modelId="{231FFAE9-B071-4A1B-8816-B22AD4854FD6}" srcId="{5B201DE5-EBC4-4E02-B053-FDBA0662792F}" destId="{17421A66-38A2-43DB-8F12-A17B5BE52C4B}" srcOrd="0" destOrd="0" parTransId="{3F8C0971-C155-45B7-BFDA-707234E7173E}" sibTransId="{72A3273E-0235-4E30-94CD-75044D3E19EF}"/>
    <dgm:cxn modelId="{F89C45EA-C295-7A43-B4DD-E1D729E7065D}" type="presOf" srcId="{D23573C5-D945-4917-B291-CF9561C32F43}" destId="{7612DFC4-F87E-264C-B53B-E68C53C672F1}" srcOrd="0" destOrd="0" presId="urn:microsoft.com/office/officeart/2016/7/layout/RepeatingBendingProcessNew"/>
    <dgm:cxn modelId="{FE3FAAEF-5026-094E-B4B1-F20502B7C4CD}" type="presOf" srcId="{A2A4057F-563C-4D22-B0C9-97D1D932BB13}" destId="{3C4069A3-D569-FA45-AA93-B4F7818835CF}" srcOrd="0" destOrd="0" presId="urn:microsoft.com/office/officeart/2016/7/layout/RepeatingBendingProcessNew"/>
    <dgm:cxn modelId="{9C8333F4-6337-A44B-82C9-8795253D8ADD}" type="presOf" srcId="{3E6CACB4-875D-4ED9-B3B2-A2C37FDE5990}" destId="{B0CC545E-05BC-884C-98D6-C4ACAB9A6E91}" srcOrd="0" destOrd="0" presId="urn:microsoft.com/office/officeart/2016/7/layout/RepeatingBendingProcessNew"/>
    <dgm:cxn modelId="{BD5881FC-78F1-3349-B8E6-9BACA128FAB7}" type="presOf" srcId="{A2A4057F-563C-4D22-B0C9-97D1D932BB13}" destId="{14852AD7-8449-0F43-B28B-3BEB42EFC727}" srcOrd="1" destOrd="0" presId="urn:microsoft.com/office/officeart/2016/7/layout/RepeatingBendingProcessNew"/>
    <dgm:cxn modelId="{EE6558A7-9E42-AE4C-8265-133D886BF227}" type="presParOf" srcId="{E3DEE40F-99A1-254F-8D88-B4110CE7B4C7}" destId="{749A28B8-94A8-8040-AB0F-7CEC3FFF8E4A}" srcOrd="0" destOrd="0" presId="urn:microsoft.com/office/officeart/2016/7/layout/RepeatingBendingProcessNew"/>
    <dgm:cxn modelId="{A95B072A-AF36-3E4A-924E-DA0BB39264AF}" type="presParOf" srcId="{E3DEE40F-99A1-254F-8D88-B4110CE7B4C7}" destId="{B82083C1-D603-7648-B56B-88B51C9E0101}" srcOrd="1" destOrd="0" presId="urn:microsoft.com/office/officeart/2016/7/layout/RepeatingBendingProcessNew"/>
    <dgm:cxn modelId="{675DC103-3295-0A4A-840C-FB348A36901B}" type="presParOf" srcId="{B82083C1-D603-7648-B56B-88B51C9E0101}" destId="{ABF165A9-EC16-DF41-8BD4-B31E580ABA7D}" srcOrd="0" destOrd="0" presId="urn:microsoft.com/office/officeart/2016/7/layout/RepeatingBendingProcessNew"/>
    <dgm:cxn modelId="{C852E9F9-A875-E849-8D95-EF2CBE32F144}" type="presParOf" srcId="{E3DEE40F-99A1-254F-8D88-B4110CE7B4C7}" destId="{6CDCD1F8-C2A4-7840-9A6B-294EA64EC647}" srcOrd="2" destOrd="0" presId="urn:microsoft.com/office/officeart/2016/7/layout/RepeatingBendingProcessNew"/>
    <dgm:cxn modelId="{DA283B46-AEC8-D44A-9F4D-3F911C170F77}" type="presParOf" srcId="{E3DEE40F-99A1-254F-8D88-B4110CE7B4C7}" destId="{7612DFC4-F87E-264C-B53B-E68C53C672F1}" srcOrd="3" destOrd="0" presId="urn:microsoft.com/office/officeart/2016/7/layout/RepeatingBendingProcessNew"/>
    <dgm:cxn modelId="{A3505F94-DEF0-7F40-B77E-B49C6997310D}" type="presParOf" srcId="{7612DFC4-F87E-264C-B53B-E68C53C672F1}" destId="{662AF503-2222-A643-ADC1-7EE610523F56}" srcOrd="0" destOrd="0" presId="urn:microsoft.com/office/officeart/2016/7/layout/RepeatingBendingProcessNew"/>
    <dgm:cxn modelId="{D7E1166D-CE19-A04F-9E7B-2EAEC8104B8D}" type="presParOf" srcId="{E3DEE40F-99A1-254F-8D88-B4110CE7B4C7}" destId="{3D6A6020-CDBA-0A4B-868C-FFB0735B55A6}" srcOrd="4" destOrd="0" presId="urn:microsoft.com/office/officeart/2016/7/layout/RepeatingBendingProcessNew"/>
    <dgm:cxn modelId="{5AD7114D-D208-E842-A6BB-A49AE6EB86F0}" type="presParOf" srcId="{E3DEE40F-99A1-254F-8D88-B4110CE7B4C7}" destId="{7B61BDBC-0104-194B-9EC9-71AB0DEEDE82}" srcOrd="5" destOrd="0" presId="urn:microsoft.com/office/officeart/2016/7/layout/RepeatingBendingProcessNew"/>
    <dgm:cxn modelId="{67567DF4-05AB-B543-966F-E82C775190D0}" type="presParOf" srcId="{7B61BDBC-0104-194B-9EC9-71AB0DEEDE82}" destId="{354B026D-8D0A-FD4F-8FD6-011C757A6D54}" srcOrd="0" destOrd="0" presId="urn:microsoft.com/office/officeart/2016/7/layout/RepeatingBendingProcessNew"/>
    <dgm:cxn modelId="{6BBEF74D-ED05-D843-A599-94FAE208D947}" type="presParOf" srcId="{E3DEE40F-99A1-254F-8D88-B4110CE7B4C7}" destId="{D54FEAAA-DA62-CE4A-8B00-569BFDAFAEFD}" srcOrd="6" destOrd="0" presId="urn:microsoft.com/office/officeart/2016/7/layout/RepeatingBendingProcessNew"/>
    <dgm:cxn modelId="{ABC9F0F2-3818-8247-B0A4-48B772385E7F}" type="presParOf" srcId="{E3DEE40F-99A1-254F-8D88-B4110CE7B4C7}" destId="{3C4069A3-D569-FA45-AA93-B4F7818835CF}" srcOrd="7" destOrd="0" presId="urn:microsoft.com/office/officeart/2016/7/layout/RepeatingBendingProcessNew"/>
    <dgm:cxn modelId="{D922C043-94A1-094E-890E-D093D9CE1BC5}" type="presParOf" srcId="{3C4069A3-D569-FA45-AA93-B4F7818835CF}" destId="{14852AD7-8449-0F43-B28B-3BEB42EFC727}" srcOrd="0" destOrd="0" presId="urn:microsoft.com/office/officeart/2016/7/layout/RepeatingBendingProcessNew"/>
    <dgm:cxn modelId="{F1941899-BB53-AF4B-89A1-1FD47EB214C3}" type="presParOf" srcId="{E3DEE40F-99A1-254F-8D88-B4110CE7B4C7}" destId="{5698914B-EE42-C545-8668-F7A3EC63FE5B}" srcOrd="8" destOrd="0" presId="urn:microsoft.com/office/officeart/2016/7/layout/RepeatingBendingProcessNew"/>
    <dgm:cxn modelId="{5C02B405-9729-8F47-A43D-5F974C9BAD33}" type="presParOf" srcId="{E3DEE40F-99A1-254F-8D88-B4110CE7B4C7}" destId="{A76A6E58-712C-F048-BB20-7294C72F5F4A}" srcOrd="9" destOrd="0" presId="urn:microsoft.com/office/officeart/2016/7/layout/RepeatingBendingProcessNew"/>
    <dgm:cxn modelId="{32050439-945C-0546-B737-A663D07E671B}" type="presParOf" srcId="{A76A6E58-712C-F048-BB20-7294C72F5F4A}" destId="{B32593D2-4885-BA42-9CFF-356AD4927660}" srcOrd="0" destOrd="0" presId="urn:microsoft.com/office/officeart/2016/7/layout/RepeatingBendingProcessNew"/>
    <dgm:cxn modelId="{ADC9594F-C7CC-6C4D-8012-5F0EA200AFCA}" type="presParOf" srcId="{E3DEE40F-99A1-254F-8D88-B4110CE7B4C7}" destId="{2DD9EEE5-6D71-8647-AA2C-032171A6B907}" srcOrd="10" destOrd="0" presId="urn:microsoft.com/office/officeart/2016/7/layout/RepeatingBendingProcessNew"/>
    <dgm:cxn modelId="{372FFBCC-E8CF-D146-A8A0-D71B5B8837DA}" type="presParOf" srcId="{E3DEE40F-99A1-254F-8D88-B4110CE7B4C7}" destId="{3B53FBB8-2A8E-CC47-8FAD-A0DB14A0D875}" srcOrd="11" destOrd="0" presId="urn:microsoft.com/office/officeart/2016/7/layout/RepeatingBendingProcessNew"/>
    <dgm:cxn modelId="{60D118D9-23C3-774E-A276-8E60EABAAD79}" type="presParOf" srcId="{3B53FBB8-2A8E-CC47-8FAD-A0DB14A0D875}" destId="{81F4872D-334D-564A-8280-B0A2574A73A7}" srcOrd="0" destOrd="0" presId="urn:microsoft.com/office/officeart/2016/7/layout/RepeatingBendingProcessNew"/>
    <dgm:cxn modelId="{F58D20E1-F73C-8640-B97E-DF698A4FC969}" type="presParOf" srcId="{E3DEE40F-99A1-254F-8D88-B4110CE7B4C7}" destId="{82F61EF6-60C6-9E44-98C2-7DC973ED7BAF}" srcOrd="12" destOrd="0" presId="urn:microsoft.com/office/officeart/2016/7/layout/RepeatingBendingProcessNew"/>
    <dgm:cxn modelId="{0B37FF4A-D9B5-BA49-B3EF-D4D1ADCB7682}" type="presParOf" srcId="{E3DEE40F-99A1-254F-8D88-B4110CE7B4C7}" destId="{9F780DAD-7D7D-D247-A84A-B3CC0D496713}" srcOrd="13" destOrd="0" presId="urn:microsoft.com/office/officeart/2016/7/layout/RepeatingBendingProcessNew"/>
    <dgm:cxn modelId="{6997FF9F-BD62-A243-8065-1FFF6F7DBE86}" type="presParOf" srcId="{9F780DAD-7D7D-D247-A84A-B3CC0D496713}" destId="{6D76E3F8-711F-CB4B-B38C-B3844AA48991}" srcOrd="0" destOrd="0" presId="urn:microsoft.com/office/officeart/2016/7/layout/RepeatingBendingProcessNew"/>
    <dgm:cxn modelId="{F774F044-4AA2-5647-AEF9-D9606CE87BB1}" type="presParOf" srcId="{E3DEE40F-99A1-254F-8D88-B4110CE7B4C7}" destId="{B0CC545E-05BC-884C-98D6-C4ACAB9A6E91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EE03D-EA0A-40AD-A123-93A1FF2D6729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B6967F-E581-4EF3-9A91-CF4D9EAB2025}">
      <dgm:prSet/>
      <dgm:spPr/>
      <dgm:t>
        <a:bodyPr/>
        <a:lstStyle/>
        <a:p>
          <a:r>
            <a:rPr lang="en-US"/>
            <a:t>1. Board Representation: (2D representation on console) using red,blue colors for player1 and player2</a:t>
          </a:r>
        </a:p>
      </dgm:t>
    </dgm:pt>
    <dgm:pt modelId="{2186F031-FA8A-4319-87E0-67965012F599}" type="parTrans" cxnId="{0D259D30-B5DF-4889-8295-2CCD67DB2227}">
      <dgm:prSet/>
      <dgm:spPr/>
      <dgm:t>
        <a:bodyPr/>
        <a:lstStyle/>
        <a:p>
          <a:endParaRPr lang="en-US"/>
        </a:p>
      </dgm:t>
    </dgm:pt>
    <dgm:pt modelId="{309DDFE7-DD45-4C96-BC2E-59B3997FF3B2}" type="sibTrans" cxnId="{0D259D30-B5DF-4889-8295-2CCD67DB2227}">
      <dgm:prSet/>
      <dgm:spPr/>
      <dgm:t>
        <a:bodyPr/>
        <a:lstStyle/>
        <a:p>
          <a:endParaRPr lang="en-US"/>
        </a:p>
      </dgm:t>
    </dgm:pt>
    <dgm:pt modelId="{89CE39A9-7C10-4E56-BF5B-EBFED942EC15}">
      <dgm:prSet/>
      <dgm:spPr/>
      <dgm:t>
        <a:bodyPr/>
        <a:lstStyle/>
        <a:p>
          <a:r>
            <a:rPr lang="en-US"/>
            <a:t>Game rules: traditional rules</a:t>
          </a:r>
        </a:p>
      </dgm:t>
    </dgm:pt>
    <dgm:pt modelId="{C7253499-FEE8-4EDD-B180-8621C08DC7CF}" type="parTrans" cxnId="{F40834D1-AC44-45A7-9D38-BFC0EBD930FD}">
      <dgm:prSet/>
      <dgm:spPr/>
      <dgm:t>
        <a:bodyPr/>
        <a:lstStyle/>
        <a:p>
          <a:endParaRPr lang="en-US"/>
        </a:p>
      </dgm:t>
    </dgm:pt>
    <dgm:pt modelId="{2D5574AA-2DDA-490C-80D9-2EF7000C6324}" type="sibTrans" cxnId="{F40834D1-AC44-45A7-9D38-BFC0EBD930FD}">
      <dgm:prSet/>
      <dgm:spPr/>
      <dgm:t>
        <a:bodyPr/>
        <a:lstStyle/>
        <a:p>
          <a:endParaRPr lang="en-US"/>
        </a:p>
      </dgm:t>
    </dgm:pt>
    <dgm:pt modelId="{3BCCB7A0-4529-474F-979C-AE0B56113A6B}">
      <dgm:prSet/>
      <dgm:spPr/>
      <dgm:t>
        <a:bodyPr/>
        <a:lstStyle/>
        <a:p>
          <a:r>
            <a:rPr lang="en-US"/>
            <a:t>Defining the human player</a:t>
          </a:r>
        </a:p>
      </dgm:t>
    </dgm:pt>
    <dgm:pt modelId="{ADBAFEC0-2F89-4B9D-A0F5-4C0720A69AC2}" type="parTrans" cxnId="{0EF2379D-C630-4669-AA7E-35E2CC869574}">
      <dgm:prSet/>
      <dgm:spPr/>
      <dgm:t>
        <a:bodyPr/>
        <a:lstStyle/>
        <a:p>
          <a:endParaRPr lang="en-US"/>
        </a:p>
      </dgm:t>
    </dgm:pt>
    <dgm:pt modelId="{85F42668-CB84-475F-AFA0-EFD0B068CFB0}" type="sibTrans" cxnId="{0EF2379D-C630-4669-AA7E-35E2CC869574}">
      <dgm:prSet/>
      <dgm:spPr/>
      <dgm:t>
        <a:bodyPr/>
        <a:lstStyle/>
        <a:p>
          <a:endParaRPr lang="en-US"/>
        </a:p>
      </dgm:t>
    </dgm:pt>
    <dgm:pt modelId="{F77C80D3-EE72-4FD9-95CB-D883D055812D}">
      <dgm:prSet/>
      <dgm:spPr/>
      <dgm:t>
        <a:bodyPr/>
        <a:lstStyle/>
        <a:p>
          <a:r>
            <a:rPr lang="en-US"/>
            <a:t>Defining Alpha Beta learning algorithm</a:t>
          </a:r>
        </a:p>
      </dgm:t>
    </dgm:pt>
    <dgm:pt modelId="{BB7CC6FC-4807-4B3E-B20A-7694B1C7CCFD}" type="parTrans" cxnId="{7FE69B0B-9250-4FA5-BF9A-A72DA2CA3827}">
      <dgm:prSet/>
      <dgm:spPr/>
      <dgm:t>
        <a:bodyPr/>
        <a:lstStyle/>
        <a:p>
          <a:endParaRPr lang="en-US"/>
        </a:p>
      </dgm:t>
    </dgm:pt>
    <dgm:pt modelId="{A4F58C03-FEC6-41AE-9688-12B437C89BBC}" type="sibTrans" cxnId="{7FE69B0B-9250-4FA5-BF9A-A72DA2CA3827}">
      <dgm:prSet/>
      <dgm:spPr/>
      <dgm:t>
        <a:bodyPr/>
        <a:lstStyle/>
        <a:p>
          <a:endParaRPr lang="en-US"/>
        </a:p>
      </dgm:t>
    </dgm:pt>
    <dgm:pt modelId="{78B8D768-A727-4B61-B3AD-8B2C3244C3DB}">
      <dgm:prSet/>
      <dgm:spPr/>
      <dgm:t>
        <a:bodyPr/>
        <a:lstStyle/>
        <a:p>
          <a:r>
            <a:rPr lang="en-US"/>
            <a:t>Defining Q learning algorith</a:t>
          </a:r>
        </a:p>
      </dgm:t>
    </dgm:pt>
    <dgm:pt modelId="{24F51EFE-8777-46B9-BD3F-7798D42500D4}" type="parTrans" cxnId="{C5ADAEF4-E4D1-45C9-86AF-60F0645DA100}">
      <dgm:prSet/>
      <dgm:spPr/>
      <dgm:t>
        <a:bodyPr/>
        <a:lstStyle/>
        <a:p>
          <a:endParaRPr lang="en-US"/>
        </a:p>
      </dgm:t>
    </dgm:pt>
    <dgm:pt modelId="{10E2BD02-E959-4F13-A64B-2380E9633B1F}" type="sibTrans" cxnId="{C5ADAEF4-E4D1-45C9-86AF-60F0645DA100}">
      <dgm:prSet/>
      <dgm:spPr/>
      <dgm:t>
        <a:bodyPr/>
        <a:lstStyle/>
        <a:p>
          <a:endParaRPr lang="en-US"/>
        </a:p>
      </dgm:t>
    </dgm:pt>
    <dgm:pt modelId="{97E89036-D2CA-E442-A376-8DB519ACCB51}" type="pres">
      <dgm:prSet presAssocID="{F6DEE03D-EA0A-40AD-A123-93A1FF2D6729}" presName="Name0" presStyleCnt="0">
        <dgm:presLayoutVars>
          <dgm:dir/>
          <dgm:animLvl val="lvl"/>
          <dgm:resizeHandles val="exact"/>
        </dgm:presLayoutVars>
      </dgm:prSet>
      <dgm:spPr/>
    </dgm:pt>
    <dgm:pt modelId="{E992AAAB-ED78-F243-A708-CE2702C7BDC5}" type="pres">
      <dgm:prSet presAssocID="{33B6967F-E581-4EF3-9A91-CF4D9EAB2025}" presName="linNode" presStyleCnt="0"/>
      <dgm:spPr/>
    </dgm:pt>
    <dgm:pt modelId="{E6295581-64E9-1947-A685-097E68F742B2}" type="pres">
      <dgm:prSet presAssocID="{33B6967F-E581-4EF3-9A91-CF4D9EAB202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744FCD9-6801-C148-A0D1-1C91DDB5446A}" type="pres">
      <dgm:prSet presAssocID="{309DDFE7-DD45-4C96-BC2E-59B3997FF3B2}" presName="sp" presStyleCnt="0"/>
      <dgm:spPr/>
    </dgm:pt>
    <dgm:pt modelId="{3DFD9F43-3424-7440-BE0F-E78B872C06E0}" type="pres">
      <dgm:prSet presAssocID="{89CE39A9-7C10-4E56-BF5B-EBFED942EC15}" presName="linNode" presStyleCnt="0"/>
      <dgm:spPr/>
    </dgm:pt>
    <dgm:pt modelId="{FF71D187-B408-F248-8038-48EBC548370B}" type="pres">
      <dgm:prSet presAssocID="{89CE39A9-7C10-4E56-BF5B-EBFED942EC1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DFCEC8D-4999-344D-A1EC-8D0817279D1C}" type="pres">
      <dgm:prSet presAssocID="{2D5574AA-2DDA-490C-80D9-2EF7000C6324}" presName="sp" presStyleCnt="0"/>
      <dgm:spPr/>
    </dgm:pt>
    <dgm:pt modelId="{FCDE2E45-F637-A54B-A928-44EE6EE26DD4}" type="pres">
      <dgm:prSet presAssocID="{3BCCB7A0-4529-474F-979C-AE0B56113A6B}" presName="linNode" presStyleCnt="0"/>
      <dgm:spPr/>
    </dgm:pt>
    <dgm:pt modelId="{03ECC809-9917-554F-852A-A70EFAD7274B}" type="pres">
      <dgm:prSet presAssocID="{3BCCB7A0-4529-474F-979C-AE0B56113A6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2554162-6813-8C49-ADC6-853FCD7B2730}" type="pres">
      <dgm:prSet presAssocID="{85F42668-CB84-475F-AFA0-EFD0B068CFB0}" presName="sp" presStyleCnt="0"/>
      <dgm:spPr/>
    </dgm:pt>
    <dgm:pt modelId="{CF50FF84-453E-524E-8187-A9616EE1101A}" type="pres">
      <dgm:prSet presAssocID="{F77C80D3-EE72-4FD9-95CB-D883D055812D}" presName="linNode" presStyleCnt="0"/>
      <dgm:spPr/>
    </dgm:pt>
    <dgm:pt modelId="{F75FAD70-ADB4-7342-85BC-B9381F0DBD42}" type="pres">
      <dgm:prSet presAssocID="{F77C80D3-EE72-4FD9-95CB-D883D055812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2A93ECD-9D67-254F-AFCB-00A6C2C14474}" type="pres">
      <dgm:prSet presAssocID="{A4F58C03-FEC6-41AE-9688-12B437C89BBC}" presName="sp" presStyleCnt="0"/>
      <dgm:spPr/>
    </dgm:pt>
    <dgm:pt modelId="{22265088-4E0F-334F-ABDC-297F75AE43B7}" type="pres">
      <dgm:prSet presAssocID="{78B8D768-A727-4B61-B3AD-8B2C3244C3DB}" presName="linNode" presStyleCnt="0"/>
      <dgm:spPr/>
    </dgm:pt>
    <dgm:pt modelId="{E633DD6C-E07D-4341-9CE7-0BD8B4BA58B0}" type="pres">
      <dgm:prSet presAssocID="{78B8D768-A727-4B61-B3AD-8B2C3244C3D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BD0A801-851C-2849-A9EE-F19598A11CA1}" type="presOf" srcId="{F6DEE03D-EA0A-40AD-A123-93A1FF2D6729}" destId="{97E89036-D2CA-E442-A376-8DB519ACCB51}" srcOrd="0" destOrd="0" presId="urn:microsoft.com/office/officeart/2005/8/layout/vList5"/>
    <dgm:cxn modelId="{0A179D0A-0C39-7042-8E59-0777B28C9105}" type="presOf" srcId="{3BCCB7A0-4529-474F-979C-AE0B56113A6B}" destId="{03ECC809-9917-554F-852A-A70EFAD7274B}" srcOrd="0" destOrd="0" presId="urn:microsoft.com/office/officeart/2005/8/layout/vList5"/>
    <dgm:cxn modelId="{7FE69B0B-9250-4FA5-BF9A-A72DA2CA3827}" srcId="{F6DEE03D-EA0A-40AD-A123-93A1FF2D6729}" destId="{F77C80D3-EE72-4FD9-95CB-D883D055812D}" srcOrd="3" destOrd="0" parTransId="{BB7CC6FC-4807-4B3E-B20A-7694B1C7CCFD}" sibTransId="{A4F58C03-FEC6-41AE-9688-12B437C89BBC}"/>
    <dgm:cxn modelId="{0D259D30-B5DF-4889-8295-2CCD67DB2227}" srcId="{F6DEE03D-EA0A-40AD-A123-93A1FF2D6729}" destId="{33B6967F-E581-4EF3-9A91-CF4D9EAB2025}" srcOrd="0" destOrd="0" parTransId="{2186F031-FA8A-4319-87E0-67965012F599}" sibTransId="{309DDFE7-DD45-4C96-BC2E-59B3997FF3B2}"/>
    <dgm:cxn modelId="{E3AEAF37-C8A6-3944-8139-859EB0886D73}" type="presOf" srcId="{89CE39A9-7C10-4E56-BF5B-EBFED942EC15}" destId="{FF71D187-B408-F248-8038-48EBC548370B}" srcOrd="0" destOrd="0" presId="urn:microsoft.com/office/officeart/2005/8/layout/vList5"/>
    <dgm:cxn modelId="{49E1E958-2713-0C48-9904-EA11DFFA6313}" type="presOf" srcId="{33B6967F-E581-4EF3-9A91-CF4D9EAB2025}" destId="{E6295581-64E9-1947-A685-097E68F742B2}" srcOrd="0" destOrd="0" presId="urn:microsoft.com/office/officeart/2005/8/layout/vList5"/>
    <dgm:cxn modelId="{A6532774-E0A1-B940-A839-B193081A564E}" type="presOf" srcId="{F77C80D3-EE72-4FD9-95CB-D883D055812D}" destId="{F75FAD70-ADB4-7342-85BC-B9381F0DBD42}" srcOrd="0" destOrd="0" presId="urn:microsoft.com/office/officeart/2005/8/layout/vList5"/>
    <dgm:cxn modelId="{0EF2379D-C630-4669-AA7E-35E2CC869574}" srcId="{F6DEE03D-EA0A-40AD-A123-93A1FF2D6729}" destId="{3BCCB7A0-4529-474F-979C-AE0B56113A6B}" srcOrd="2" destOrd="0" parTransId="{ADBAFEC0-2F89-4B9D-A0F5-4C0720A69AC2}" sibTransId="{85F42668-CB84-475F-AFA0-EFD0B068CFB0}"/>
    <dgm:cxn modelId="{F40834D1-AC44-45A7-9D38-BFC0EBD930FD}" srcId="{F6DEE03D-EA0A-40AD-A123-93A1FF2D6729}" destId="{89CE39A9-7C10-4E56-BF5B-EBFED942EC15}" srcOrd="1" destOrd="0" parTransId="{C7253499-FEE8-4EDD-B180-8621C08DC7CF}" sibTransId="{2D5574AA-2DDA-490C-80D9-2EF7000C6324}"/>
    <dgm:cxn modelId="{E345CCD3-2C9D-9E4C-9BED-71CE3D016FD7}" type="presOf" srcId="{78B8D768-A727-4B61-B3AD-8B2C3244C3DB}" destId="{E633DD6C-E07D-4341-9CE7-0BD8B4BA58B0}" srcOrd="0" destOrd="0" presId="urn:microsoft.com/office/officeart/2005/8/layout/vList5"/>
    <dgm:cxn modelId="{C5ADAEF4-E4D1-45C9-86AF-60F0645DA100}" srcId="{F6DEE03D-EA0A-40AD-A123-93A1FF2D6729}" destId="{78B8D768-A727-4B61-B3AD-8B2C3244C3DB}" srcOrd="4" destOrd="0" parTransId="{24F51EFE-8777-46B9-BD3F-7798D42500D4}" sibTransId="{10E2BD02-E959-4F13-A64B-2380E9633B1F}"/>
    <dgm:cxn modelId="{09F401BE-69F7-2943-830F-D49E51135ED3}" type="presParOf" srcId="{97E89036-D2CA-E442-A376-8DB519ACCB51}" destId="{E992AAAB-ED78-F243-A708-CE2702C7BDC5}" srcOrd="0" destOrd="0" presId="urn:microsoft.com/office/officeart/2005/8/layout/vList5"/>
    <dgm:cxn modelId="{8694ADCC-1137-CE48-91BB-2C2AB1D2640D}" type="presParOf" srcId="{E992AAAB-ED78-F243-A708-CE2702C7BDC5}" destId="{E6295581-64E9-1947-A685-097E68F742B2}" srcOrd="0" destOrd="0" presId="urn:microsoft.com/office/officeart/2005/8/layout/vList5"/>
    <dgm:cxn modelId="{5A8B50E9-4732-C146-92CB-15C36D11D492}" type="presParOf" srcId="{97E89036-D2CA-E442-A376-8DB519ACCB51}" destId="{A744FCD9-6801-C148-A0D1-1C91DDB5446A}" srcOrd="1" destOrd="0" presId="urn:microsoft.com/office/officeart/2005/8/layout/vList5"/>
    <dgm:cxn modelId="{CE1D386A-EB14-5C41-9718-B771C6951199}" type="presParOf" srcId="{97E89036-D2CA-E442-A376-8DB519ACCB51}" destId="{3DFD9F43-3424-7440-BE0F-E78B872C06E0}" srcOrd="2" destOrd="0" presId="urn:microsoft.com/office/officeart/2005/8/layout/vList5"/>
    <dgm:cxn modelId="{D6A047C6-1899-E74F-A049-32C48623AD10}" type="presParOf" srcId="{3DFD9F43-3424-7440-BE0F-E78B872C06E0}" destId="{FF71D187-B408-F248-8038-48EBC548370B}" srcOrd="0" destOrd="0" presId="urn:microsoft.com/office/officeart/2005/8/layout/vList5"/>
    <dgm:cxn modelId="{DF3D685F-7CC8-4347-80EE-38B4C3E193EA}" type="presParOf" srcId="{97E89036-D2CA-E442-A376-8DB519ACCB51}" destId="{8DFCEC8D-4999-344D-A1EC-8D0817279D1C}" srcOrd="3" destOrd="0" presId="urn:microsoft.com/office/officeart/2005/8/layout/vList5"/>
    <dgm:cxn modelId="{08DC5408-A15B-7B49-8C8F-21C3CEA1A5F8}" type="presParOf" srcId="{97E89036-D2CA-E442-A376-8DB519ACCB51}" destId="{FCDE2E45-F637-A54B-A928-44EE6EE26DD4}" srcOrd="4" destOrd="0" presId="urn:microsoft.com/office/officeart/2005/8/layout/vList5"/>
    <dgm:cxn modelId="{B540E971-3A7F-5C41-B6CB-4FA1358AECFA}" type="presParOf" srcId="{FCDE2E45-F637-A54B-A928-44EE6EE26DD4}" destId="{03ECC809-9917-554F-852A-A70EFAD7274B}" srcOrd="0" destOrd="0" presId="urn:microsoft.com/office/officeart/2005/8/layout/vList5"/>
    <dgm:cxn modelId="{CA0507DE-A8ED-024E-94FE-C45C30E60638}" type="presParOf" srcId="{97E89036-D2CA-E442-A376-8DB519ACCB51}" destId="{A2554162-6813-8C49-ADC6-853FCD7B2730}" srcOrd="5" destOrd="0" presId="urn:microsoft.com/office/officeart/2005/8/layout/vList5"/>
    <dgm:cxn modelId="{779A7CAC-C571-6041-A368-156B6F061892}" type="presParOf" srcId="{97E89036-D2CA-E442-A376-8DB519ACCB51}" destId="{CF50FF84-453E-524E-8187-A9616EE1101A}" srcOrd="6" destOrd="0" presId="urn:microsoft.com/office/officeart/2005/8/layout/vList5"/>
    <dgm:cxn modelId="{92EA0135-025A-BE49-9B60-4D7EEF178DC6}" type="presParOf" srcId="{CF50FF84-453E-524E-8187-A9616EE1101A}" destId="{F75FAD70-ADB4-7342-85BC-B9381F0DBD42}" srcOrd="0" destOrd="0" presId="urn:microsoft.com/office/officeart/2005/8/layout/vList5"/>
    <dgm:cxn modelId="{A8327B86-4006-9346-9930-92F6E55C4331}" type="presParOf" srcId="{97E89036-D2CA-E442-A376-8DB519ACCB51}" destId="{F2A93ECD-9D67-254F-AFCB-00A6C2C14474}" srcOrd="7" destOrd="0" presId="urn:microsoft.com/office/officeart/2005/8/layout/vList5"/>
    <dgm:cxn modelId="{29FD607A-1C1A-5643-82B0-C0231CF70B9C}" type="presParOf" srcId="{97E89036-D2CA-E442-A376-8DB519ACCB51}" destId="{22265088-4E0F-334F-ABDC-297F75AE43B7}" srcOrd="8" destOrd="0" presId="urn:microsoft.com/office/officeart/2005/8/layout/vList5"/>
    <dgm:cxn modelId="{8AF67A2E-881A-4A4A-94AB-F5F7E3A54A17}" type="presParOf" srcId="{22265088-4E0F-334F-ABDC-297F75AE43B7}" destId="{E633DD6C-E07D-4341-9CE7-0BD8B4BA58B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083C1-D603-7648-B56B-88B51C9E0101}">
      <dsp:nvSpPr>
        <dsp:cNvPr id="0" name=""/>
        <dsp:cNvSpPr/>
      </dsp:nvSpPr>
      <dsp:spPr>
        <a:xfrm>
          <a:off x="1927186" y="1084422"/>
          <a:ext cx="411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9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2070" y="1127930"/>
        <a:ext cx="22124" cy="4424"/>
      </dsp:txXfrm>
    </dsp:sp>
    <dsp:sp modelId="{749A28B8-94A8-8040-AB0F-7CEC3FFF8E4A}">
      <dsp:nvSpPr>
        <dsp:cNvPr id="0" name=""/>
        <dsp:cNvSpPr/>
      </dsp:nvSpPr>
      <dsp:spPr>
        <a:xfrm>
          <a:off x="5110" y="552979"/>
          <a:ext cx="1923876" cy="1154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Objective</a:t>
          </a:r>
        </a:p>
      </dsp:txBody>
      <dsp:txXfrm>
        <a:off x="5110" y="552979"/>
        <a:ext cx="1923876" cy="1154325"/>
      </dsp:txXfrm>
    </dsp:sp>
    <dsp:sp modelId="{7612DFC4-F87E-264C-B53B-E68C53C672F1}">
      <dsp:nvSpPr>
        <dsp:cNvPr id="0" name=""/>
        <dsp:cNvSpPr/>
      </dsp:nvSpPr>
      <dsp:spPr>
        <a:xfrm>
          <a:off x="4293554" y="1084422"/>
          <a:ext cx="411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9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8438" y="1127930"/>
        <a:ext cx="22124" cy="4424"/>
      </dsp:txXfrm>
    </dsp:sp>
    <dsp:sp modelId="{6CDCD1F8-C2A4-7840-9A6B-294EA64EC647}">
      <dsp:nvSpPr>
        <dsp:cNvPr id="0" name=""/>
        <dsp:cNvSpPr/>
      </dsp:nvSpPr>
      <dsp:spPr>
        <a:xfrm>
          <a:off x="2371478" y="552979"/>
          <a:ext cx="1923876" cy="11543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2371478" y="552979"/>
        <a:ext cx="1923876" cy="1154325"/>
      </dsp:txXfrm>
    </dsp:sp>
    <dsp:sp modelId="{7B61BDBC-0104-194B-9EC9-71AB0DEEDE82}">
      <dsp:nvSpPr>
        <dsp:cNvPr id="0" name=""/>
        <dsp:cNvSpPr/>
      </dsp:nvSpPr>
      <dsp:spPr>
        <a:xfrm>
          <a:off x="967048" y="1705505"/>
          <a:ext cx="4732735" cy="411891"/>
        </a:xfrm>
        <a:custGeom>
          <a:avLst/>
          <a:gdLst/>
          <a:ahLst/>
          <a:cxnLst/>
          <a:rect l="0" t="0" r="0" b="0"/>
          <a:pathLst>
            <a:path>
              <a:moveTo>
                <a:pt x="4732735" y="0"/>
              </a:moveTo>
              <a:lnTo>
                <a:pt x="4732735" y="223045"/>
              </a:lnTo>
              <a:lnTo>
                <a:pt x="0" y="223045"/>
              </a:lnTo>
              <a:lnTo>
                <a:pt x="0" y="41189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4582" y="1909238"/>
        <a:ext cx="237668" cy="4424"/>
      </dsp:txXfrm>
    </dsp:sp>
    <dsp:sp modelId="{3D6A6020-CDBA-0A4B-868C-FFB0735B55A6}">
      <dsp:nvSpPr>
        <dsp:cNvPr id="0" name=""/>
        <dsp:cNvSpPr/>
      </dsp:nvSpPr>
      <dsp:spPr>
        <a:xfrm>
          <a:off x="4737846" y="552979"/>
          <a:ext cx="1923876" cy="115432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Methodology</a:t>
          </a:r>
        </a:p>
      </dsp:txBody>
      <dsp:txXfrm>
        <a:off x="4737846" y="552979"/>
        <a:ext cx="1923876" cy="1154325"/>
      </dsp:txXfrm>
    </dsp:sp>
    <dsp:sp modelId="{3C4069A3-D569-FA45-AA93-B4F7818835CF}">
      <dsp:nvSpPr>
        <dsp:cNvPr id="0" name=""/>
        <dsp:cNvSpPr/>
      </dsp:nvSpPr>
      <dsp:spPr>
        <a:xfrm>
          <a:off x="1927186" y="2681240"/>
          <a:ext cx="411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9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2070" y="2724747"/>
        <a:ext cx="22124" cy="4424"/>
      </dsp:txXfrm>
    </dsp:sp>
    <dsp:sp modelId="{D54FEAAA-DA62-CE4A-8B00-569BFDAFAEFD}">
      <dsp:nvSpPr>
        <dsp:cNvPr id="0" name=""/>
        <dsp:cNvSpPr/>
      </dsp:nvSpPr>
      <dsp:spPr>
        <a:xfrm>
          <a:off x="5110" y="2149797"/>
          <a:ext cx="1923876" cy="11543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Code</a:t>
          </a:r>
        </a:p>
      </dsp:txBody>
      <dsp:txXfrm>
        <a:off x="5110" y="2149797"/>
        <a:ext cx="1923876" cy="1154325"/>
      </dsp:txXfrm>
    </dsp:sp>
    <dsp:sp modelId="{A76A6E58-712C-F048-BB20-7294C72F5F4A}">
      <dsp:nvSpPr>
        <dsp:cNvPr id="0" name=""/>
        <dsp:cNvSpPr/>
      </dsp:nvSpPr>
      <dsp:spPr>
        <a:xfrm>
          <a:off x="4293554" y="2681240"/>
          <a:ext cx="411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91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8438" y="2724747"/>
        <a:ext cx="22124" cy="4424"/>
      </dsp:txXfrm>
    </dsp:sp>
    <dsp:sp modelId="{5698914B-EE42-C545-8668-F7A3EC63FE5B}">
      <dsp:nvSpPr>
        <dsp:cNvPr id="0" name=""/>
        <dsp:cNvSpPr/>
      </dsp:nvSpPr>
      <dsp:spPr>
        <a:xfrm>
          <a:off x="2371478" y="2149797"/>
          <a:ext cx="1923876" cy="11543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Execution</a:t>
          </a:r>
        </a:p>
      </dsp:txBody>
      <dsp:txXfrm>
        <a:off x="2371478" y="2149797"/>
        <a:ext cx="1923876" cy="1154325"/>
      </dsp:txXfrm>
    </dsp:sp>
    <dsp:sp modelId="{3B53FBB8-2A8E-CC47-8FAD-A0DB14A0D875}">
      <dsp:nvSpPr>
        <dsp:cNvPr id="0" name=""/>
        <dsp:cNvSpPr/>
      </dsp:nvSpPr>
      <dsp:spPr>
        <a:xfrm>
          <a:off x="967048" y="3302322"/>
          <a:ext cx="4732735" cy="411891"/>
        </a:xfrm>
        <a:custGeom>
          <a:avLst/>
          <a:gdLst/>
          <a:ahLst/>
          <a:cxnLst/>
          <a:rect l="0" t="0" r="0" b="0"/>
          <a:pathLst>
            <a:path>
              <a:moveTo>
                <a:pt x="4732735" y="0"/>
              </a:moveTo>
              <a:lnTo>
                <a:pt x="4732735" y="223045"/>
              </a:lnTo>
              <a:lnTo>
                <a:pt x="0" y="223045"/>
              </a:lnTo>
              <a:lnTo>
                <a:pt x="0" y="411891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4582" y="3506056"/>
        <a:ext cx="237668" cy="4424"/>
      </dsp:txXfrm>
    </dsp:sp>
    <dsp:sp modelId="{2DD9EEE5-6D71-8647-AA2C-032171A6B907}">
      <dsp:nvSpPr>
        <dsp:cNvPr id="0" name=""/>
        <dsp:cNvSpPr/>
      </dsp:nvSpPr>
      <dsp:spPr>
        <a:xfrm>
          <a:off x="4737846" y="2149797"/>
          <a:ext cx="1923876" cy="1154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Evaluation Metrics</a:t>
          </a:r>
        </a:p>
      </dsp:txBody>
      <dsp:txXfrm>
        <a:off x="4737846" y="2149797"/>
        <a:ext cx="1923876" cy="1154325"/>
      </dsp:txXfrm>
    </dsp:sp>
    <dsp:sp modelId="{9F780DAD-7D7D-D247-A84A-B3CC0D496713}">
      <dsp:nvSpPr>
        <dsp:cNvPr id="0" name=""/>
        <dsp:cNvSpPr/>
      </dsp:nvSpPr>
      <dsp:spPr>
        <a:xfrm>
          <a:off x="1927186" y="4278057"/>
          <a:ext cx="411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9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2070" y="4321564"/>
        <a:ext cx="22124" cy="4424"/>
      </dsp:txXfrm>
    </dsp:sp>
    <dsp:sp modelId="{82F61EF6-60C6-9E44-98C2-7DC973ED7BAF}">
      <dsp:nvSpPr>
        <dsp:cNvPr id="0" name=""/>
        <dsp:cNvSpPr/>
      </dsp:nvSpPr>
      <dsp:spPr>
        <a:xfrm>
          <a:off x="5110" y="3746614"/>
          <a:ext cx="1923876" cy="11543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 </a:t>
          </a:r>
        </a:p>
      </dsp:txBody>
      <dsp:txXfrm>
        <a:off x="5110" y="3746614"/>
        <a:ext cx="1923876" cy="1154325"/>
      </dsp:txXfrm>
    </dsp:sp>
    <dsp:sp modelId="{B0CC545E-05BC-884C-98D6-C4ACAB9A6E91}">
      <dsp:nvSpPr>
        <dsp:cNvPr id="0" name=""/>
        <dsp:cNvSpPr/>
      </dsp:nvSpPr>
      <dsp:spPr>
        <a:xfrm>
          <a:off x="2371478" y="3746614"/>
          <a:ext cx="1923876" cy="115432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</a:p>
      </dsp:txBody>
      <dsp:txXfrm>
        <a:off x="2371478" y="3746614"/>
        <a:ext cx="1923876" cy="1154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95581-64E9-1947-A685-097E68F742B2}">
      <dsp:nvSpPr>
        <dsp:cNvPr id="0" name=""/>
        <dsp:cNvSpPr/>
      </dsp:nvSpPr>
      <dsp:spPr>
        <a:xfrm>
          <a:off x="2133386" y="2396"/>
          <a:ext cx="2400059" cy="10479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Board Representation: (2D representation on console) using red,blue colors for player1 and player2</a:t>
          </a:r>
        </a:p>
      </dsp:txBody>
      <dsp:txXfrm>
        <a:off x="2184541" y="53551"/>
        <a:ext cx="2297749" cy="945598"/>
      </dsp:txXfrm>
    </dsp:sp>
    <dsp:sp modelId="{FF71D187-B408-F248-8038-48EBC548370B}">
      <dsp:nvSpPr>
        <dsp:cNvPr id="0" name=""/>
        <dsp:cNvSpPr/>
      </dsp:nvSpPr>
      <dsp:spPr>
        <a:xfrm>
          <a:off x="2133386" y="1102701"/>
          <a:ext cx="2400059" cy="1047908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Game rules: traditional rules</a:t>
          </a:r>
        </a:p>
      </dsp:txBody>
      <dsp:txXfrm>
        <a:off x="2184541" y="1153856"/>
        <a:ext cx="2297749" cy="945598"/>
      </dsp:txXfrm>
    </dsp:sp>
    <dsp:sp modelId="{03ECC809-9917-554F-852A-A70EFAD7274B}">
      <dsp:nvSpPr>
        <dsp:cNvPr id="0" name=""/>
        <dsp:cNvSpPr/>
      </dsp:nvSpPr>
      <dsp:spPr>
        <a:xfrm>
          <a:off x="2133386" y="2203005"/>
          <a:ext cx="2400059" cy="1047908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Defining the human player</a:t>
          </a:r>
        </a:p>
      </dsp:txBody>
      <dsp:txXfrm>
        <a:off x="2184541" y="2254160"/>
        <a:ext cx="2297749" cy="945598"/>
      </dsp:txXfrm>
    </dsp:sp>
    <dsp:sp modelId="{F75FAD70-ADB4-7342-85BC-B9381F0DBD42}">
      <dsp:nvSpPr>
        <dsp:cNvPr id="0" name=""/>
        <dsp:cNvSpPr/>
      </dsp:nvSpPr>
      <dsp:spPr>
        <a:xfrm>
          <a:off x="2133386" y="3303309"/>
          <a:ext cx="2400059" cy="1047908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Defining Alpha Beta learning algorithm</a:t>
          </a:r>
        </a:p>
      </dsp:txBody>
      <dsp:txXfrm>
        <a:off x="2184541" y="3354464"/>
        <a:ext cx="2297749" cy="945598"/>
      </dsp:txXfrm>
    </dsp:sp>
    <dsp:sp modelId="{E633DD6C-E07D-4341-9CE7-0BD8B4BA58B0}">
      <dsp:nvSpPr>
        <dsp:cNvPr id="0" name=""/>
        <dsp:cNvSpPr/>
      </dsp:nvSpPr>
      <dsp:spPr>
        <a:xfrm>
          <a:off x="2133386" y="4403614"/>
          <a:ext cx="2400059" cy="1047908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Defining Q learning algorith</a:t>
          </a:r>
        </a:p>
      </dsp:txBody>
      <dsp:txXfrm>
        <a:off x="2184541" y="4454769"/>
        <a:ext cx="2297749" cy="945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6C06-60C5-3B3D-3605-40DA70686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F3335-099A-E79A-CBF4-01830865C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B2D39-E6C6-0560-5304-8058D158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F2A5-3B94-4597-F2C6-539EC47C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B3C3-AA5B-B992-6B28-E9E3A465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E8B3-6E3A-5441-C020-20D0C326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1BBE7-1E2D-F885-27CE-F47A7D9FE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539C-0EC0-B3AE-05F7-7952A694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1DDE3-955A-67CF-ADE7-DB32708E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7989-F1E6-0407-D428-4EE424F2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7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FF2AA-0D87-614D-C9FB-4BA2E05DC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804C7-0A01-6FAA-9C0D-093D07FE6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4100D-2118-7249-4BF2-3FC58359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3812-E0A7-2A73-8084-CDB54A2F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DCAC-C8F1-A8F7-5598-B3DB9097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0C04-6C53-9237-DD0B-7ED9C69B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E995-8339-46F9-1E22-822D1E9C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FCD3-152D-6D58-8373-B9EFE913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D2E74-03C8-D4FD-1B77-A375BBE5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62425-EAC5-058D-CC0A-16C82FF0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7206-D302-FA51-6800-C27A5CAD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6EF4-3616-03A9-EB48-44F06A79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DF0B-C927-582A-99B8-8A56C5C5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1006-1F74-2433-03A2-A6571258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1FE2-D81F-4A98-D8AD-06ED7E8C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0FD9-3CCD-3656-AB0B-9F900D99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BFCD6-DDCA-5F04-9BEA-9BCE13BB6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E582F-560A-943C-D275-69BBFE0B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27821-E2D8-9C4C-6134-434469CC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32372-C0EA-2F3D-3E92-F8D83433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9508-3BDC-87D1-44C4-44C33E6A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DFAF-E389-3B77-637E-DD29F0FD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74FEC-4929-E3FE-C88D-7AFB291AC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ECA85-6920-90D7-D4A2-FC313E350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0CC3E-2BD1-34DD-9C52-419DCF0DA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65F15-9560-2E50-2264-3010C98F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A4801-2559-4B61-7693-7AA629F7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73901-9F32-E024-477D-5144A7B4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BAB22-882E-E9B9-9052-CC9FE0F8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B28B-1C40-5287-E3E2-644F9589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A2917-3A6A-4E5B-1E08-1CE96781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4CBFA-F724-83BE-2073-31DEFA3F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1AF46-7FB6-E9F5-AF5D-3CF25F2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A5CD4-F94E-1994-1E58-C7C3DBF1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9E1B7-2E8C-24D6-3DB3-AA42ADD7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9DD25-002A-B68B-300C-41DE278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DBA0-C1AB-FAC3-0DD1-0D74351F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4962-EF14-5800-4A47-8D0D678E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009FD-AF7E-3AD5-3791-D0355450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4EC75-C98A-75B1-BFD3-6E222E7F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8F30A-DE79-F185-A881-681828A7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ABAA2-EF06-C118-EE9E-BA17A6BB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2B60-E391-0944-D6FC-1FF5F7FF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032F3-9DDA-9DEF-BF89-10EFD2F4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32551-07C1-BC6C-2FBC-A8FD4F28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0A5CD-C067-3E45-38CE-E7E37F17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293EF-D63C-212B-03C6-A311167E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44F8-255F-6D4D-E988-E7D581C7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4927D-4E40-87C6-A644-1D958742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1984-E4A7-8B7F-02D7-8C949B1FB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3501-DD16-0F08-19E0-B6D8B6CB0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FF74-16D5-CA4E-B06B-0CAD18A8C26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044D-995B-B2CC-4364-ECF668C09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F78E-7225-0EDE-41EC-F2BC04FB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091E-3436-0943-9E57-197745F9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7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ABC2B9-B1AF-1040-D525-760353496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3" y="891712"/>
            <a:ext cx="7161453" cy="51607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Checkers’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9A76E-339A-18C0-DA57-8D793D2B2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1602" y="4273753"/>
            <a:ext cx="2485581" cy="17787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Bruhathi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Mandhala</a:t>
            </a:r>
            <a:endParaRPr lang="en-US" sz="18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Mahesh </a:t>
            </a:r>
            <a:r>
              <a:rPr lang="en-US" sz="1800" dirty="0" err="1">
                <a:solidFill>
                  <a:schemeClr val="bg1"/>
                </a:solidFill>
              </a:rPr>
              <a:t>Potu</a:t>
            </a:r>
            <a:endParaRPr lang="en-US" sz="18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Teja </a:t>
            </a:r>
            <a:r>
              <a:rPr lang="en-US" sz="1800" dirty="0" err="1">
                <a:solidFill>
                  <a:schemeClr val="bg1"/>
                </a:solidFill>
              </a:rPr>
              <a:t>Moparthi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CD32A-051D-AF31-2405-505D3A54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6" y="501594"/>
            <a:ext cx="4790364" cy="1668424"/>
          </a:xfrm>
        </p:spPr>
        <p:txBody>
          <a:bodyPr anchor="b">
            <a:normAutofit/>
          </a:bodyPr>
          <a:lstStyle/>
          <a:p>
            <a:r>
              <a:rPr lang="en-US" sz="4000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7039-142D-C70A-8504-65BF62C3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2399857"/>
            <a:ext cx="4667553" cy="3425709"/>
          </a:xfrm>
        </p:spPr>
        <p:txBody>
          <a:bodyPr>
            <a:normAutofit/>
          </a:bodyPr>
          <a:lstStyle/>
          <a:p>
            <a:r>
              <a:rPr lang="en-US" sz="2000" dirty="0"/>
              <a:t>Upon the execution of code, the out put is as follows:</a:t>
            </a:r>
            <a:br>
              <a:rPr lang="en-US" sz="2000" dirty="0"/>
            </a:br>
            <a:r>
              <a:rPr lang="en-US" sz="2000" dirty="0"/>
              <a:t>on 1st round: Alpha beta and Q learning game is tied </a:t>
            </a:r>
          </a:p>
          <a:p>
            <a:r>
              <a:rPr lang="en-US" sz="2000" dirty="0"/>
              <a:t>The below are the results </a:t>
            </a:r>
            <a:r>
              <a:rPr lang="en-US" sz="2000" dirty="0" err="1"/>
              <a:t>i.e</a:t>
            </a:r>
            <a:r>
              <a:rPr lang="en-US" sz="2000" dirty="0"/>
              <a:t> </a:t>
            </a:r>
            <a:r>
              <a:rPr lang="en-US" sz="2000" dirty="0" err="1"/>
              <a:t>visisted</a:t>
            </a:r>
            <a:r>
              <a:rPr lang="en-US" sz="2000" dirty="0"/>
              <a:t> states, </a:t>
            </a:r>
            <a:r>
              <a:rPr lang="en-US" sz="2000" dirty="0" err="1"/>
              <a:t>no.of</a:t>
            </a:r>
            <a:r>
              <a:rPr lang="en-US" sz="2000" dirty="0"/>
              <a:t> moves, rewards of AI vs AI game.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03A707A-40A5-E294-863A-A8A20B12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57" y="1609742"/>
            <a:ext cx="2670313" cy="3276458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20402A-22E0-899F-B4E5-A857915E8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409" y="670377"/>
            <a:ext cx="2010785" cy="2429953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12BED6B-3D2D-FF2F-4F09-385F9648F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9409" y="3429000"/>
            <a:ext cx="2053673" cy="24019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udio Recording Dec 1, 2023 at 12:34:59 PM">
            <a:hlinkClick r:id="" action="ppaction://media"/>
            <a:extLst>
              <a:ext uri="{FF2B5EF4-FFF2-40B4-BE49-F238E27FC236}">
                <a16:creationId xmlns:a16="http://schemas.microsoft.com/office/drawing/2014/main" id="{706BC22E-2F85-CE05-7837-06BA09B71B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03082" y="615962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7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CDF8F-3817-B7FA-B9EF-ABAA02E3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D0FF-A43B-BF6B-2EBC-CBA1E357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The AIs when put on training loop of 10 rounds Q learning has won 5 games, whereas other 5 games were tied, The results are as follows: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D8CD40-B540-B875-605B-86D64B166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7" y="924988"/>
            <a:ext cx="4170530" cy="5039916"/>
          </a:xfrm>
          <a:prstGeom prst="rect">
            <a:avLst/>
          </a:prstGeom>
        </p:spPr>
      </p:pic>
      <p:pic>
        <p:nvPicPr>
          <p:cNvPr id="4" name="Audio Recording Dec 1, 2023 at 12:38:53 PM">
            <a:hlinkClick r:id="" action="ppaction://media"/>
            <a:extLst>
              <a:ext uri="{FF2B5EF4-FFF2-40B4-BE49-F238E27FC236}">
                <a16:creationId xmlns:a16="http://schemas.microsoft.com/office/drawing/2014/main" id="{8DF5229E-C04D-C7EF-26F9-BF5234653B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50600" y="600504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D84B7-353D-0C70-CA20-17A20F7B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E243-3D7E-B723-EE82-5FB844AE68F1}"/>
              </a:ext>
            </a:extLst>
          </p:cNvPr>
          <p:cNvSpPr>
            <a:spLocks/>
          </p:cNvSpPr>
          <p:nvPr/>
        </p:nvSpPr>
        <p:spPr>
          <a:xfrm>
            <a:off x="4905052" y="1619902"/>
            <a:ext cx="5961272" cy="2466764"/>
          </a:xfrm>
          <a:prstGeom prst="rect">
            <a:avLst/>
          </a:prstGeom>
        </p:spPr>
        <p:txBody>
          <a:bodyPr/>
          <a:lstStyle/>
          <a:p>
            <a:pPr defTabSz="51206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conclude this the Q-Learning agent has played better when it is put on a training loop.</a:t>
            </a:r>
          </a:p>
          <a:p>
            <a:pPr defTabSz="51206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project can be further modelized to compare the Q-learning agent with other model-free Reinforcement agents</a:t>
            </a:r>
          </a:p>
          <a:p>
            <a:pPr defTabSz="512064">
              <a:spcAft>
                <a:spcPts val="600"/>
              </a:spcAft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different combination of moves and their weighted values are more important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inunderstanding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game of checkers.</a:t>
            </a:r>
          </a:p>
          <a:p>
            <a:pPr defTabSz="51206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designing the interface of game itself is not so difficult, designing an efficient way to build required more analysis.</a:t>
            </a:r>
            <a:endParaRPr lang="en-US" sz="2000" dirty="0"/>
          </a:p>
        </p:txBody>
      </p:sp>
      <p:pic>
        <p:nvPicPr>
          <p:cNvPr id="4" name="Audio Recording Dec 1, 2023 at 11:38:58 AM">
            <a:hlinkClick r:id="" action="ppaction://media"/>
            <a:extLst>
              <a:ext uri="{FF2B5EF4-FFF2-40B4-BE49-F238E27FC236}">
                <a16:creationId xmlns:a16="http://schemas.microsoft.com/office/drawing/2014/main" id="{EE1C42A5-08CB-445A-C279-04C7F5C615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1110" y="4874122"/>
            <a:ext cx="460775" cy="4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2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1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BC2B9-B1AF-1040-D525-760353496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Intro to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9A76E-339A-18C0-DA57-8D793D2B2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Prof. Shivanjali Khare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29235D67-3D50-49F4-216D-84379E0B5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2" r="13297" b="-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62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CB8A4-F707-7E54-0623-C712694A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Contents: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17FA6-3ED8-FC11-5CAF-5B64A8824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49998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79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8212E-83F7-65FD-805F-79482AA0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A112-AE11-8AF2-28EB-76BC41E5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main aim of this project is to create a checkers game environment between Human vs AI and AI vs AI. (alpha beta pruning and Q learning Agent)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030D855-D942-A719-ADAE-A19735E2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18"/>
          <a:stretch/>
        </p:blipFill>
        <p:spPr>
          <a:xfrm>
            <a:off x="7075967" y="1798305"/>
            <a:ext cx="4170530" cy="32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2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44651-846C-5F3A-FF96-A891D0E7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2A94-9E40-6163-1A49-F37ADB00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Checkers game is a traditional English Draughts game, which simply consists of 12 pieces for each player and can move according to the games.(red and blue for players)</a:t>
            </a:r>
          </a:p>
          <a:p>
            <a:r>
              <a:rPr lang="en-US" sz="2000" dirty="0"/>
              <a:t>To make a checkers gameplay using AI is the interesting task.</a:t>
            </a:r>
          </a:p>
          <a:p>
            <a:r>
              <a:rPr lang="en-US" sz="2000" dirty="0"/>
              <a:t>In this project, Human game play is defined and Alpha Beta Pruning game play is defined, and environment is set, so that there can be a interesting game between them.</a:t>
            </a:r>
          </a:p>
          <a:p>
            <a:r>
              <a:rPr lang="en-US" sz="2000" dirty="0"/>
              <a:t>This project also has AI vs AI gameplay between(Q-Learning Agent and Alpha Beta Pruning)</a:t>
            </a:r>
          </a:p>
        </p:txBody>
      </p:sp>
    </p:spTree>
    <p:extLst>
      <p:ext uri="{BB962C8B-B14F-4D97-AF65-F5344CB8AC3E}">
        <p14:creationId xmlns:p14="http://schemas.microsoft.com/office/powerpoint/2010/main" val="117006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EC96E-AD19-367A-ED94-32E88673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4648A-6355-32DE-DE44-6B72BBAB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Alpha Beta Pruning is a an algorithm, that is used in game trees to read the </a:t>
            </a:r>
            <a:r>
              <a:rPr lang="en-US" sz="2000" dirty="0" err="1"/>
              <a:t>no.of</a:t>
            </a:r>
            <a:r>
              <a:rPr lang="en-US" sz="2000" dirty="0"/>
              <a:t> nodes evaluated. </a:t>
            </a:r>
          </a:p>
          <a:p>
            <a:pPr lvl="1"/>
            <a:r>
              <a:rPr lang="en-US" sz="2000" dirty="0"/>
              <a:t>This keeps in track of alpha(best value of maximum player) and beta (best value for min player)</a:t>
            </a:r>
          </a:p>
          <a:p>
            <a:pPr lvl="1"/>
            <a:endParaRPr lang="en-US" sz="2000" dirty="0"/>
          </a:p>
          <a:p>
            <a:r>
              <a:rPr lang="en-US" sz="2000" dirty="0"/>
              <a:t>Q-Learning: It is a model-free reinforcement learning algorithm, that keeps on learning and updating.</a:t>
            </a:r>
          </a:p>
          <a:p>
            <a:pPr lvl="1"/>
            <a:r>
              <a:rPr lang="en-US" sz="2000" dirty="0"/>
              <a:t>It keeps the track of win rewards, lose </a:t>
            </a:r>
            <a:r>
              <a:rPr lang="en-US" sz="2000" dirty="0" err="1"/>
              <a:t>rewars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103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5E99F-D803-32C1-99DF-FBFDDA51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Methodolgy: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8BB107-5B15-A1E6-C942-8538F6DE9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4779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23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72DBB-6229-1EE9-E501-FDD96448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125" y="2920878"/>
            <a:ext cx="5853227" cy="2992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Code Demonstation:</a:t>
            </a:r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3E36B465-9F0F-5198-8E72-CC0261EF0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98" r="28894" b="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5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8EC8A-385F-B2E3-58AD-FD4418B5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Execution and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42957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440</Words>
  <Application>Microsoft Macintosh PowerPoint</Application>
  <PresentationFormat>Widescreen</PresentationFormat>
  <Paragraphs>47</Paragraphs>
  <Slides>12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Checkers’ </vt:lpstr>
      <vt:lpstr>Intro to Artificial Intelligence</vt:lpstr>
      <vt:lpstr>Contents:</vt:lpstr>
      <vt:lpstr>Objective:</vt:lpstr>
      <vt:lpstr>Introduction:</vt:lpstr>
      <vt:lpstr>Introduction:</vt:lpstr>
      <vt:lpstr>Methodolgy:</vt:lpstr>
      <vt:lpstr>Code Demonstation:</vt:lpstr>
      <vt:lpstr>Execution and Evaluation Metrics</vt:lpstr>
      <vt:lpstr>Results:</vt:lpstr>
      <vt:lpstr>Results: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Checkers’ Challenge</dc:title>
  <dc:creator>Vallakatla, Vamshi Krishna</dc:creator>
  <cp:lastModifiedBy>Vallakatla, Vamshi Krishna</cp:lastModifiedBy>
  <cp:revision>3</cp:revision>
  <dcterms:created xsi:type="dcterms:W3CDTF">2023-12-01T07:04:03Z</dcterms:created>
  <dcterms:modified xsi:type="dcterms:W3CDTF">2023-12-14T01:50:56Z</dcterms:modified>
</cp:coreProperties>
</file>