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Morais" initials="JM" lastIdx="1" clrIdx="0">
    <p:extLst>
      <p:ext uri="{19B8F6BF-5375-455C-9EA6-DF929625EA0E}">
        <p15:presenceInfo xmlns:p15="http://schemas.microsoft.com/office/powerpoint/2012/main" userId="S::j.morais@ua.pt::707a0dae-5163-4cab-8846-1e2e71c67d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2T06:34:00.32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33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8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416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01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1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B5F3-3D29-4BDD-BC00-330B82F0FA9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6DB46-C3F6-E1DB-FA94-3A7DBCB1D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013358"/>
            <a:ext cx="8915399" cy="1277074"/>
          </a:xfrm>
        </p:spPr>
        <p:txBody>
          <a:bodyPr/>
          <a:lstStyle/>
          <a:p>
            <a:pPr algn="ctr"/>
            <a:r>
              <a:rPr lang="pt-PT" dirty="0"/>
              <a:t>Twitch.tv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7CB6C-05ED-2355-3438-270378162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16" y="5221996"/>
            <a:ext cx="10296877" cy="1338195"/>
          </a:xfrm>
        </p:spPr>
        <p:txBody>
          <a:bodyPr>
            <a:normAutofit/>
          </a:bodyPr>
          <a:lstStyle/>
          <a:p>
            <a:r>
              <a:rPr lang="pt-PT" dirty="0"/>
              <a:t>Curso: Engenharia Informática								Grupo: P6G9</a:t>
            </a:r>
          </a:p>
          <a:p>
            <a:r>
              <a:rPr lang="pt-PT" dirty="0"/>
              <a:t>Unidade Curricular: Bases de Dados								-&gt; João Morais - 103730</a:t>
            </a:r>
          </a:p>
          <a:p>
            <a:r>
              <a:rPr lang="pt-PT" dirty="0"/>
              <a:t>Docente: Carlos Costa											-&gt; Ricardo Pinto - 103078</a:t>
            </a:r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4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E1D50-B90F-ECE2-1049-ADB15612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O que é a Twitch.tv?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A1628D-5CA1-9033-9908-13EB24B8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905000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/>
              <a:t>A twitch.tv é uma plataforma de </a:t>
            </a:r>
            <a:r>
              <a:rPr lang="pt-PT" dirty="0" err="1"/>
              <a:t>livestreaming</a:t>
            </a:r>
            <a:r>
              <a:rPr lang="pt-PT" dirty="0"/>
              <a:t> em que, após a criação da sua conta, uma pessoa pode assistir ou fazer transmissões em direto.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BF20D4-580A-7C90-0ACD-8821C0C2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99" y="2920562"/>
            <a:ext cx="6280599" cy="30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1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42E92-9F05-EC2F-7D26-20D91321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6055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Conceito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D3E629-C010-8AA9-5E8F-76CE44EA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626453"/>
            <a:ext cx="8915400" cy="46971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Este projeto consiste na criação de um sistema de gestão da Twitch.tv.</a:t>
            </a:r>
          </a:p>
          <a:p>
            <a:pPr>
              <a:lnSpc>
                <a:spcPct val="150000"/>
              </a:lnSpc>
            </a:pPr>
            <a:r>
              <a:rPr lang="en-US" dirty="0"/>
              <a:t>A base de dados criada </a:t>
            </a:r>
            <a:r>
              <a:rPr lang="pt-PT" dirty="0"/>
              <a:t>incide</a:t>
            </a:r>
            <a:r>
              <a:rPr lang="en-US" dirty="0"/>
              <a:t> na </a:t>
            </a:r>
            <a:r>
              <a:rPr lang="pt-PT" dirty="0"/>
              <a:t>gestão</a:t>
            </a:r>
            <a:r>
              <a:rPr lang="en-US" dirty="0"/>
              <a:t> de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canais</a:t>
            </a:r>
            <a:r>
              <a:rPr lang="en-US" dirty="0"/>
              <a:t>, </a:t>
            </a:r>
            <a:r>
              <a:rPr lang="en-US" dirty="0" err="1"/>
              <a:t>categorias</a:t>
            </a:r>
            <a:r>
              <a:rPr lang="en-US" dirty="0"/>
              <a:t> e streams </a:t>
            </a:r>
            <a:r>
              <a:rPr lang="en-US" dirty="0" err="1"/>
              <a:t>através</a:t>
            </a:r>
            <a:r>
              <a:rPr lang="en-US" dirty="0"/>
              <a:t> das opções Procurar, Criar e Editar.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83028-F3A4-F602-6BB0-2FEED02B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4444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Entidades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2F83E5-18CC-4AC9-D657-C10A0EB0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587" y="1783709"/>
            <a:ext cx="968820" cy="3432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Canais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4BE22-8DE6-04F0-9996-60499DCE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92" y="2273416"/>
            <a:ext cx="1589809" cy="30670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9C6C6EE-2F3A-585D-AB4F-7BB9EC89A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911" y="2849788"/>
            <a:ext cx="3278173" cy="1914262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3CAE86D8-CBA6-B3F0-C3C5-73A9636480FE}"/>
              </a:ext>
            </a:extLst>
          </p:cNvPr>
          <p:cNvSpPr txBox="1">
            <a:spLocks/>
          </p:cNvSpPr>
          <p:nvPr/>
        </p:nvSpPr>
        <p:spPr>
          <a:xfrm>
            <a:off x="5412296" y="1783709"/>
            <a:ext cx="1367405" cy="343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PT" dirty="0"/>
              <a:t>Categorias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3CE44A4-E586-DEC2-895E-996137AC0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419" y="2849789"/>
            <a:ext cx="2193423" cy="1914261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0595FACE-9F3E-287B-54FE-C2665BE2E7EB}"/>
              </a:ext>
            </a:extLst>
          </p:cNvPr>
          <p:cNvSpPr txBox="1">
            <a:spLocks/>
          </p:cNvSpPr>
          <p:nvPr/>
        </p:nvSpPr>
        <p:spPr>
          <a:xfrm>
            <a:off x="9488590" y="1783709"/>
            <a:ext cx="1063253" cy="343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PT" dirty="0" err="1"/>
              <a:t>Streams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373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211AD-9891-226D-9037-19E90186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2165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Entidades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51186E-CCA8-82C8-9982-65B81AAF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52" y="2622646"/>
            <a:ext cx="3878513" cy="24904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1E2B41-28B2-0DFB-5413-FB9C3FAF1DA7}"/>
              </a:ext>
            </a:extLst>
          </p:cNvPr>
          <p:cNvSpPr txBox="1"/>
          <p:nvPr/>
        </p:nvSpPr>
        <p:spPr>
          <a:xfrm>
            <a:off x="2449586" y="174491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Subscrições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4F90C5-D8BA-283F-5D3B-6BA38ADF1BAD}"/>
              </a:ext>
            </a:extLst>
          </p:cNvPr>
          <p:cNvSpPr txBox="1"/>
          <p:nvPr/>
        </p:nvSpPr>
        <p:spPr>
          <a:xfrm>
            <a:off x="9032145" y="1744910"/>
            <a:ext cx="71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Clips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74922E4-DF87-E2F9-DF36-7C97F593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685" y="3049616"/>
            <a:ext cx="3995187" cy="16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24A3B-D5F4-4749-2D2B-8F41A364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56998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DER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83AD073-C69E-4D91-26E7-EC07AADC2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163" y="1982598"/>
            <a:ext cx="8047672" cy="3778250"/>
          </a:xfrm>
        </p:spPr>
      </p:pic>
    </p:spTree>
    <p:extLst>
      <p:ext uri="{BB962C8B-B14F-4D97-AF65-F5344CB8AC3E}">
        <p14:creationId xmlns:p14="http://schemas.microsoft.com/office/powerpoint/2010/main" val="368034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46D11-E41D-D7FA-15AB-F43BDA3F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Esquema Relacional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FEB63A-04B8-8AFC-C045-065209FBAC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598" y="1905000"/>
            <a:ext cx="576680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0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F632-3455-49E3-EB04-223C4498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5387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Vídeo demonstrador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303471-3234-C76A-C185-814881D49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133600"/>
            <a:ext cx="8915400" cy="3777622"/>
          </a:xfrm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710826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147</Words>
  <Application>Microsoft Office PowerPoint</Application>
  <PresentationFormat>Ecrã Panorâmico</PresentationFormat>
  <Paragraphs>19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Haste</vt:lpstr>
      <vt:lpstr>Twitch.tv</vt:lpstr>
      <vt:lpstr>O que é a Twitch.tv?</vt:lpstr>
      <vt:lpstr>Conceito</vt:lpstr>
      <vt:lpstr>Entidades</vt:lpstr>
      <vt:lpstr>Entidades</vt:lpstr>
      <vt:lpstr>DER</vt:lpstr>
      <vt:lpstr>Esquema Relacional</vt:lpstr>
      <vt:lpstr>Vídeo demonstrador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Twitch.tv</dc:title>
  <dc:creator>João Morais</dc:creator>
  <cp:lastModifiedBy>João Morais</cp:lastModifiedBy>
  <cp:revision>2</cp:revision>
  <dcterms:created xsi:type="dcterms:W3CDTF">2022-06-21T06:03:09Z</dcterms:created>
  <dcterms:modified xsi:type="dcterms:W3CDTF">2022-06-22T05:41:08Z</dcterms:modified>
</cp:coreProperties>
</file>