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7" r:id="rId4"/>
    <p:sldId id="261" r:id="rId5"/>
    <p:sldId id="259" r:id="rId6"/>
    <p:sldId id="264" r:id="rId7"/>
    <p:sldId id="267" r:id="rId8"/>
    <p:sldId id="266" r:id="rId9"/>
    <p:sldId id="265" r:id="rId10"/>
    <p:sldId id="268" r:id="rId11"/>
    <p:sldId id="269" r:id="rId12"/>
    <p:sldId id="270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ão Morais" initials="JM" lastIdx="1" clrIdx="0">
    <p:extLst>
      <p:ext uri="{19B8F6BF-5375-455C-9EA6-DF929625EA0E}">
        <p15:presenceInfo xmlns:p15="http://schemas.microsoft.com/office/powerpoint/2012/main" userId="S::j.morais@ua.pt::707a0dae-5163-4cab-8846-1e2e71c67d4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B5F3-3D29-4BDD-BC00-330B82F0FA9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F1ED0EE-81C4-43D2-9BF9-193388441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B5F3-3D29-4BDD-BC00-330B82F0FA9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F1ED0EE-81C4-43D2-9BF9-193388441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B5F3-3D29-4BDD-BC00-330B82F0FA9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F1ED0EE-81C4-43D2-9BF9-193388441465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0330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B5F3-3D29-4BDD-BC00-330B82F0FA9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1ED0EE-81C4-43D2-9BF9-193388441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48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B5F3-3D29-4BDD-BC00-330B82F0FA9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1ED0EE-81C4-43D2-9BF9-193388441465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0416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B5F3-3D29-4BDD-BC00-330B82F0FA9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1ED0EE-81C4-43D2-9BF9-193388441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90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B5F3-3D29-4BDD-BC00-330B82F0FA9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D0EE-81C4-43D2-9BF9-193388441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01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B5F3-3D29-4BDD-BC00-330B82F0FA9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D0EE-81C4-43D2-9BF9-193388441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B5F3-3D29-4BDD-BC00-330B82F0FA9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D0EE-81C4-43D2-9BF9-193388441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B5F3-3D29-4BDD-BC00-330B82F0FA9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F1ED0EE-81C4-43D2-9BF9-193388441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5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B5F3-3D29-4BDD-BC00-330B82F0FA9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F1ED0EE-81C4-43D2-9BF9-193388441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7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B5F3-3D29-4BDD-BC00-330B82F0FA9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F1ED0EE-81C4-43D2-9BF9-193388441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6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B5F3-3D29-4BDD-BC00-330B82F0FA9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D0EE-81C4-43D2-9BF9-193388441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7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B5F3-3D29-4BDD-BC00-330B82F0FA9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D0EE-81C4-43D2-9BF9-193388441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4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B5F3-3D29-4BDD-BC00-330B82F0FA9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D0EE-81C4-43D2-9BF9-193388441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0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B5F3-3D29-4BDD-BC00-330B82F0FA9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1ED0EE-81C4-43D2-9BF9-193388441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1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7B5F3-3D29-4BDD-BC00-330B82F0FA9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F1ED0EE-81C4-43D2-9BF9-193388441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4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6DB46-C3F6-E1DB-FA94-3A7DBCB1D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2013358"/>
            <a:ext cx="8915399" cy="1277074"/>
          </a:xfrm>
        </p:spPr>
        <p:txBody>
          <a:bodyPr/>
          <a:lstStyle/>
          <a:p>
            <a:pPr algn="ctr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Twitch.tv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A7CB6C-05ED-2355-3438-270378162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816" y="5221996"/>
            <a:ext cx="10296877" cy="1338195"/>
          </a:xfrm>
        </p:spPr>
        <p:txBody>
          <a:bodyPr>
            <a:normAutofit/>
          </a:bodyPr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Curso: Engenharia Informática								Grupo: P6G9</a:t>
            </a:r>
          </a:p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Unidade Curricular: Bases de Dados								-&gt; João Morais - 103730</a:t>
            </a:r>
          </a:p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Docente: Carlos Costa											-&gt; Ricardo Pinto - 103078</a:t>
            </a:r>
          </a:p>
          <a:p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42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26B58-92E2-7A59-A0AB-03CF81BBA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56330"/>
            <a:ext cx="8911687" cy="1280890"/>
          </a:xfrm>
        </p:spPr>
        <p:txBody>
          <a:bodyPr/>
          <a:lstStyle/>
          <a:p>
            <a:pPr algn="ctr"/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UDFs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C5539F3-7B18-589E-38C4-3B376F6C8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3" y="2083266"/>
            <a:ext cx="8915400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GetFollowers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(@Channel_id INT)</a:t>
            </a:r>
          </a:p>
          <a:p>
            <a:pPr>
              <a:lnSpc>
                <a:spcPct val="150000"/>
              </a:lnSpc>
            </a:pP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GetFollowing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(@Channel_id INT))</a:t>
            </a:r>
          </a:p>
          <a:p>
            <a:pPr>
              <a:lnSpc>
                <a:spcPct val="150000"/>
              </a:lnSpc>
            </a:pP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GetSubsFrom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(@Channel_id INT) </a:t>
            </a:r>
          </a:p>
          <a:p>
            <a:pPr>
              <a:lnSpc>
                <a:spcPct val="150000"/>
              </a:lnSpc>
            </a:pP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GetSubsTo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(@Channel_id INT)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D4D9DF-AD5D-A688-EAC6-B4B8E4548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660" y="2168117"/>
            <a:ext cx="47910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87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C8F17-5826-AB50-6994-9D3DA29AD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64720"/>
            <a:ext cx="8911687" cy="1280890"/>
          </a:xfrm>
        </p:spPr>
        <p:txBody>
          <a:bodyPr/>
          <a:lstStyle/>
          <a:p>
            <a:pPr algn="ctr"/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Procedures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F144187-C91A-28F5-F22E-FFBE91FA8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667" y="1745610"/>
            <a:ext cx="8915400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GetStreamEndDateTime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@Stream_ID INT, @EndDateTime DATETIME OUTPUT</a:t>
            </a:r>
          </a:p>
          <a:p>
            <a:pPr>
              <a:lnSpc>
                <a:spcPct val="150000"/>
              </a:lnSpc>
            </a:pP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GetClipEndTime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@Clip_ID INT, @EndTime TIME OUTPUT</a:t>
            </a:r>
          </a:p>
          <a:p>
            <a:pPr>
              <a:lnSpc>
                <a:spcPct val="150000"/>
              </a:lnSpc>
            </a:pP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RemoveStream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@Stream_ID INT</a:t>
            </a:r>
          </a:p>
          <a:p>
            <a:pPr>
              <a:lnSpc>
                <a:spcPct val="150000"/>
              </a:lnSpc>
            </a:pP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RemoveCategory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@Category_ID INT</a:t>
            </a:r>
          </a:p>
          <a:p>
            <a:pPr>
              <a:lnSpc>
                <a:spcPct val="150000"/>
              </a:lnSpc>
            </a:pP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RemoveChannel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@Channel_ID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05E69E-1641-F241-2F8C-A07789ED4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667" y="4552775"/>
            <a:ext cx="90106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8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9806D-9D32-F368-7C1E-67B8585F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56998"/>
            <a:ext cx="8911687" cy="1280890"/>
          </a:xfrm>
        </p:spPr>
        <p:txBody>
          <a:bodyPr/>
          <a:lstStyle/>
          <a:p>
            <a:pPr algn="ctr"/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Triggers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67B513E-76D9-8A80-3FAC-C3DD8ED2E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546" y="1837888"/>
            <a:ext cx="8915400" cy="3777622"/>
          </a:xfrm>
        </p:spPr>
        <p:txBody>
          <a:bodyPr/>
          <a:lstStyle/>
          <a:p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CreateTimeInterval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Twitch.CLIP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INSERT, UPDATE</a:t>
            </a:r>
          </a:p>
          <a:p>
            <a:pPr>
              <a:lnSpc>
                <a:spcPct val="250000"/>
              </a:lnSpc>
            </a:pP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CreateDateTimeInterval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Twitch.STREAM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INSERT, UPDATE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99FFEA-61AB-FC05-04B4-1A2E4B4BB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39" y="3083295"/>
            <a:ext cx="109823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26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0F632-3455-49E3-EB04-223C4498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65387"/>
            <a:ext cx="8911687" cy="1280890"/>
          </a:xfrm>
        </p:spPr>
        <p:txBody>
          <a:bodyPr/>
          <a:lstStyle/>
          <a:p>
            <a:pPr algn="ctr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Vídeo demonstrador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303471-3234-C76A-C185-814881D49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3" y="2133600"/>
            <a:ext cx="8915400" cy="3777622"/>
          </a:xfrm>
        </p:spPr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671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E1D50-B90F-ECE2-1049-ADB15612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/>
          <a:lstStyle/>
          <a:p>
            <a:pPr algn="ctr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é a Twitch.tv?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A1628D-5CA1-9033-9908-13EB24B8A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905000"/>
            <a:ext cx="8915400" cy="377762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twitch.tv é uma plataforma de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livestreaming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que, após a criação da sua conta, uma pessoa pode assistir ou fazer transmissões em direto.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2BF20D4-580A-7C90-0ACD-8821C0C22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699" y="2920562"/>
            <a:ext cx="6280599" cy="306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1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42E92-9F05-EC2F-7D26-20D913212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66055"/>
            <a:ext cx="8911687" cy="1280890"/>
          </a:xfrm>
        </p:spPr>
        <p:txBody>
          <a:bodyPr/>
          <a:lstStyle/>
          <a:p>
            <a:pPr algn="ctr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Conceito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4D3E629-C010-8AA9-5E8F-76CE44EAD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3" y="1494809"/>
            <a:ext cx="8915400" cy="46971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projeto consiste na criação de um sistema de gestão da Twitch.tv.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base de dados criada 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entidades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canais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através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 opções Procurar, Criar 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Entidades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Canais;</a:t>
            </a:r>
          </a:p>
          <a:p>
            <a:pPr lvl="1">
              <a:lnSpc>
                <a:spcPct val="150000"/>
              </a:lnSpc>
            </a:pP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Categorias;</a:t>
            </a:r>
          </a:p>
          <a:p>
            <a:pPr lvl="1">
              <a:lnSpc>
                <a:spcPct val="150000"/>
              </a:lnSpc>
            </a:pPr>
            <a:r>
              <a:rPr lang="pt-P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Streams</a:t>
            </a: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Subscrições;</a:t>
            </a:r>
          </a:p>
          <a:p>
            <a:pPr lvl="1">
              <a:lnSpc>
                <a:spcPct val="150000"/>
              </a:lnSpc>
            </a:pP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Clips.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5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8DB9C07-9309-5CD3-0376-C50E795A4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19DC57A-B0EF-BE88-56B8-4FEAC9B65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0813" cy="68580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4D8FF01-8CDF-7706-2EE2-ECFA13C6ACC7}"/>
              </a:ext>
            </a:extLst>
          </p:cNvPr>
          <p:cNvSpPr txBox="1"/>
          <p:nvPr/>
        </p:nvSpPr>
        <p:spPr>
          <a:xfrm>
            <a:off x="5574562" y="189638"/>
            <a:ext cx="1178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</a:t>
            </a:r>
          </a:p>
        </p:txBody>
      </p:sp>
    </p:spTree>
    <p:extLst>
      <p:ext uri="{BB962C8B-B14F-4D97-AF65-F5344CB8AC3E}">
        <p14:creationId xmlns:p14="http://schemas.microsoft.com/office/powerpoint/2010/main" val="368034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EA1B07A-F13C-ABE7-5EC6-200FF177BA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16"/>
            <a:ext cx="12192000" cy="685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14D253F-9DFC-56AE-E757-82C93422D26B}"/>
              </a:ext>
            </a:extLst>
          </p:cNvPr>
          <p:cNvSpPr txBox="1"/>
          <p:nvPr/>
        </p:nvSpPr>
        <p:spPr>
          <a:xfrm>
            <a:off x="8363825" y="3053950"/>
            <a:ext cx="3531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</a:t>
            </a:r>
            <a:r>
              <a:rPr lang="pt-P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(Está na 2FN)</a:t>
            </a:r>
            <a:endParaRPr lang="pt-PT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808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33138-2D4B-E486-A94E-1A3AC33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F9D55CB-A67E-7BC9-11E0-3D51F98C3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07893D2-C71E-61CB-187D-7CB40AD014AF}"/>
              </a:ext>
            </a:extLst>
          </p:cNvPr>
          <p:cNvSpPr txBox="1"/>
          <p:nvPr/>
        </p:nvSpPr>
        <p:spPr>
          <a:xfrm>
            <a:off x="8120544" y="2844225"/>
            <a:ext cx="35317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Normalizado </a:t>
            </a:r>
            <a:r>
              <a:rPr lang="pt-P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(Está na 3FN)</a:t>
            </a:r>
            <a:endParaRPr lang="pt-PT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5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682FE-265D-37DE-C93B-02B74EB0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5721"/>
            <a:ext cx="8911687" cy="848682"/>
          </a:xfrm>
        </p:spPr>
        <p:txBody>
          <a:bodyPr/>
          <a:lstStyle/>
          <a:p>
            <a:pPr algn="ctr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DDL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8C220DB3-1BB9-05A8-7D04-193C27A8F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0078" y="1679159"/>
            <a:ext cx="3220929" cy="2439242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BCA1D27-EA98-D445-3392-126C8E964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078" y="4424930"/>
            <a:ext cx="3220929" cy="192055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D1C1929-E8E3-3D93-8358-AC48852F41C6}"/>
              </a:ext>
            </a:extLst>
          </p:cNvPr>
          <p:cNvSpPr txBox="1"/>
          <p:nvPr/>
        </p:nvSpPr>
        <p:spPr>
          <a:xfrm>
            <a:off x="1300294" y="1697298"/>
            <a:ext cx="4035104" cy="4194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Twitch.Channel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Twitch.Category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Twitch.Stream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Twitch.Subscription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Twitch.Clip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Twitch.Follows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Twitch.Is_active_in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Twitch.Stream_tag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Twitch.Time_interval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Twitch.Datetime_interval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8938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D551D-AEE2-0772-B0DA-3E2CB0298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06664"/>
            <a:ext cx="8911687" cy="1280890"/>
          </a:xfrm>
        </p:spPr>
        <p:txBody>
          <a:bodyPr/>
          <a:lstStyle/>
          <a:p>
            <a:pPr algn="ctr"/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Inserts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B8086A6-C0EC-6AFF-C95C-FF757CAA7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156" y="1418439"/>
            <a:ext cx="8915400" cy="2574844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489DCBD-E3E6-750F-8863-93849963D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086" y="4211273"/>
            <a:ext cx="8915330" cy="214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46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BD436-5FF2-B2A2-47B0-B688D5A15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73776"/>
            <a:ext cx="8911687" cy="1280890"/>
          </a:xfrm>
        </p:spPr>
        <p:txBody>
          <a:bodyPr/>
          <a:lstStyle/>
          <a:p>
            <a:pPr algn="ctr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4F5E36-9CBB-24BE-D994-43AF0101F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579926"/>
            <a:ext cx="8915400" cy="298718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Exemplos de DML usado:</a:t>
            </a:r>
          </a:p>
          <a:p>
            <a:pPr lvl="1">
              <a:lnSpc>
                <a:spcPct val="150000"/>
              </a:lnSpc>
            </a:pP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&lt;</a:t>
            </a:r>
            <a:r>
              <a:rPr lang="pt-P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2">
              <a:lnSpc>
                <a:spcPct val="150000"/>
              </a:lnSpc>
            </a:pP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P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&gt;: </a:t>
            </a:r>
            <a:r>
              <a:rPr lang="pt-P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Twitch.STREAM</a:t>
            </a: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Twitch.CATEGORY</a:t>
            </a: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Twitch.STREAM</a:t>
            </a:r>
            <a:endParaRPr lang="pt-PT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pt-P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Channel_name</a:t>
            </a: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Channel_</a:t>
            </a:r>
            <a:r>
              <a:rPr lang="pt-PT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pt-P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Twitch.CHANNEL</a:t>
            </a: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pt-P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Channel_id</a:t>
            </a: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@Channel_id</a:t>
            </a:r>
          </a:p>
          <a:p>
            <a:pPr lvl="1">
              <a:lnSpc>
                <a:spcPct val="150000"/>
              </a:lnSpc>
            </a:pP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...</a:t>
            </a:r>
          </a:p>
          <a:p>
            <a:pPr lvl="1">
              <a:lnSpc>
                <a:spcPct val="150000"/>
              </a:lnSpc>
            </a:pP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... SET ... WHERE id=@id</a:t>
            </a:r>
          </a:p>
          <a:p>
            <a:pPr lvl="1">
              <a:lnSpc>
                <a:spcPct val="150000"/>
              </a:lnSpc>
            </a:pP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pt-P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Twitch.CLIP</a:t>
            </a: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pt-P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Clip_id</a:t>
            </a: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@Clip_id</a:t>
            </a:r>
          </a:p>
        </p:txBody>
      </p:sp>
    </p:spTree>
    <p:extLst>
      <p:ext uri="{BB962C8B-B14F-4D97-AF65-F5344CB8AC3E}">
        <p14:creationId xmlns:p14="http://schemas.microsoft.com/office/powerpoint/2010/main" val="2873483433"/>
      </p:ext>
    </p:extLst>
  </p:cSld>
  <p:clrMapOvr>
    <a:masterClrMapping/>
  </p:clrMapOvr>
</p:sld>
</file>

<file path=ppt/theme/theme1.xml><?xml version="1.0" encoding="utf-8"?>
<a:theme xmlns:a="http://schemas.openxmlformats.org/drawingml/2006/main" name="Haste">
  <a:themeElements>
    <a:clrScheme name="Hast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Has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320</TotalTime>
  <Words>372</Words>
  <Application>Microsoft Office PowerPoint</Application>
  <PresentationFormat>Ecrã Panorâmico</PresentationFormat>
  <Paragraphs>54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Times New Roman</vt:lpstr>
      <vt:lpstr>Wingdings 3</vt:lpstr>
      <vt:lpstr>Haste</vt:lpstr>
      <vt:lpstr>Twitch.tv</vt:lpstr>
      <vt:lpstr>O que é a Twitch.tv?</vt:lpstr>
      <vt:lpstr>Conceito</vt:lpstr>
      <vt:lpstr>Apresentação do PowerPoint</vt:lpstr>
      <vt:lpstr>Apresentação do PowerPoint</vt:lpstr>
      <vt:lpstr>Apresentação do PowerPoint</vt:lpstr>
      <vt:lpstr>DDL</vt:lpstr>
      <vt:lpstr>Inserts</vt:lpstr>
      <vt:lpstr>DML</vt:lpstr>
      <vt:lpstr>UDFs</vt:lpstr>
      <vt:lpstr>Stored Procedures</vt:lpstr>
      <vt:lpstr>Triggers</vt:lpstr>
      <vt:lpstr>Vídeo demonstrador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Twitch.tv</dc:title>
  <dc:creator>João Morais</dc:creator>
  <cp:lastModifiedBy>João Morais</cp:lastModifiedBy>
  <cp:revision>4</cp:revision>
  <dcterms:created xsi:type="dcterms:W3CDTF">2022-06-21T06:03:09Z</dcterms:created>
  <dcterms:modified xsi:type="dcterms:W3CDTF">2022-06-23T07:27:19Z</dcterms:modified>
</cp:coreProperties>
</file>