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1" r:id="rId5"/>
    <p:sldId id="259" r:id="rId6"/>
    <p:sldId id="264" r:id="rId7"/>
    <p:sldId id="267" r:id="rId8"/>
    <p:sldId id="266" r:id="rId9"/>
    <p:sldId id="265" r:id="rId10"/>
    <p:sldId id="268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Morais" initials="JM" lastIdx="1" clrIdx="0">
    <p:extLst>
      <p:ext uri="{19B8F6BF-5375-455C-9EA6-DF929625EA0E}">
        <p15:presenceInfo xmlns:p15="http://schemas.microsoft.com/office/powerpoint/2012/main" userId="S::j.morais@ua.pt::707a0dae-5163-4cab-8846-1e2e71c67d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33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8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416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01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B5F3-3D29-4BDD-BC00-330B82F0FA9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1ED0EE-81C4-43D2-9BF9-1933884414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6DB46-C3F6-E1DB-FA94-3A7DBCB1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013358"/>
            <a:ext cx="8915399" cy="1277074"/>
          </a:xfrm>
        </p:spPr>
        <p:txBody>
          <a:bodyPr/>
          <a:lstStyle/>
          <a:p>
            <a:pPr algn="ctr"/>
            <a:r>
              <a:rPr lang="pt-PT" dirty="0"/>
              <a:t>Twitch.tv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7CB6C-05ED-2355-3438-27037816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16" y="5221996"/>
            <a:ext cx="10296877" cy="1338195"/>
          </a:xfrm>
        </p:spPr>
        <p:txBody>
          <a:bodyPr>
            <a:normAutofit/>
          </a:bodyPr>
          <a:lstStyle/>
          <a:p>
            <a:r>
              <a:rPr lang="pt-PT" dirty="0"/>
              <a:t>Curso: Engenharia Informática								Grupo: P6G9</a:t>
            </a:r>
          </a:p>
          <a:p>
            <a:r>
              <a:rPr lang="pt-PT" dirty="0"/>
              <a:t>Unidade Curricular: Bases de Dados								-&gt; João Morais - 103730</a:t>
            </a:r>
          </a:p>
          <a:p>
            <a:r>
              <a:rPr lang="pt-PT" dirty="0"/>
              <a:t>Docente: Carlos Costa											-&gt; Ricardo Pinto - 103078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4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26B58-92E2-7A59-A0AB-03CF81BB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56330"/>
            <a:ext cx="8911687" cy="1280890"/>
          </a:xfrm>
        </p:spPr>
        <p:txBody>
          <a:bodyPr/>
          <a:lstStyle/>
          <a:p>
            <a:pPr algn="ctr"/>
            <a:r>
              <a:rPr lang="pt-PT" dirty="0" err="1"/>
              <a:t>UDFs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5539F3-7B18-589E-38C4-3B376F6C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083266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 err="1"/>
              <a:t>GetFollowers</a:t>
            </a:r>
            <a:r>
              <a:rPr lang="pt-PT" dirty="0"/>
              <a:t>(@Channel_id INT)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GetFollowing</a:t>
            </a:r>
            <a:r>
              <a:rPr lang="pt-PT" dirty="0"/>
              <a:t>(@Channel_id INT))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GetSubsFrom</a:t>
            </a:r>
            <a:r>
              <a:rPr lang="pt-PT" dirty="0"/>
              <a:t>(@Channel_id INT) 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GetSubsTo</a:t>
            </a:r>
            <a:r>
              <a:rPr lang="pt-PT" dirty="0"/>
              <a:t>(@Channel_id INT)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D4D9DF-AD5D-A688-EAC6-B4B8E454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60" y="2168117"/>
            <a:ext cx="4791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8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C8F17-5826-AB50-6994-9D3DA29A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4720"/>
            <a:ext cx="8911687" cy="1280890"/>
          </a:xfrm>
        </p:spPr>
        <p:txBody>
          <a:bodyPr/>
          <a:lstStyle/>
          <a:p>
            <a:pPr algn="ctr"/>
            <a:r>
              <a:rPr lang="pt-PT" dirty="0" err="1"/>
              <a:t>Stored</a:t>
            </a:r>
            <a:r>
              <a:rPr lang="pt-PT" dirty="0"/>
              <a:t> </a:t>
            </a:r>
            <a:r>
              <a:rPr lang="pt-PT" dirty="0" err="1"/>
              <a:t>Procedures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144187-C91A-28F5-F22E-FFBE91FA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667" y="174561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 err="1"/>
              <a:t>GetStreamEndDateTime</a:t>
            </a:r>
            <a:r>
              <a:rPr lang="pt-PT" dirty="0"/>
              <a:t> @Stream_ID INT, @EndDateTime DATETIME OUTPUT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GetClipEndTime</a:t>
            </a:r>
            <a:r>
              <a:rPr lang="pt-PT" dirty="0"/>
              <a:t> @Clip_ID INT, @EndTime TIME OUTPUT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RemoveStream</a:t>
            </a:r>
            <a:r>
              <a:rPr lang="pt-PT" dirty="0"/>
              <a:t> @Stream_ID INT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RemoveCategory</a:t>
            </a:r>
            <a:r>
              <a:rPr lang="pt-PT" dirty="0"/>
              <a:t> @Category_ID INT</a:t>
            </a:r>
          </a:p>
          <a:p>
            <a:pPr>
              <a:lnSpc>
                <a:spcPct val="150000"/>
              </a:lnSpc>
            </a:pPr>
            <a:r>
              <a:rPr lang="pt-PT" dirty="0" err="1"/>
              <a:t>RemoveChannel</a:t>
            </a:r>
            <a:r>
              <a:rPr lang="pt-PT" dirty="0"/>
              <a:t> @Channel_ID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05E69E-1641-F241-2F8C-A07789ED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67" y="4552775"/>
            <a:ext cx="9010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9806D-9D32-F368-7C1E-67B8585F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6998"/>
            <a:ext cx="8911687" cy="1280890"/>
          </a:xfrm>
        </p:spPr>
        <p:txBody>
          <a:bodyPr/>
          <a:lstStyle/>
          <a:p>
            <a:pPr algn="ctr"/>
            <a:r>
              <a:rPr lang="pt-PT" dirty="0" err="1"/>
              <a:t>Triggers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7B513E-76D9-8A80-3FAC-C3DD8ED2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546" y="1837888"/>
            <a:ext cx="8915400" cy="3777622"/>
          </a:xfrm>
        </p:spPr>
        <p:txBody>
          <a:bodyPr/>
          <a:lstStyle/>
          <a:p>
            <a:r>
              <a:rPr lang="pt-PT" dirty="0" err="1"/>
              <a:t>CreateTimeInterval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Twitch.CLIP</a:t>
            </a:r>
            <a:r>
              <a:rPr lang="pt-PT" dirty="0"/>
              <a:t> AFTER INSERT, UPDATE</a:t>
            </a:r>
          </a:p>
          <a:p>
            <a:pPr>
              <a:lnSpc>
                <a:spcPct val="250000"/>
              </a:lnSpc>
            </a:pPr>
            <a:r>
              <a:rPr lang="pt-PT" dirty="0" err="1"/>
              <a:t>CreateDateTimeInterval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Twitch.STREAM</a:t>
            </a:r>
            <a:r>
              <a:rPr lang="pt-PT" dirty="0"/>
              <a:t> AFTER INSERT, UPDATE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99FFEA-61AB-FC05-04B4-1A2E4B4B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39" y="3083295"/>
            <a:ext cx="109823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F632-3455-49E3-EB04-223C4498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5387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Vídeo demonstrador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303471-3234-C76A-C185-814881D4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133600"/>
            <a:ext cx="8915400" cy="3777622"/>
          </a:xfrm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7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E1D50-B90F-ECE2-1049-ADB15612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O que é a Twitch.tv?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A1628D-5CA1-9033-9908-13EB24B8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905000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A twitch.tv é uma plataforma de </a:t>
            </a:r>
            <a:r>
              <a:rPr lang="pt-PT" dirty="0" err="1"/>
              <a:t>livestreaming</a:t>
            </a:r>
            <a:r>
              <a:rPr lang="pt-PT" dirty="0"/>
              <a:t> em que, após a criação da sua conta, uma pessoa pode assistir ou fazer transmissões em direto.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BF20D4-580A-7C90-0ACD-8821C0C2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99" y="2920562"/>
            <a:ext cx="6280599" cy="3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1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42E92-9F05-EC2F-7D26-20D91321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6055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Conceito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D3E629-C010-8AA9-5E8F-76CE44EA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494809"/>
            <a:ext cx="8915400" cy="46971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Este projeto consiste na criação de um sistema de gestão da Twitch.tv.</a:t>
            </a:r>
          </a:p>
          <a:p>
            <a:pPr>
              <a:lnSpc>
                <a:spcPct val="150000"/>
              </a:lnSpc>
            </a:pPr>
            <a:r>
              <a:rPr lang="en-US" dirty="0"/>
              <a:t>A base de dados criada </a:t>
            </a:r>
            <a:r>
              <a:rPr lang="pt-PT" dirty="0"/>
              <a:t>incide</a:t>
            </a:r>
            <a:r>
              <a:rPr lang="en-US" dirty="0"/>
              <a:t> na </a:t>
            </a:r>
            <a:r>
              <a:rPr lang="pt-PT" dirty="0"/>
              <a:t>gestão</a:t>
            </a:r>
            <a:r>
              <a:rPr lang="en-US" dirty="0"/>
              <a:t> de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canais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das opções Procurar, Criar e </a:t>
            </a:r>
            <a:r>
              <a:rPr lang="en-US" dirty="0" err="1"/>
              <a:t>Editar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Entidades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Canais;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Categorias;</a:t>
            </a:r>
          </a:p>
          <a:p>
            <a:pPr lvl="1">
              <a:lnSpc>
                <a:spcPct val="150000"/>
              </a:lnSpc>
            </a:pPr>
            <a:r>
              <a:rPr lang="pt-PT" dirty="0" err="1"/>
              <a:t>Streams</a:t>
            </a:r>
            <a:r>
              <a:rPr lang="pt-PT" dirty="0"/>
              <a:t>;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Subscrições;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Clips.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8DB9C07-9309-5CD3-0376-C50E795A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9DC57A-B0EF-BE88-56B8-4FEAC9B6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0813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4D8FF01-8CDF-7706-2EE2-ECFA13C6ACC7}"/>
              </a:ext>
            </a:extLst>
          </p:cNvPr>
          <p:cNvSpPr txBox="1"/>
          <p:nvPr/>
        </p:nvSpPr>
        <p:spPr>
          <a:xfrm>
            <a:off x="5574563" y="189638"/>
            <a:ext cx="103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/>
              <a:t>DER</a:t>
            </a:r>
          </a:p>
        </p:txBody>
      </p:sp>
    </p:spTree>
    <p:extLst>
      <p:ext uri="{BB962C8B-B14F-4D97-AF65-F5344CB8AC3E}">
        <p14:creationId xmlns:p14="http://schemas.microsoft.com/office/powerpoint/2010/main" val="368034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A1B07A-F13C-ABE7-5EC6-200FF177BA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6"/>
            <a:ext cx="12192000" cy="68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4D253F-9DFC-56AE-E757-82C93422D26B}"/>
              </a:ext>
            </a:extLst>
          </p:cNvPr>
          <p:cNvSpPr txBox="1"/>
          <p:nvPr/>
        </p:nvSpPr>
        <p:spPr>
          <a:xfrm>
            <a:off x="8363825" y="3053950"/>
            <a:ext cx="3531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ER </a:t>
            </a:r>
            <a:r>
              <a:rPr lang="pt-PT" sz="3200" dirty="0"/>
              <a:t>(Está na 2FN)</a:t>
            </a:r>
            <a:endParaRPr lang="pt-PT" sz="3200" b="1" dirty="0"/>
          </a:p>
        </p:txBody>
      </p:sp>
    </p:spTree>
    <p:extLst>
      <p:ext uri="{BB962C8B-B14F-4D97-AF65-F5344CB8AC3E}">
        <p14:creationId xmlns:p14="http://schemas.microsoft.com/office/powerpoint/2010/main" val="5328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33138-2D4B-E486-A94E-1A3AC33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9A238E-FD94-72AA-B2F2-718F83BD6C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EF316A-8142-E853-D358-9C0764336586}"/>
              </a:ext>
            </a:extLst>
          </p:cNvPr>
          <p:cNvSpPr txBox="1"/>
          <p:nvPr/>
        </p:nvSpPr>
        <p:spPr>
          <a:xfrm>
            <a:off x="8120544" y="2844225"/>
            <a:ext cx="3531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ER Normalizado </a:t>
            </a:r>
            <a:r>
              <a:rPr lang="pt-PT" sz="3200" dirty="0"/>
              <a:t>(Está na 3FN)</a:t>
            </a:r>
            <a:endParaRPr lang="pt-PT" sz="3200" b="1" dirty="0"/>
          </a:p>
        </p:txBody>
      </p:sp>
    </p:spTree>
    <p:extLst>
      <p:ext uri="{BB962C8B-B14F-4D97-AF65-F5344CB8AC3E}">
        <p14:creationId xmlns:p14="http://schemas.microsoft.com/office/powerpoint/2010/main" val="1528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682FE-265D-37DE-C93B-02B74EB0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5721"/>
            <a:ext cx="8911687" cy="848682"/>
          </a:xfrm>
        </p:spPr>
        <p:txBody>
          <a:bodyPr/>
          <a:lstStyle/>
          <a:p>
            <a:pPr algn="ctr"/>
            <a:r>
              <a:rPr lang="pt-PT" dirty="0"/>
              <a:t>DDL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C220DB3-1BB9-05A8-7D04-193C27A8F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078" y="1679159"/>
            <a:ext cx="3220929" cy="243924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CA1D27-EA98-D445-3392-126C8E964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78" y="4424930"/>
            <a:ext cx="3220929" cy="192055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1C1929-E8E3-3D93-8358-AC48852F41C6}"/>
              </a:ext>
            </a:extLst>
          </p:cNvPr>
          <p:cNvSpPr txBox="1"/>
          <p:nvPr/>
        </p:nvSpPr>
        <p:spPr>
          <a:xfrm>
            <a:off x="1300294" y="1697298"/>
            <a:ext cx="4035104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Twitch.Channel</a:t>
            </a:r>
            <a:r>
              <a:rPr lang="pt-PT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Twitch.Category</a:t>
            </a:r>
            <a:r>
              <a:rPr lang="pt-PT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Twitch.Stream</a:t>
            </a:r>
            <a:r>
              <a:rPr lang="pt-PT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Twitch.Subscription</a:t>
            </a:r>
            <a:r>
              <a:rPr lang="pt-PT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Twitch.Clip</a:t>
            </a:r>
            <a:r>
              <a:rPr lang="pt-PT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Twitch.Follows</a:t>
            </a:r>
            <a:r>
              <a:rPr lang="pt-PT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Twitch.Is_active_in</a:t>
            </a:r>
            <a:r>
              <a:rPr lang="pt-PT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Twitch.Stream_tag</a:t>
            </a:r>
            <a:r>
              <a:rPr lang="pt-PT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Twitch.Time_interval</a:t>
            </a:r>
            <a:r>
              <a:rPr lang="pt-PT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Twitch.Datetime_interval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938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551D-AEE2-0772-B0DA-3E2CB029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6664"/>
            <a:ext cx="8911687" cy="1280890"/>
          </a:xfrm>
        </p:spPr>
        <p:txBody>
          <a:bodyPr/>
          <a:lstStyle/>
          <a:p>
            <a:pPr algn="ctr"/>
            <a:r>
              <a:rPr lang="pt-PT" dirty="0" err="1"/>
              <a:t>Inserts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B8086A6-C0EC-6AFF-C95C-FF757CAA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56" y="1418439"/>
            <a:ext cx="8915400" cy="257484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89DCBD-E3E6-750F-8863-93849963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086" y="4211273"/>
            <a:ext cx="8915330" cy="21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4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BD436-5FF2-B2A2-47B0-B688D5A1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73776"/>
            <a:ext cx="8911687" cy="1280890"/>
          </a:xfrm>
        </p:spPr>
        <p:txBody>
          <a:bodyPr/>
          <a:lstStyle/>
          <a:p>
            <a:pPr algn="ctr"/>
            <a:r>
              <a:rPr lang="pt-PT" dirty="0"/>
              <a:t>DML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4F5E36-9CBB-24BE-D994-43AF0101F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385269"/>
            <a:ext cx="8915400" cy="2987181"/>
          </a:xfrm>
        </p:spPr>
        <p:txBody>
          <a:bodyPr/>
          <a:lstStyle/>
          <a:p>
            <a:r>
              <a:rPr lang="pt-PT" sz="1600" dirty="0"/>
              <a:t>Exemplos de DML usado</a:t>
            </a:r>
            <a:r>
              <a:rPr lang="pt-PT" dirty="0"/>
              <a:t>:</a:t>
            </a:r>
          </a:p>
          <a:p>
            <a:pPr lvl="1"/>
            <a:r>
              <a:rPr lang="pt-PT" sz="1400" dirty="0"/>
              <a:t>SELECT * FROM &lt;</a:t>
            </a:r>
            <a:r>
              <a:rPr lang="pt-PT" sz="1400" dirty="0" err="1"/>
              <a:t>Table</a:t>
            </a:r>
            <a:r>
              <a:rPr lang="pt-PT" dirty="0"/>
              <a:t>&gt;</a:t>
            </a:r>
          </a:p>
          <a:p>
            <a:pPr lvl="2"/>
            <a:r>
              <a:rPr lang="pt-PT" sz="1200" dirty="0"/>
              <a:t>&lt;</a:t>
            </a:r>
            <a:r>
              <a:rPr lang="pt-PT" sz="1200" dirty="0" err="1"/>
              <a:t>Table</a:t>
            </a:r>
            <a:r>
              <a:rPr lang="pt-PT" sz="1200" dirty="0"/>
              <a:t>&gt;: </a:t>
            </a:r>
            <a:r>
              <a:rPr lang="pt-PT" sz="1200" dirty="0" err="1"/>
              <a:t>Twitch.STREAM</a:t>
            </a:r>
            <a:r>
              <a:rPr lang="pt-PT" sz="1200" dirty="0"/>
              <a:t>, </a:t>
            </a:r>
            <a:r>
              <a:rPr lang="pt-PT" sz="1200" dirty="0" err="1"/>
              <a:t>Twitch.CATEGORY</a:t>
            </a:r>
            <a:r>
              <a:rPr lang="pt-PT" sz="1200" dirty="0"/>
              <a:t>, </a:t>
            </a:r>
            <a:r>
              <a:rPr lang="pt-PT" sz="1200" dirty="0" err="1"/>
              <a:t>Twitch.STREAM</a:t>
            </a:r>
            <a:endParaRPr lang="pt-PT" sz="1200" dirty="0"/>
          </a:p>
          <a:p>
            <a:pPr lvl="1"/>
            <a:r>
              <a:rPr lang="pt-PT" sz="1400" dirty="0"/>
              <a:t>SELECT </a:t>
            </a:r>
            <a:r>
              <a:rPr lang="pt-PT" sz="1400" dirty="0" err="1"/>
              <a:t>Channel_name</a:t>
            </a:r>
            <a:r>
              <a:rPr lang="pt-PT" sz="1400" dirty="0"/>
              <a:t>, </a:t>
            </a:r>
            <a:r>
              <a:rPr lang="pt-PT" sz="1400" dirty="0" err="1"/>
              <a:t>Channel_id</a:t>
            </a:r>
            <a:r>
              <a:rPr lang="pt-PT" sz="1400" dirty="0"/>
              <a:t> FROM </a:t>
            </a:r>
            <a:r>
              <a:rPr lang="pt-PT" sz="1400" dirty="0" err="1"/>
              <a:t>Twitch.CHANNEL</a:t>
            </a:r>
            <a:r>
              <a:rPr lang="pt-PT" sz="1400" dirty="0"/>
              <a:t> WHERE </a:t>
            </a:r>
            <a:r>
              <a:rPr lang="pt-PT" sz="1400" dirty="0" err="1"/>
              <a:t>Channel_id</a:t>
            </a:r>
            <a:r>
              <a:rPr lang="pt-PT" sz="1400" dirty="0"/>
              <a:t> = @Channel_id</a:t>
            </a:r>
          </a:p>
          <a:p>
            <a:pPr lvl="1"/>
            <a:r>
              <a:rPr lang="pt-PT" sz="1400" dirty="0"/>
              <a:t>INSERT INTO ...</a:t>
            </a:r>
          </a:p>
          <a:p>
            <a:pPr lvl="1"/>
            <a:r>
              <a:rPr lang="pt-PT" sz="1400" dirty="0"/>
              <a:t>UPDATE ... SET ... WHERE id=@id</a:t>
            </a:r>
          </a:p>
          <a:p>
            <a:pPr lvl="1"/>
            <a:r>
              <a:rPr lang="pt-PT" sz="1400" dirty="0"/>
              <a:t>DELETE </a:t>
            </a:r>
            <a:r>
              <a:rPr lang="pt-PT" sz="1400" dirty="0" err="1"/>
              <a:t>Twitch.CLIP</a:t>
            </a:r>
            <a:r>
              <a:rPr lang="pt-PT" sz="1400" dirty="0"/>
              <a:t> WHERE </a:t>
            </a:r>
            <a:r>
              <a:rPr lang="pt-PT" sz="1400" dirty="0" err="1"/>
              <a:t>Clip_id</a:t>
            </a:r>
            <a:r>
              <a:rPr lang="pt-PT" sz="1400" dirty="0"/>
              <a:t> = @Clip_id</a:t>
            </a:r>
          </a:p>
        </p:txBody>
      </p:sp>
    </p:spTree>
    <p:extLst>
      <p:ext uri="{BB962C8B-B14F-4D97-AF65-F5344CB8AC3E}">
        <p14:creationId xmlns:p14="http://schemas.microsoft.com/office/powerpoint/2010/main" val="2873483433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283</TotalTime>
  <Words>372</Words>
  <Application>Microsoft Office PowerPoint</Application>
  <PresentationFormat>Ecrã Panorâmico</PresentationFormat>
  <Paragraphs>54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Haste</vt:lpstr>
      <vt:lpstr>Twitch.tv</vt:lpstr>
      <vt:lpstr>O que é a Twitch.tv?</vt:lpstr>
      <vt:lpstr>Conceito</vt:lpstr>
      <vt:lpstr>Apresentação do PowerPoint</vt:lpstr>
      <vt:lpstr>Apresentação do PowerPoint</vt:lpstr>
      <vt:lpstr>Apresentação do PowerPoint</vt:lpstr>
      <vt:lpstr>DDL</vt:lpstr>
      <vt:lpstr>Inserts</vt:lpstr>
      <vt:lpstr>DML</vt:lpstr>
      <vt:lpstr>UDFs</vt:lpstr>
      <vt:lpstr>Stored Procedures</vt:lpstr>
      <vt:lpstr>Triggers</vt:lpstr>
      <vt:lpstr>Vídeo demonstrador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Twitch.tv</dc:title>
  <dc:creator>João Morais</dc:creator>
  <cp:lastModifiedBy>João Morais</cp:lastModifiedBy>
  <cp:revision>3</cp:revision>
  <dcterms:created xsi:type="dcterms:W3CDTF">2022-06-21T06:03:09Z</dcterms:created>
  <dcterms:modified xsi:type="dcterms:W3CDTF">2022-06-23T06:50:02Z</dcterms:modified>
</cp:coreProperties>
</file>