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43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9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36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16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23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20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87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3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09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24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17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4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37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1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8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A66C-B777-4848-957B-557F52814D3A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D17992-9D9E-4993-8B5A-35B8B83DF0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7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07167-344D-4B8E-B458-AFA5770B3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Administración de la </a:t>
            </a:r>
            <a:r>
              <a:rPr lang="es-PE" dirty="0" err="1"/>
              <a:t>informacion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C81D6F-6690-41D3-B7ED-7E6C5418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Integrantes:</a:t>
            </a:r>
          </a:p>
          <a:p>
            <a:r>
              <a:rPr lang="es-PE" dirty="0"/>
              <a:t>Adrian Gabriel Suarez </a:t>
            </a:r>
            <a:r>
              <a:rPr lang="es-PE" dirty="0" err="1"/>
              <a:t>Moscol</a:t>
            </a:r>
            <a:endParaRPr lang="es-PE" dirty="0"/>
          </a:p>
          <a:p>
            <a:r>
              <a:rPr lang="es-PE" dirty="0"/>
              <a:t>Hernan Aaron Razo Ballón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43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98429-5325-4B38-B802-3B69E786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Explicación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65B7D-D68E-4658-9D29-765D59D3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0" y="1802243"/>
            <a:ext cx="8596668" cy="3880773"/>
          </a:xfrm>
        </p:spPr>
        <p:txBody>
          <a:bodyPr/>
          <a:lstStyle/>
          <a:p>
            <a:r>
              <a:rPr lang="es-ES" dirty="0"/>
              <a:t>La OGTI/OGEI, con el objetivo de apoyar en la investigación científica, clínica y epidemiológica en el contexto de COVID-19 en Perú, pone a disposición de la comunidad los datos abiertos de la base de datos que reúne la información oficial del Ministerio de Salud en un formato estándar para su análisis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Sse</a:t>
            </a:r>
            <a:r>
              <a:rPr lang="es-ES" dirty="0"/>
              <a:t> difunde los datos abiertos Minsa en los temas de: Casos Positivos por </a:t>
            </a:r>
            <a:r>
              <a:rPr lang="es-ES" dirty="0" err="1"/>
              <a:t>Covid</a:t>
            </a:r>
            <a:r>
              <a:rPr lang="es-ES" dirty="0"/>
              <a:t>- 19, y de Fallecidos por </a:t>
            </a:r>
            <a:r>
              <a:rPr lang="es-ES" dirty="0" err="1"/>
              <a:t>Covid</a:t>
            </a:r>
            <a:r>
              <a:rPr lang="es-ES" dirty="0"/>
              <a:t>, publicados, asimismo, en el Portal Datos Abiertos de la Presidencia del Consejo de Ministros (PCM), y detallado según lugar, sexo, fecha, resultado.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187184-F323-4BC0-B01B-8BF8776E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52" y="603422"/>
            <a:ext cx="3409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FD176-8A0A-4BDC-9309-2778DCA3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Evaluación y análisis de la información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186A1-784A-4C06-8AAF-B284348B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B93618-751B-4EF3-8849-EF841CCE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5" y="1270000"/>
            <a:ext cx="4848225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2E93DE-7CB3-4476-8B0C-12622FA0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59" y="1204557"/>
            <a:ext cx="50196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1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BDB82-04A8-4BAA-ACA5-5BD40C12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77" y="2902613"/>
            <a:ext cx="2710645" cy="1052774"/>
          </a:xfrm>
        </p:spPr>
        <p:txBody>
          <a:bodyPr>
            <a:normAutofit/>
          </a:bodyPr>
          <a:lstStyle/>
          <a:p>
            <a:r>
              <a:rPr lang="es-PE" sz="4400" dirty="0" err="1"/>
              <a:t>Shiny</a:t>
            </a:r>
            <a:r>
              <a:rPr lang="es-PE" sz="4400" dirty="0"/>
              <a:t> App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3765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36A86-A4E0-439B-A565-B8CC5F4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AFACE-AB42-4F25-804C-80D9ADBC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conclusiones finales, podemos afirmar que el trabajo con datos requiere de habilidad de análisis, pues el desarrollo de consultas, modelos predictivos o </a:t>
            </a:r>
            <a:r>
              <a:rPr lang="es-ES" dirty="0" err="1"/>
              <a:t>clasificativos</a:t>
            </a:r>
            <a:r>
              <a:rPr lang="es-ES" dirty="0"/>
              <a:t> se eligen según lo requiera nuestro conjunto de datos, además la correcta interpretación y visualización de estos permiten mejor comprensión del problema, de modo que podemos tomar mejores decisiones.</a:t>
            </a:r>
          </a:p>
        </p:txBody>
      </p:sp>
    </p:spTree>
    <p:extLst>
      <p:ext uri="{BB962C8B-B14F-4D97-AF65-F5344CB8AC3E}">
        <p14:creationId xmlns:p14="http://schemas.microsoft.com/office/powerpoint/2010/main" val="1670648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192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Administración de la informacion</vt:lpstr>
      <vt:lpstr>Explicación</vt:lpstr>
      <vt:lpstr>Evaluación y análisis de la información</vt:lpstr>
      <vt:lpstr>Shiny App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la informacion</dc:title>
  <dc:creator>u201822706 (Razo Ballon, Hernan Aaron)</dc:creator>
  <cp:lastModifiedBy>u201822706 (Razo Ballon, Hernan Aaron)</cp:lastModifiedBy>
  <cp:revision>5</cp:revision>
  <dcterms:created xsi:type="dcterms:W3CDTF">2020-11-25T11:05:53Z</dcterms:created>
  <dcterms:modified xsi:type="dcterms:W3CDTF">2020-11-25T12:30:12Z</dcterms:modified>
</cp:coreProperties>
</file>