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58" r:id="rId5"/>
    <p:sldId id="260" r:id="rId6"/>
    <p:sldId id="264" r:id="rId7"/>
    <p:sldId id="265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40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3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6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305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8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1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1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7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1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46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0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B5F2CA-17D2-443F-AA37-B606AD38E649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970FCA-E60D-48F5-973B-4C2873FE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3EA5-06A0-4E18-927E-00327B00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3026"/>
            <a:ext cx="10677940" cy="3869635"/>
          </a:xfrm>
        </p:spPr>
        <p:txBody>
          <a:bodyPr>
            <a:normAutofit/>
          </a:bodyPr>
          <a:lstStyle/>
          <a:p>
            <a:r>
              <a:rPr lang="en-US" sz="3200" dirty="0"/>
              <a:t>                              </a:t>
            </a:r>
            <a:r>
              <a:rPr lang="en-US" sz="3200" b="1" dirty="0"/>
              <a:t>Digital Signal Processing   Project </a:t>
            </a:r>
            <a:br>
              <a:rPr lang="en-US" sz="2800" b="1" dirty="0"/>
            </a:br>
            <a:r>
              <a:rPr lang="en-US" sz="2800" b="1" dirty="0"/>
              <a:t>       </a:t>
            </a:r>
            <a:br>
              <a:rPr lang="en-US" sz="2800" b="1" dirty="0"/>
            </a:br>
            <a:r>
              <a:rPr lang="en-US" sz="2800" b="1" dirty="0"/>
              <a:t>      Title :</a:t>
            </a:r>
            <a:br>
              <a:rPr lang="en-US" sz="2800" b="1" dirty="0"/>
            </a:br>
            <a:r>
              <a:rPr lang="en-US" sz="2800" b="1" dirty="0"/>
              <a:t>                   Audio Read Impulse Noise Detection  and Removal of Impulse  Signals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5836F-9899-483E-B73B-1ACF47F30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3958"/>
            <a:ext cx="10677940" cy="1047896"/>
          </a:xfrm>
        </p:spPr>
      </p:pic>
    </p:spTree>
    <p:extLst>
      <p:ext uri="{BB962C8B-B14F-4D97-AF65-F5344CB8AC3E}">
        <p14:creationId xmlns:p14="http://schemas.microsoft.com/office/powerpoint/2010/main" val="233248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9D68-46FF-427D-9150-59993C95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25BB-9B57-4F91-A0FE-9B2ECA8CB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Adding audio file to MATLAB.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Generating the impulse noise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Combining the two signals to form impulse noise disturbed audio signal.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Then we used the above-mentioned Median filter to reduce and filter out the noise.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800" dirty="0">
                <a:solidFill>
                  <a:srgbClr val="20212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After filtering and noise reduction we were able to recover our pure audio signal.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C1E4-2759-4614-A394-4DC1B259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Final </a:t>
            </a:r>
            <a:r>
              <a:rPr lang="en-US" sz="2400" b="1" dirty="0" err="1"/>
              <a:t>Matlab</a:t>
            </a:r>
            <a:r>
              <a:rPr lang="en-US" sz="2400" b="1" dirty="0"/>
              <a:t> Output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DDA23-FC5E-4207-9A52-0AEF5CE63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187" y="1828799"/>
            <a:ext cx="8822454" cy="4359155"/>
          </a:xfrm>
        </p:spPr>
      </p:pic>
    </p:spTree>
    <p:extLst>
      <p:ext uri="{BB962C8B-B14F-4D97-AF65-F5344CB8AC3E}">
        <p14:creationId xmlns:p14="http://schemas.microsoft.com/office/powerpoint/2010/main" val="279053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92C6-8172-4967-993B-87FD5067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NOISE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4C47-C738-45DA-A59D-23F907CF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Is unwanted sound considered unpleasant , loud or disruptive to hearing.</a:t>
            </a:r>
          </a:p>
          <a:p>
            <a:r>
              <a:rPr lang="en-US" sz="2400" dirty="0"/>
              <a:t>Is indistinguishable from desired sound as both are vibrations through a medium , such as air or water. </a:t>
            </a:r>
          </a:p>
          <a:p>
            <a:pPr marL="0" indent="0">
              <a:buNone/>
            </a:pPr>
            <a:r>
              <a:rPr lang="en-US" sz="3200" dirty="0"/>
              <a:t>TYPES OF NOISE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Photoelectronic </a:t>
            </a:r>
          </a:p>
          <a:p>
            <a:pPr marL="0" indent="0">
              <a:buNone/>
            </a:pPr>
            <a:r>
              <a:rPr lang="en-US" dirty="0"/>
              <a:t>         .</a:t>
            </a:r>
            <a:r>
              <a:rPr lang="en-US" sz="2400" dirty="0"/>
              <a:t>photon noise</a:t>
            </a:r>
          </a:p>
          <a:p>
            <a:pPr marL="0" indent="0">
              <a:buNone/>
            </a:pPr>
            <a:r>
              <a:rPr lang="en-US" sz="2400" dirty="0"/>
              <a:t>         .thermal noise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A3AA-1688-4944-AC1A-130F0BA8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100" dirty="0"/>
              <a:t>Impulse </a:t>
            </a:r>
          </a:p>
          <a:p>
            <a:pPr marL="0" indent="0">
              <a:buNone/>
            </a:pPr>
            <a:r>
              <a:rPr lang="en-US" dirty="0"/>
              <a:t>     .</a:t>
            </a:r>
            <a:r>
              <a:rPr lang="en-US" sz="3100" dirty="0"/>
              <a:t>salt noise</a:t>
            </a:r>
          </a:p>
          <a:p>
            <a:pPr marL="0" indent="0">
              <a:buNone/>
            </a:pPr>
            <a:r>
              <a:rPr lang="en-US" sz="3100" dirty="0"/>
              <a:t>     .pepper noise</a:t>
            </a:r>
          </a:p>
          <a:p>
            <a:pPr marL="0" indent="0">
              <a:buNone/>
            </a:pPr>
            <a:r>
              <a:rPr lang="en-US" sz="3100" dirty="0"/>
              <a:t>     .salt and pepper noise</a:t>
            </a:r>
          </a:p>
          <a:p>
            <a:pPr marL="0" indent="0">
              <a:buNone/>
            </a:pPr>
            <a:r>
              <a:rPr lang="en-US" sz="3100" dirty="0"/>
              <a:t>     .line drop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100" dirty="0"/>
              <a:t>Structured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.</a:t>
            </a:r>
            <a:r>
              <a:rPr lang="en-US" sz="3100" dirty="0"/>
              <a:t>periodic, stationary</a:t>
            </a:r>
          </a:p>
          <a:p>
            <a:pPr marL="0" indent="0">
              <a:buNone/>
            </a:pPr>
            <a:r>
              <a:rPr lang="en-US" sz="3100" dirty="0"/>
              <a:t>       .periodic , nonstationary</a:t>
            </a:r>
          </a:p>
          <a:p>
            <a:pPr marL="0" indent="0">
              <a:buNone/>
            </a:pPr>
            <a:r>
              <a:rPr lang="en-US" sz="3100" dirty="0"/>
              <a:t>       .aperiodic</a:t>
            </a:r>
          </a:p>
          <a:p>
            <a:pPr marL="0" indent="0">
              <a:buNone/>
            </a:pPr>
            <a:r>
              <a:rPr lang="en-US" sz="3100" dirty="0"/>
              <a:t>       .detector striping</a:t>
            </a:r>
          </a:p>
          <a:p>
            <a:pPr marL="0" indent="0">
              <a:buNone/>
            </a:pPr>
            <a:r>
              <a:rPr lang="en-US" sz="3100" dirty="0"/>
              <a:t>       .detector banding</a:t>
            </a:r>
          </a:p>
        </p:txBody>
      </p:sp>
    </p:spTree>
    <p:extLst>
      <p:ext uri="{BB962C8B-B14F-4D97-AF65-F5344CB8AC3E}">
        <p14:creationId xmlns:p14="http://schemas.microsoft.com/office/powerpoint/2010/main" val="340022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D9D1-AE0C-4746-847E-D8D81A24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000" b="1" dirty="0"/>
            </a:br>
            <a:r>
              <a:rPr lang="en-US" sz="3200" b="1" dirty="0"/>
              <a:t>  Impulse Noise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23B4-0263-49B0-B374-F420407F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Is a category of (acoustic) noise that includes unwanted ,almost instantaneous (thus impulse like )sharp sounds(like clicks and pops) typically caused by electromagnetic interference, scratches on disks , and synchronization issues in digital audio.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 describes random occurrences of energy spikes or irregular pulses of short duration ,broad spectral density and relatively high amplitude.</a:t>
            </a:r>
          </a:p>
          <a:p>
            <a:endParaRPr lang="en-US" sz="2400" dirty="0"/>
          </a:p>
          <a:p>
            <a:r>
              <a:rPr lang="en-US" sz="2400" dirty="0"/>
              <a:t>Mostly associated with the construction and demolition industry. </a:t>
            </a:r>
          </a:p>
          <a:p>
            <a:r>
              <a:rPr lang="en-US" sz="2400" dirty="0"/>
              <a:t>Are commonly created by explosions or construction equipment, such as pile drives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05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0E69-A3AB-4929-BEEC-55155A3D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Salt noise 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2600" dirty="0"/>
              <a:t>DN=maximum possible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Pepper noise 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2600" dirty="0"/>
              <a:t>DN=minimum possible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Salt and pepper noise</a:t>
            </a:r>
          </a:p>
          <a:p>
            <a:pPr marL="0" indent="0">
              <a:buNone/>
            </a:pPr>
            <a:r>
              <a:rPr lang="en-US" sz="1800" dirty="0"/>
              <a:t>    . </a:t>
            </a:r>
            <a:r>
              <a:rPr lang="en-US" sz="2400" dirty="0"/>
              <a:t>mixture of salt and pepper noise.</a:t>
            </a:r>
          </a:p>
          <a:p>
            <a:pPr marL="0" indent="0">
              <a:buNone/>
            </a:pPr>
            <a:r>
              <a:rPr lang="en-US" sz="2400" dirty="0"/>
              <a:t>    . Is a form of noise that is seen on images and audio signals.</a:t>
            </a:r>
          </a:p>
          <a:p>
            <a:pPr marL="0" indent="0">
              <a:buNone/>
            </a:pPr>
            <a:r>
              <a:rPr lang="en-US" sz="2400" dirty="0"/>
              <a:t>     .DN is “outlier” relative to neighboring pixel DNs.</a:t>
            </a:r>
          </a:p>
          <a:p>
            <a:pPr marL="0" indent="0">
              <a:buNone/>
            </a:pPr>
            <a:r>
              <a:rPr lang="en-US" sz="2400" dirty="0"/>
              <a:t>     .use algorithms that compare test pixel to neighbors.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Line drop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2600" dirty="0"/>
              <a:t>part or all of  a line lost</a:t>
            </a:r>
          </a:p>
        </p:txBody>
      </p:sp>
    </p:spTree>
    <p:extLst>
      <p:ext uri="{BB962C8B-B14F-4D97-AF65-F5344CB8AC3E}">
        <p14:creationId xmlns:p14="http://schemas.microsoft.com/office/powerpoint/2010/main" val="160181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D64A-00B5-40CA-BD7F-2805A0FA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measure the impulse noise , you will need  a sound level meter or personal noise dosimeter that can calculate peak values.</a:t>
            </a:r>
          </a:p>
          <a:p>
            <a:r>
              <a:rPr lang="en-US" sz="2400" dirty="0"/>
              <a:t>Signals may be corrupted by impulse noise due to noisy sensors or channel transmission errors.</a:t>
            </a:r>
          </a:p>
          <a:p>
            <a:r>
              <a:rPr lang="en-US" sz="2400" dirty="0"/>
              <a:t>To improve the signal quality , it is important to remove these noises.</a:t>
            </a:r>
          </a:p>
          <a:p>
            <a:r>
              <a:rPr lang="en-US" sz="2400" dirty="0"/>
              <a:t>We use a classic filter to remove impulse noise is the median filter, at the expense of signal degradation .</a:t>
            </a:r>
          </a:p>
        </p:txBody>
      </p:sp>
    </p:spTree>
    <p:extLst>
      <p:ext uri="{BB962C8B-B14F-4D97-AF65-F5344CB8AC3E}">
        <p14:creationId xmlns:p14="http://schemas.microsoft.com/office/powerpoint/2010/main" val="373145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1640-DEFA-4E06-9E51-768C84C0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Median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BD9F-6AAD-437D-ADBB-FDA135F4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non-linear digital filtering technique, often used to remove noise from an image or signal .</a:t>
            </a:r>
          </a:p>
          <a:p>
            <a:r>
              <a:rPr lang="en-US" dirty="0"/>
              <a:t>Such noise reduction is typical pre-processing step to improve the results.</a:t>
            </a:r>
          </a:p>
          <a:p>
            <a:r>
              <a:rPr lang="en-US" dirty="0"/>
              <a:t>it’s quite common to get better performing impulse noise filter  with model-based systems. Which programmed with the time and frequency properties of the noise to remove only impulse obliterated</a:t>
            </a:r>
          </a:p>
          <a:p>
            <a:pPr marL="0" indent="0">
              <a:buNone/>
            </a:pPr>
            <a:r>
              <a:rPr lang="en-US" dirty="0"/>
              <a:t>Samples.</a:t>
            </a:r>
          </a:p>
        </p:txBody>
      </p:sp>
    </p:spTree>
    <p:extLst>
      <p:ext uri="{BB962C8B-B14F-4D97-AF65-F5344CB8AC3E}">
        <p14:creationId xmlns:p14="http://schemas.microsoft.com/office/powerpoint/2010/main" val="39756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6B78-3FBB-403A-82E6-7CEE731E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3983-6A7A-44E7-8670-30ACBD1C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main idea of the median filter  is to run through the signal entry by entry, replacing each entry with the median of neighboring entries.</a:t>
            </a:r>
          </a:p>
          <a:p>
            <a:r>
              <a:rPr lang="en-US" dirty="0"/>
              <a:t>The pattern of neighboring is called the ‘’window’’, which slides, entry by entry, over the entire signal.</a:t>
            </a:r>
          </a:p>
          <a:p>
            <a:r>
              <a:rPr lang="en-US" dirty="0"/>
              <a:t>For one-dimensional signals, the most obvious window is the first few preceding and following entries.</a:t>
            </a:r>
          </a:p>
          <a:p>
            <a:r>
              <a:rPr lang="en-US" dirty="0"/>
              <a:t>For two-dimensional signals, the window must include all entries within the given radius.</a:t>
            </a:r>
          </a:p>
        </p:txBody>
      </p:sp>
    </p:spTree>
    <p:extLst>
      <p:ext uri="{BB962C8B-B14F-4D97-AF65-F5344CB8AC3E}">
        <p14:creationId xmlns:p14="http://schemas.microsoft.com/office/powerpoint/2010/main" val="173652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4603-CDF0-4D5F-A9F2-8D44927B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AD8B-7F52-46E2-A26A-77596107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filter must process every entry in the signal, for large signals such as images. </a:t>
            </a:r>
          </a:p>
          <a:p>
            <a:r>
              <a:rPr lang="en-US" dirty="0"/>
              <a:t>The efficiency of this median calculation is a critical factor in determining how fast the algorithm can run.</a:t>
            </a:r>
          </a:p>
          <a:p>
            <a:r>
              <a:rPr lang="en-US" dirty="0"/>
              <a:t>Only the middle value in a list of numbers required, selection algorithm can be much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250342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</TotalTime>
  <Words>614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Wingdings</vt:lpstr>
      <vt:lpstr>Organic</vt:lpstr>
      <vt:lpstr>                              Digital Signal Processing   Project                Title :                    Audio Read Impulse Noise Detection  and Removal of Impulse  Signals </vt:lpstr>
      <vt:lpstr>NOISE </vt:lpstr>
      <vt:lpstr>PowerPoint Presentation</vt:lpstr>
      <vt:lpstr>   Impulse Noise             </vt:lpstr>
      <vt:lpstr>PowerPoint Presentation</vt:lpstr>
      <vt:lpstr>PowerPoint Presentation</vt:lpstr>
      <vt:lpstr>Median Filter</vt:lpstr>
      <vt:lpstr>Algorithm Description</vt:lpstr>
      <vt:lpstr>Algorithm implementation</vt:lpstr>
      <vt:lpstr>Procedure</vt:lpstr>
      <vt:lpstr>Final Matlab Output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   Project                Title :                    Audio read impulse noise detection  and removal of impulse  signals</dc:title>
  <dc:creator>desta workneh</dc:creator>
  <cp:lastModifiedBy>Bruk Mekonnen</cp:lastModifiedBy>
  <cp:revision>6</cp:revision>
  <dcterms:created xsi:type="dcterms:W3CDTF">2021-09-29T08:41:46Z</dcterms:created>
  <dcterms:modified xsi:type="dcterms:W3CDTF">2021-09-29T14:27:38Z</dcterms:modified>
</cp:coreProperties>
</file>